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315" r:id="rId3"/>
    <p:sldId id="314" r:id="rId4"/>
    <p:sldId id="257" r:id="rId5"/>
    <p:sldId id="316" r:id="rId6"/>
    <p:sldId id="323" r:id="rId7"/>
    <p:sldId id="317" r:id="rId8"/>
    <p:sldId id="324" r:id="rId9"/>
    <p:sldId id="318" r:id="rId10"/>
    <p:sldId id="319" r:id="rId11"/>
    <p:sldId id="320" r:id="rId12"/>
    <p:sldId id="321" r:id="rId13"/>
    <p:sldId id="322" r:id="rId14"/>
    <p:sldId id="325" r:id="rId15"/>
    <p:sldId id="326" r:id="rId16"/>
  </p:sldIdLst>
  <p:sldSz cx="9144000" cy="5143500" type="screen16x9"/>
  <p:notesSz cx="6858000" cy="9144000"/>
  <p:embeddedFontLst>
    <p:embeddedFont>
      <p:font typeface="Concert One" charset="0"/>
      <p:regular r:id="rId18"/>
    </p:embeddedFont>
    <p:embeddedFont>
      <p:font typeface="Oxygen" charset="0"/>
      <p:regular r:id="rId19"/>
      <p:bold r:id="rId20"/>
    </p:embeddedFont>
    <p:embeddedFont>
      <p:font typeface=".VnTime" pitchFamily="3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A7BBC92-9AFA-4CDD-BC5F-3DD2B6D0710D}">
  <a:tblStyle styleId="{9A7BBC92-9AFA-4CDD-BC5F-3DD2B6D071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03D9F6-742F-4109-BAAC-1DB3F45F78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vi-VN"/>
        </a:p>
      </dgm:t>
    </dgm:pt>
    <dgm:pt modelId="{6D07477D-848C-493D-A18D-8846A50D07B9}">
      <dgm:prSet phldrT="[Text]" custT="1"/>
      <dgm:spPr/>
      <dgm:t>
        <a:bodyPr/>
        <a:lstStyle/>
        <a:p>
          <a:r>
            <a:rPr lang="vi-VN" sz="2400" dirty="0" smtClean="0"/>
            <a:t>I. Nhắc lại kiến thức</a:t>
          </a:r>
          <a:endParaRPr lang="vi-VN" sz="2400" dirty="0"/>
        </a:p>
      </dgm:t>
    </dgm:pt>
    <dgm:pt modelId="{E12CBF13-E5A4-4FE9-9B67-36FE32474AF0}" type="parTrans" cxnId="{FC64D82A-9308-4C61-BE1B-52C8039D4AB1}">
      <dgm:prSet/>
      <dgm:spPr/>
      <dgm:t>
        <a:bodyPr/>
        <a:lstStyle/>
        <a:p>
          <a:endParaRPr lang="vi-VN"/>
        </a:p>
      </dgm:t>
    </dgm:pt>
    <dgm:pt modelId="{B3C22F89-FD8C-40F5-AC2C-7701B7A50D23}" type="sibTrans" cxnId="{FC64D82A-9308-4C61-BE1B-52C8039D4AB1}">
      <dgm:prSet/>
      <dgm:spPr/>
      <dgm:t>
        <a:bodyPr/>
        <a:lstStyle/>
        <a:p>
          <a:endParaRPr lang="vi-VN"/>
        </a:p>
      </dgm:t>
    </dgm:pt>
    <dgm:pt modelId="{CEF3E907-6236-46CD-BE3B-3F45E8A13F65}">
      <dgm:prSet phldrT="[Text]" custT="1"/>
      <dgm:spPr/>
      <dgm:t>
        <a:bodyPr/>
        <a:lstStyle/>
        <a:p>
          <a:r>
            <a:rPr lang="vi-VN" sz="2400" dirty="0" smtClean="0"/>
            <a:t>II. Luyện tập</a:t>
          </a:r>
          <a:endParaRPr lang="vi-VN" sz="2400" dirty="0"/>
        </a:p>
      </dgm:t>
    </dgm:pt>
    <dgm:pt modelId="{B5BABA41-CDB1-4ED6-91B7-64EBA9459C8A}" type="parTrans" cxnId="{E95C547D-F56A-48DB-A03C-E66FC68FFDE2}">
      <dgm:prSet/>
      <dgm:spPr/>
      <dgm:t>
        <a:bodyPr/>
        <a:lstStyle/>
        <a:p>
          <a:endParaRPr lang="vi-VN"/>
        </a:p>
      </dgm:t>
    </dgm:pt>
    <dgm:pt modelId="{355C90EB-7166-4917-84C1-9593DA06786C}" type="sibTrans" cxnId="{E95C547D-F56A-48DB-A03C-E66FC68FFDE2}">
      <dgm:prSet/>
      <dgm:spPr/>
      <dgm:t>
        <a:bodyPr/>
        <a:lstStyle/>
        <a:p>
          <a:endParaRPr lang="vi-VN"/>
        </a:p>
      </dgm:t>
    </dgm:pt>
    <dgm:pt modelId="{B564C2CF-FD21-468F-9B0C-F98A208B7760}" type="pres">
      <dgm:prSet presAssocID="{B803D9F6-742F-4109-BAAC-1DB3F45F783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73B64E-3F6B-44E5-96D7-8BA42DA23EED}" type="pres">
      <dgm:prSet presAssocID="{6D07477D-848C-493D-A18D-8846A50D07B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51DE31DC-DC70-4784-86E3-5230B0B28159}" type="pres">
      <dgm:prSet presAssocID="{B3C22F89-FD8C-40F5-AC2C-7701B7A50D23}" presName="spacer" presStyleCnt="0"/>
      <dgm:spPr/>
    </dgm:pt>
    <dgm:pt modelId="{DAAC4DA1-6DE8-4926-A93A-7C3572FAF0DE}" type="pres">
      <dgm:prSet presAssocID="{CEF3E907-6236-46CD-BE3B-3F45E8A13F6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FC64D82A-9308-4C61-BE1B-52C8039D4AB1}" srcId="{B803D9F6-742F-4109-BAAC-1DB3F45F7831}" destId="{6D07477D-848C-493D-A18D-8846A50D07B9}" srcOrd="0" destOrd="0" parTransId="{E12CBF13-E5A4-4FE9-9B67-36FE32474AF0}" sibTransId="{B3C22F89-FD8C-40F5-AC2C-7701B7A50D23}"/>
    <dgm:cxn modelId="{04FD6D40-3AA9-454F-B597-8BBCF01E51F4}" type="presOf" srcId="{CEF3E907-6236-46CD-BE3B-3F45E8A13F65}" destId="{DAAC4DA1-6DE8-4926-A93A-7C3572FAF0DE}" srcOrd="0" destOrd="0" presId="urn:microsoft.com/office/officeart/2005/8/layout/vList2"/>
    <dgm:cxn modelId="{FAC5E095-FB9B-4E86-A810-57F5E94C916F}" type="presOf" srcId="{B803D9F6-742F-4109-BAAC-1DB3F45F7831}" destId="{B564C2CF-FD21-468F-9B0C-F98A208B7760}" srcOrd="0" destOrd="0" presId="urn:microsoft.com/office/officeart/2005/8/layout/vList2"/>
    <dgm:cxn modelId="{E95C547D-F56A-48DB-A03C-E66FC68FFDE2}" srcId="{B803D9F6-742F-4109-BAAC-1DB3F45F7831}" destId="{CEF3E907-6236-46CD-BE3B-3F45E8A13F65}" srcOrd="1" destOrd="0" parTransId="{B5BABA41-CDB1-4ED6-91B7-64EBA9459C8A}" sibTransId="{355C90EB-7166-4917-84C1-9593DA06786C}"/>
    <dgm:cxn modelId="{4ED08BBC-392B-4452-9DA5-570844104087}" type="presOf" srcId="{6D07477D-848C-493D-A18D-8846A50D07B9}" destId="{A773B64E-3F6B-44E5-96D7-8BA42DA23EED}" srcOrd="0" destOrd="0" presId="urn:microsoft.com/office/officeart/2005/8/layout/vList2"/>
    <dgm:cxn modelId="{81755087-F87F-48CF-ABE0-A2E31CE6F07F}" type="presParOf" srcId="{B564C2CF-FD21-468F-9B0C-F98A208B7760}" destId="{A773B64E-3F6B-44E5-96D7-8BA42DA23EED}" srcOrd="0" destOrd="0" presId="urn:microsoft.com/office/officeart/2005/8/layout/vList2"/>
    <dgm:cxn modelId="{B0278EF6-8510-46C2-853C-5222B7C5DE83}" type="presParOf" srcId="{B564C2CF-FD21-468F-9B0C-F98A208B7760}" destId="{51DE31DC-DC70-4784-86E3-5230B0B28159}" srcOrd="1" destOrd="0" presId="urn:microsoft.com/office/officeart/2005/8/layout/vList2"/>
    <dgm:cxn modelId="{3FA17C6D-8019-4099-9E84-B62CDEE40831}" type="presParOf" srcId="{B564C2CF-FD21-468F-9B0C-F98A208B7760}" destId="{DAAC4DA1-6DE8-4926-A93A-7C3572FAF0D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3B64E-3F6B-44E5-96D7-8BA42DA23EED}">
      <dsp:nvSpPr>
        <dsp:cNvPr id="0" name=""/>
        <dsp:cNvSpPr/>
      </dsp:nvSpPr>
      <dsp:spPr>
        <a:xfrm>
          <a:off x="0" y="317667"/>
          <a:ext cx="7704856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/>
            <a:t>I. Nhắc lại kiến thức</a:t>
          </a:r>
          <a:endParaRPr lang="vi-VN" sz="2400" kern="1200" dirty="0"/>
        </a:p>
      </dsp:txBody>
      <dsp:txXfrm>
        <a:off x="59399" y="377066"/>
        <a:ext cx="7586058" cy="1098002"/>
      </dsp:txXfrm>
    </dsp:sp>
    <dsp:sp modelId="{DAAC4DA1-6DE8-4926-A93A-7C3572FAF0DE}">
      <dsp:nvSpPr>
        <dsp:cNvPr id="0" name=""/>
        <dsp:cNvSpPr/>
      </dsp:nvSpPr>
      <dsp:spPr>
        <a:xfrm>
          <a:off x="0" y="1721668"/>
          <a:ext cx="7704856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400" kern="1200" dirty="0" smtClean="0"/>
            <a:t>II. Luyện tập</a:t>
          </a:r>
          <a:endParaRPr lang="vi-VN" sz="2400" kern="1200" dirty="0"/>
        </a:p>
      </dsp:txBody>
      <dsp:txXfrm>
        <a:off x="59399" y="1781067"/>
        <a:ext cx="7586058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44516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e631f11f34_0_1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e631f11f34_0_1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e62457426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e62457426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e62457426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e62457426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e6350c0500_0_94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e6350c0500_0_94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e62457426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e62457426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e62457426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e62457426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ge631f11f34_0_70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" name="Google Shape;781;ge631f11f34_0_70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e6545ca81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6" name="Google Shape;826;ge6545ca81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98250" y="1218998"/>
            <a:ext cx="534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898250" y="3320475"/>
            <a:ext cx="5347500" cy="4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8_1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7" name="Google Shape;197;p35"/>
          <p:cNvGrpSpPr/>
          <p:nvPr/>
        </p:nvGrpSpPr>
        <p:grpSpPr>
          <a:xfrm>
            <a:off x="7719639" y="255447"/>
            <a:ext cx="1064984" cy="621228"/>
            <a:chOff x="4641914" y="1326022"/>
            <a:chExt cx="1064984" cy="621228"/>
          </a:xfrm>
        </p:grpSpPr>
        <p:sp>
          <p:nvSpPr>
            <p:cNvPr id="198" name="Google Shape;198;p35"/>
            <p:cNvSpPr/>
            <p:nvPr/>
          </p:nvSpPr>
          <p:spPr>
            <a:xfrm>
              <a:off x="4641914" y="1326022"/>
              <a:ext cx="1064984" cy="621228"/>
            </a:xfrm>
            <a:custGeom>
              <a:avLst/>
              <a:gdLst/>
              <a:ahLst/>
              <a:cxnLst/>
              <a:rect l="l" t="t" r="r" b="b"/>
              <a:pathLst>
                <a:path w="69550" h="40570" extrusionOk="0">
                  <a:moveTo>
                    <a:pt x="29053" y="1"/>
                  </a:moveTo>
                  <a:cubicBezTo>
                    <a:pt x="27277" y="1"/>
                    <a:pt x="25474" y="430"/>
                    <a:pt x="23696" y="1448"/>
                  </a:cubicBezTo>
                  <a:cubicBezTo>
                    <a:pt x="16180" y="5779"/>
                    <a:pt x="15893" y="15300"/>
                    <a:pt x="16502" y="21099"/>
                  </a:cubicBezTo>
                  <a:cubicBezTo>
                    <a:pt x="5727" y="27864"/>
                    <a:pt x="0" y="34379"/>
                    <a:pt x="1718" y="37994"/>
                  </a:cubicBezTo>
                  <a:cubicBezTo>
                    <a:pt x="2512" y="39718"/>
                    <a:pt x="4866" y="40569"/>
                    <a:pt x="8409" y="40569"/>
                  </a:cubicBezTo>
                  <a:cubicBezTo>
                    <a:pt x="15091" y="40569"/>
                    <a:pt x="26004" y="37540"/>
                    <a:pt x="38659" y="31622"/>
                  </a:cubicBezTo>
                  <a:cubicBezTo>
                    <a:pt x="58024" y="22566"/>
                    <a:pt x="69550" y="12258"/>
                    <a:pt x="67223" y="7318"/>
                  </a:cubicBezTo>
                  <a:cubicBezTo>
                    <a:pt x="66427" y="5594"/>
                    <a:pt x="64059" y="4738"/>
                    <a:pt x="60493" y="4738"/>
                  </a:cubicBezTo>
                  <a:cubicBezTo>
                    <a:pt x="56359" y="4738"/>
                    <a:pt x="50615" y="5890"/>
                    <a:pt x="43849" y="8177"/>
                  </a:cubicBezTo>
                  <a:cubicBezTo>
                    <a:pt x="40445" y="4636"/>
                    <a:pt x="34895" y="1"/>
                    <a:pt x="29053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" name="Google Shape;199;p35"/>
            <p:cNvGrpSpPr/>
            <p:nvPr/>
          </p:nvGrpSpPr>
          <p:grpSpPr>
            <a:xfrm>
              <a:off x="4644101" y="1326232"/>
              <a:ext cx="1060621" cy="620808"/>
              <a:chOff x="3194341" y="2942182"/>
              <a:chExt cx="2683757" cy="1552019"/>
            </a:xfrm>
          </p:grpSpPr>
          <p:sp>
            <p:nvSpPr>
              <p:cNvPr id="200" name="Google Shape;200;p35"/>
              <p:cNvSpPr/>
              <p:nvPr/>
            </p:nvSpPr>
            <p:spPr>
              <a:xfrm>
                <a:off x="3194341" y="3122314"/>
                <a:ext cx="2683757" cy="1371888"/>
              </a:xfrm>
              <a:custGeom>
                <a:avLst/>
                <a:gdLst/>
                <a:ahLst/>
                <a:cxnLst/>
                <a:rect l="l" t="t" r="r" b="b"/>
                <a:pathLst>
                  <a:path w="70159" h="35864" extrusionOk="0">
                    <a:moveTo>
                      <a:pt x="61141" y="1"/>
                    </a:moveTo>
                    <a:cubicBezTo>
                      <a:pt x="54459" y="1"/>
                      <a:pt x="43546" y="3030"/>
                      <a:pt x="30891" y="8948"/>
                    </a:cubicBezTo>
                    <a:cubicBezTo>
                      <a:pt x="11526" y="18004"/>
                      <a:pt x="0" y="28312"/>
                      <a:pt x="2327" y="33288"/>
                    </a:cubicBezTo>
                    <a:cubicBezTo>
                      <a:pt x="3133" y="35012"/>
                      <a:pt x="5491" y="35863"/>
                      <a:pt x="9034" y="35863"/>
                    </a:cubicBezTo>
                    <a:cubicBezTo>
                      <a:pt x="15715" y="35863"/>
                      <a:pt x="26612" y="32834"/>
                      <a:pt x="39267" y="26916"/>
                    </a:cubicBezTo>
                    <a:cubicBezTo>
                      <a:pt x="58632" y="17860"/>
                      <a:pt x="70158" y="7552"/>
                      <a:pt x="67832" y="2576"/>
                    </a:cubicBezTo>
                    <a:cubicBezTo>
                      <a:pt x="67038" y="852"/>
                      <a:pt x="64684" y="1"/>
                      <a:pt x="611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5"/>
              <p:cNvSpPr/>
              <p:nvPr/>
            </p:nvSpPr>
            <p:spPr>
              <a:xfrm>
                <a:off x="3695486" y="2942182"/>
                <a:ext cx="1328203" cy="996784"/>
              </a:xfrm>
              <a:custGeom>
                <a:avLst/>
                <a:gdLst/>
                <a:ahLst/>
                <a:cxnLst/>
                <a:rect l="l" t="t" r="r" b="b"/>
                <a:pathLst>
                  <a:path w="34722" h="26058" extrusionOk="0">
                    <a:moveTo>
                      <a:pt x="16572" y="0"/>
                    </a:moveTo>
                    <a:cubicBezTo>
                      <a:pt x="14792" y="0"/>
                      <a:pt x="12985" y="430"/>
                      <a:pt x="11204" y="1451"/>
                    </a:cubicBezTo>
                    <a:cubicBezTo>
                      <a:pt x="0" y="7894"/>
                      <a:pt x="4868" y="25862"/>
                      <a:pt x="4868" y="25862"/>
                    </a:cubicBezTo>
                    <a:cubicBezTo>
                      <a:pt x="6006" y="25993"/>
                      <a:pt x="7148" y="26057"/>
                      <a:pt x="8287" y="26057"/>
                    </a:cubicBezTo>
                    <a:cubicBezTo>
                      <a:pt x="13099" y="26057"/>
                      <a:pt x="17874" y="24905"/>
                      <a:pt x="22157" y="22677"/>
                    </a:cubicBezTo>
                    <a:cubicBezTo>
                      <a:pt x="31106" y="18023"/>
                      <a:pt x="34721" y="12117"/>
                      <a:pt x="34721" y="12117"/>
                    </a:cubicBezTo>
                    <a:cubicBezTo>
                      <a:pt x="34721" y="12117"/>
                      <a:pt x="26026" y="0"/>
                      <a:pt x="165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5"/>
              <p:cNvSpPr/>
              <p:nvPr/>
            </p:nvSpPr>
            <p:spPr>
              <a:xfrm>
                <a:off x="3868004" y="3346819"/>
                <a:ext cx="1155685" cy="592149"/>
              </a:xfrm>
              <a:custGeom>
                <a:avLst/>
                <a:gdLst/>
                <a:ahLst/>
                <a:cxnLst/>
                <a:rect l="l" t="t" r="r" b="b"/>
                <a:pathLst>
                  <a:path w="30212" h="15480" extrusionOk="0">
                    <a:moveTo>
                      <a:pt x="28994" y="0"/>
                    </a:moveTo>
                    <a:cubicBezTo>
                      <a:pt x="24951" y="8119"/>
                      <a:pt x="13341" y="14023"/>
                      <a:pt x="3372" y="14023"/>
                    </a:cubicBezTo>
                    <a:cubicBezTo>
                      <a:pt x="2222" y="14023"/>
                      <a:pt x="1093" y="13944"/>
                      <a:pt x="0" y="13781"/>
                    </a:cubicBezTo>
                    <a:lnTo>
                      <a:pt x="0" y="13781"/>
                    </a:lnTo>
                    <a:cubicBezTo>
                      <a:pt x="215" y="14712"/>
                      <a:pt x="358" y="15284"/>
                      <a:pt x="358" y="15284"/>
                    </a:cubicBezTo>
                    <a:cubicBezTo>
                      <a:pt x="1496" y="15415"/>
                      <a:pt x="2638" y="15479"/>
                      <a:pt x="3777" y="15479"/>
                    </a:cubicBezTo>
                    <a:cubicBezTo>
                      <a:pt x="8589" y="15479"/>
                      <a:pt x="13364" y="14327"/>
                      <a:pt x="17647" y="12099"/>
                    </a:cubicBezTo>
                    <a:cubicBezTo>
                      <a:pt x="26596" y="7445"/>
                      <a:pt x="30211" y="1539"/>
                      <a:pt x="30211" y="1539"/>
                    </a:cubicBezTo>
                    <a:cubicBezTo>
                      <a:pt x="30211" y="1539"/>
                      <a:pt x="29782" y="931"/>
                      <a:pt x="289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5"/>
              <p:cNvSpPr/>
              <p:nvPr/>
            </p:nvSpPr>
            <p:spPr>
              <a:xfrm>
                <a:off x="3976182" y="3679464"/>
                <a:ext cx="585837" cy="326868"/>
              </a:xfrm>
              <a:custGeom>
                <a:avLst/>
                <a:gdLst/>
                <a:ahLst/>
                <a:cxnLst/>
                <a:rect l="l" t="t" r="r" b="b"/>
                <a:pathLst>
                  <a:path w="15315" h="8545" extrusionOk="0">
                    <a:moveTo>
                      <a:pt x="12145" y="1"/>
                    </a:moveTo>
                    <a:cubicBezTo>
                      <a:pt x="12130" y="1"/>
                      <a:pt x="12114" y="1"/>
                      <a:pt x="12099" y="2"/>
                    </a:cubicBezTo>
                    <a:cubicBezTo>
                      <a:pt x="10739" y="110"/>
                      <a:pt x="7768" y="4548"/>
                      <a:pt x="7768" y="4548"/>
                    </a:cubicBezTo>
                    <a:cubicBezTo>
                      <a:pt x="7768" y="4548"/>
                      <a:pt x="3193" y="2304"/>
                      <a:pt x="1498" y="2304"/>
                    </a:cubicBezTo>
                    <a:cubicBezTo>
                      <a:pt x="1303" y="2304"/>
                      <a:pt x="1146" y="2334"/>
                      <a:pt x="1038" y="2400"/>
                    </a:cubicBezTo>
                    <a:cubicBezTo>
                      <a:pt x="0" y="3009"/>
                      <a:pt x="358" y="7519"/>
                      <a:pt x="1718" y="8414"/>
                    </a:cubicBezTo>
                    <a:cubicBezTo>
                      <a:pt x="1855" y="8504"/>
                      <a:pt x="2027" y="8544"/>
                      <a:pt x="2225" y="8544"/>
                    </a:cubicBezTo>
                    <a:cubicBezTo>
                      <a:pt x="4000" y="8544"/>
                      <a:pt x="7911" y="5300"/>
                      <a:pt x="7911" y="5300"/>
                    </a:cubicBezTo>
                    <a:cubicBezTo>
                      <a:pt x="7911" y="5300"/>
                      <a:pt x="11848" y="6290"/>
                      <a:pt x="13765" y="6290"/>
                    </a:cubicBezTo>
                    <a:cubicBezTo>
                      <a:pt x="14266" y="6290"/>
                      <a:pt x="14629" y="6222"/>
                      <a:pt x="14748" y="6051"/>
                    </a:cubicBezTo>
                    <a:cubicBezTo>
                      <a:pt x="15315" y="5201"/>
                      <a:pt x="13672" y="1"/>
                      <a:pt x="121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4" name="Google Shape;204;p35"/>
          <p:cNvGrpSpPr/>
          <p:nvPr/>
        </p:nvGrpSpPr>
        <p:grpSpPr>
          <a:xfrm>
            <a:off x="342605" y="4396392"/>
            <a:ext cx="973906" cy="365786"/>
            <a:chOff x="1303155" y="1380117"/>
            <a:chExt cx="973906" cy="365786"/>
          </a:xfrm>
        </p:grpSpPr>
        <p:sp>
          <p:nvSpPr>
            <p:cNvPr id="205" name="Google Shape;205;p35"/>
            <p:cNvSpPr/>
            <p:nvPr/>
          </p:nvSpPr>
          <p:spPr>
            <a:xfrm>
              <a:off x="1306132" y="1380458"/>
              <a:ext cx="967964" cy="365111"/>
            </a:xfrm>
            <a:custGeom>
              <a:avLst/>
              <a:gdLst/>
              <a:ahLst/>
              <a:cxnLst/>
              <a:rect l="l" t="t" r="r" b="b"/>
              <a:pathLst>
                <a:path w="63214" h="23844" extrusionOk="0">
                  <a:moveTo>
                    <a:pt x="46641" y="2081"/>
                  </a:moveTo>
                  <a:cubicBezTo>
                    <a:pt x="46533" y="2099"/>
                    <a:pt x="46417" y="2108"/>
                    <a:pt x="46301" y="2117"/>
                  </a:cubicBezTo>
                  <a:lnTo>
                    <a:pt x="46641" y="2081"/>
                  </a:lnTo>
                  <a:close/>
                  <a:moveTo>
                    <a:pt x="48359" y="2117"/>
                  </a:moveTo>
                  <a:cubicBezTo>
                    <a:pt x="48574" y="2117"/>
                    <a:pt x="48788" y="2117"/>
                    <a:pt x="49003" y="2152"/>
                  </a:cubicBezTo>
                  <a:cubicBezTo>
                    <a:pt x="48788" y="2152"/>
                    <a:pt x="48538" y="2117"/>
                    <a:pt x="48359" y="2117"/>
                  </a:cubicBezTo>
                  <a:close/>
                  <a:moveTo>
                    <a:pt x="18371" y="2325"/>
                  </a:moveTo>
                  <a:cubicBezTo>
                    <a:pt x="18595" y="2360"/>
                    <a:pt x="18819" y="2397"/>
                    <a:pt x="19043" y="2439"/>
                  </a:cubicBezTo>
                  <a:cubicBezTo>
                    <a:pt x="20940" y="2797"/>
                    <a:pt x="22766" y="3512"/>
                    <a:pt x="24412" y="4586"/>
                  </a:cubicBezTo>
                  <a:lnTo>
                    <a:pt x="24162" y="4586"/>
                  </a:lnTo>
                  <a:cubicBezTo>
                    <a:pt x="22671" y="3530"/>
                    <a:pt x="20627" y="2719"/>
                    <a:pt x="18371" y="2325"/>
                  </a:cubicBezTo>
                  <a:close/>
                  <a:moveTo>
                    <a:pt x="45410" y="2201"/>
                  </a:moveTo>
                  <a:lnTo>
                    <a:pt x="45410" y="2201"/>
                  </a:lnTo>
                  <a:cubicBezTo>
                    <a:pt x="42760" y="2506"/>
                    <a:pt x="40273" y="3371"/>
                    <a:pt x="38551" y="4586"/>
                  </a:cubicBezTo>
                  <a:lnTo>
                    <a:pt x="38408" y="4586"/>
                  </a:lnTo>
                  <a:cubicBezTo>
                    <a:pt x="40019" y="3512"/>
                    <a:pt x="41844" y="2797"/>
                    <a:pt x="43777" y="2439"/>
                  </a:cubicBezTo>
                  <a:cubicBezTo>
                    <a:pt x="44305" y="2327"/>
                    <a:pt x="44855" y="2259"/>
                    <a:pt x="45410" y="2201"/>
                  </a:cubicBezTo>
                  <a:close/>
                  <a:moveTo>
                    <a:pt x="12958" y="2260"/>
                  </a:moveTo>
                  <a:cubicBezTo>
                    <a:pt x="10380" y="2618"/>
                    <a:pt x="7946" y="3620"/>
                    <a:pt x="6228" y="5481"/>
                  </a:cubicBezTo>
                  <a:cubicBezTo>
                    <a:pt x="6085" y="5660"/>
                    <a:pt x="5906" y="5875"/>
                    <a:pt x="5763" y="6054"/>
                  </a:cubicBezTo>
                  <a:lnTo>
                    <a:pt x="5691" y="6018"/>
                  </a:lnTo>
                  <a:cubicBezTo>
                    <a:pt x="5870" y="5839"/>
                    <a:pt x="6014" y="5660"/>
                    <a:pt x="6157" y="5481"/>
                  </a:cubicBezTo>
                  <a:cubicBezTo>
                    <a:pt x="8090" y="3369"/>
                    <a:pt x="10738" y="2546"/>
                    <a:pt x="12958" y="2260"/>
                  </a:cubicBezTo>
                  <a:close/>
                  <a:moveTo>
                    <a:pt x="49934" y="2260"/>
                  </a:moveTo>
                  <a:cubicBezTo>
                    <a:pt x="52117" y="2582"/>
                    <a:pt x="54766" y="3405"/>
                    <a:pt x="56663" y="5481"/>
                  </a:cubicBezTo>
                  <a:cubicBezTo>
                    <a:pt x="56842" y="5660"/>
                    <a:pt x="56985" y="5875"/>
                    <a:pt x="57129" y="6054"/>
                  </a:cubicBezTo>
                  <a:cubicBezTo>
                    <a:pt x="56985" y="5875"/>
                    <a:pt x="56842" y="5696"/>
                    <a:pt x="56699" y="5553"/>
                  </a:cubicBezTo>
                  <a:cubicBezTo>
                    <a:pt x="54981" y="3656"/>
                    <a:pt x="52547" y="2653"/>
                    <a:pt x="49934" y="2260"/>
                  </a:cubicBezTo>
                  <a:close/>
                  <a:moveTo>
                    <a:pt x="25271" y="5266"/>
                  </a:moveTo>
                  <a:cubicBezTo>
                    <a:pt x="25772" y="5732"/>
                    <a:pt x="26202" y="6304"/>
                    <a:pt x="26452" y="6949"/>
                  </a:cubicBezTo>
                  <a:cubicBezTo>
                    <a:pt x="26631" y="7414"/>
                    <a:pt x="26739" y="7915"/>
                    <a:pt x="26810" y="8416"/>
                  </a:cubicBezTo>
                  <a:lnTo>
                    <a:pt x="26631" y="8416"/>
                  </a:lnTo>
                  <a:cubicBezTo>
                    <a:pt x="26560" y="7987"/>
                    <a:pt x="26452" y="7557"/>
                    <a:pt x="26309" y="7128"/>
                  </a:cubicBezTo>
                  <a:cubicBezTo>
                    <a:pt x="26023" y="6412"/>
                    <a:pt x="25593" y="5768"/>
                    <a:pt x="25021" y="5266"/>
                  </a:cubicBezTo>
                  <a:close/>
                  <a:moveTo>
                    <a:pt x="34864" y="5266"/>
                  </a:moveTo>
                  <a:cubicBezTo>
                    <a:pt x="34685" y="5589"/>
                    <a:pt x="34542" y="5911"/>
                    <a:pt x="34399" y="6233"/>
                  </a:cubicBezTo>
                  <a:cubicBezTo>
                    <a:pt x="34148" y="6949"/>
                    <a:pt x="34005" y="7665"/>
                    <a:pt x="33933" y="8416"/>
                  </a:cubicBezTo>
                  <a:lnTo>
                    <a:pt x="28886" y="8416"/>
                  </a:lnTo>
                  <a:cubicBezTo>
                    <a:pt x="28815" y="7665"/>
                    <a:pt x="28672" y="6949"/>
                    <a:pt x="28421" y="6233"/>
                  </a:cubicBezTo>
                  <a:cubicBezTo>
                    <a:pt x="28278" y="5911"/>
                    <a:pt x="28135" y="5589"/>
                    <a:pt x="27956" y="5266"/>
                  </a:cubicBezTo>
                  <a:close/>
                  <a:moveTo>
                    <a:pt x="37692" y="5266"/>
                  </a:moveTo>
                  <a:cubicBezTo>
                    <a:pt x="37119" y="5803"/>
                    <a:pt x="36654" y="6448"/>
                    <a:pt x="36368" y="7199"/>
                  </a:cubicBezTo>
                  <a:cubicBezTo>
                    <a:pt x="36224" y="7593"/>
                    <a:pt x="36117" y="7987"/>
                    <a:pt x="36045" y="8416"/>
                  </a:cubicBezTo>
                  <a:cubicBezTo>
                    <a:pt x="36081" y="7915"/>
                    <a:pt x="36189" y="7414"/>
                    <a:pt x="36332" y="6949"/>
                  </a:cubicBezTo>
                  <a:cubicBezTo>
                    <a:pt x="36618" y="6304"/>
                    <a:pt x="37012" y="5732"/>
                    <a:pt x="37549" y="5266"/>
                  </a:cubicBezTo>
                  <a:close/>
                  <a:moveTo>
                    <a:pt x="26846" y="10492"/>
                  </a:moveTo>
                  <a:cubicBezTo>
                    <a:pt x="26703" y="11566"/>
                    <a:pt x="26417" y="12640"/>
                    <a:pt x="25951" y="13642"/>
                  </a:cubicBezTo>
                  <a:cubicBezTo>
                    <a:pt x="26381" y="12640"/>
                    <a:pt x="26631" y="11566"/>
                    <a:pt x="26703" y="10492"/>
                  </a:cubicBezTo>
                  <a:close/>
                  <a:moveTo>
                    <a:pt x="3436" y="10993"/>
                  </a:moveTo>
                  <a:cubicBezTo>
                    <a:pt x="2470" y="15253"/>
                    <a:pt x="3723" y="19835"/>
                    <a:pt x="8197" y="21374"/>
                  </a:cubicBezTo>
                  <a:cubicBezTo>
                    <a:pt x="6300" y="20837"/>
                    <a:pt x="4725" y="19548"/>
                    <a:pt x="3866" y="17794"/>
                  </a:cubicBezTo>
                  <a:cubicBezTo>
                    <a:pt x="2899" y="15862"/>
                    <a:pt x="2756" y="13392"/>
                    <a:pt x="3329" y="10993"/>
                  </a:cubicBezTo>
                  <a:close/>
                  <a:moveTo>
                    <a:pt x="15383" y="1"/>
                  </a:moveTo>
                  <a:cubicBezTo>
                    <a:pt x="11535" y="1"/>
                    <a:pt x="7389" y="1079"/>
                    <a:pt x="4618" y="4085"/>
                  </a:cubicBezTo>
                  <a:cubicBezTo>
                    <a:pt x="4295" y="4479"/>
                    <a:pt x="3973" y="4873"/>
                    <a:pt x="3651" y="5302"/>
                  </a:cubicBezTo>
                  <a:cubicBezTo>
                    <a:pt x="3579" y="5302"/>
                    <a:pt x="3508" y="5266"/>
                    <a:pt x="3436" y="5266"/>
                  </a:cubicBezTo>
                  <a:cubicBezTo>
                    <a:pt x="1539" y="5266"/>
                    <a:pt x="0" y="6555"/>
                    <a:pt x="0" y="8130"/>
                  </a:cubicBezTo>
                  <a:cubicBezTo>
                    <a:pt x="36" y="9061"/>
                    <a:pt x="537" y="9920"/>
                    <a:pt x="1360" y="10385"/>
                  </a:cubicBezTo>
                  <a:cubicBezTo>
                    <a:pt x="680" y="13320"/>
                    <a:pt x="823" y="16327"/>
                    <a:pt x="2005" y="18725"/>
                  </a:cubicBezTo>
                  <a:cubicBezTo>
                    <a:pt x="3651" y="22018"/>
                    <a:pt x="6980" y="23844"/>
                    <a:pt x="11419" y="23844"/>
                  </a:cubicBezTo>
                  <a:cubicBezTo>
                    <a:pt x="11920" y="23844"/>
                    <a:pt x="12457" y="23844"/>
                    <a:pt x="12994" y="23772"/>
                  </a:cubicBezTo>
                  <a:cubicBezTo>
                    <a:pt x="19258" y="23235"/>
                    <a:pt x="24197" y="20551"/>
                    <a:pt x="26918" y="16291"/>
                  </a:cubicBezTo>
                  <a:cubicBezTo>
                    <a:pt x="28027" y="14537"/>
                    <a:pt x="28707" y="12533"/>
                    <a:pt x="28922" y="10492"/>
                  </a:cubicBezTo>
                  <a:lnTo>
                    <a:pt x="33933" y="10492"/>
                  </a:lnTo>
                  <a:cubicBezTo>
                    <a:pt x="34112" y="12533"/>
                    <a:pt x="34793" y="14537"/>
                    <a:pt x="35902" y="16291"/>
                  </a:cubicBezTo>
                  <a:cubicBezTo>
                    <a:pt x="38623" y="20551"/>
                    <a:pt x="43562" y="23235"/>
                    <a:pt x="49826" y="23772"/>
                  </a:cubicBezTo>
                  <a:cubicBezTo>
                    <a:pt x="50363" y="23844"/>
                    <a:pt x="50900" y="23844"/>
                    <a:pt x="51401" y="23844"/>
                  </a:cubicBezTo>
                  <a:cubicBezTo>
                    <a:pt x="55840" y="23844"/>
                    <a:pt x="59169" y="22018"/>
                    <a:pt x="60815" y="18725"/>
                  </a:cubicBezTo>
                  <a:cubicBezTo>
                    <a:pt x="61925" y="16470"/>
                    <a:pt x="62104" y="13606"/>
                    <a:pt x="61531" y="10850"/>
                  </a:cubicBezTo>
                  <a:cubicBezTo>
                    <a:pt x="62498" y="10421"/>
                    <a:pt x="63142" y="9490"/>
                    <a:pt x="63214" y="8416"/>
                  </a:cubicBezTo>
                  <a:cubicBezTo>
                    <a:pt x="63214" y="6841"/>
                    <a:pt x="61674" y="5553"/>
                    <a:pt x="59777" y="5553"/>
                  </a:cubicBezTo>
                  <a:cubicBezTo>
                    <a:pt x="59634" y="5553"/>
                    <a:pt x="59491" y="5589"/>
                    <a:pt x="59348" y="5589"/>
                  </a:cubicBezTo>
                  <a:cubicBezTo>
                    <a:pt x="58990" y="5052"/>
                    <a:pt x="58596" y="4551"/>
                    <a:pt x="58167" y="4085"/>
                  </a:cubicBezTo>
                  <a:cubicBezTo>
                    <a:pt x="55395" y="1079"/>
                    <a:pt x="51268" y="1"/>
                    <a:pt x="47417" y="1"/>
                  </a:cubicBezTo>
                  <a:cubicBezTo>
                    <a:pt x="45995" y="1"/>
                    <a:pt x="44612" y="147"/>
                    <a:pt x="43348" y="398"/>
                  </a:cubicBezTo>
                  <a:cubicBezTo>
                    <a:pt x="39768" y="1114"/>
                    <a:pt x="36904" y="2653"/>
                    <a:pt x="35365" y="4586"/>
                  </a:cubicBezTo>
                  <a:lnTo>
                    <a:pt x="27455" y="4586"/>
                  </a:lnTo>
                  <a:cubicBezTo>
                    <a:pt x="25915" y="2653"/>
                    <a:pt x="23016" y="1114"/>
                    <a:pt x="19437" y="398"/>
                  </a:cubicBezTo>
                  <a:cubicBezTo>
                    <a:pt x="18182" y="147"/>
                    <a:pt x="16803" y="1"/>
                    <a:pt x="15383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6" name="Google Shape;206;p35"/>
            <p:cNvGrpSpPr/>
            <p:nvPr/>
          </p:nvGrpSpPr>
          <p:grpSpPr>
            <a:xfrm>
              <a:off x="1303155" y="1380117"/>
              <a:ext cx="973906" cy="365786"/>
              <a:chOff x="1551268" y="2257790"/>
              <a:chExt cx="3895624" cy="1471975"/>
            </a:xfrm>
          </p:grpSpPr>
          <p:sp>
            <p:nvSpPr>
              <p:cNvPr id="207" name="Google Shape;207;p35"/>
              <p:cNvSpPr/>
              <p:nvPr/>
            </p:nvSpPr>
            <p:spPr>
              <a:xfrm>
                <a:off x="1551268" y="2257790"/>
                <a:ext cx="3895624" cy="1471975"/>
              </a:xfrm>
              <a:custGeom>
                <a:avLst/>
                <a:gdLst/>
                <a:ahLst/>
                <a:cxnLst/>
                <a:rect l="l" t="t" r="r" b="b"/>
                <a:pathLst>
                  <a:path w="63215" h="23886" extrusionOk="0">
                    <a:moveTo>
                      <a:pt x="34865" y="5236"/>
                    </a:moveTo>
                    <a:cubicBezTo>
                      <a:pt x="34686" y="5559"/>
                      <a:pt x="34543" y="5881"/>
                      <a:pt x="34400" y="6239"/>
                    </a:cubicBezTo>
                    <a:lnTo>
                      <a:pt x="34400" y="6203"/>
                    </a:lnTo>
                    <a:cubicBezTo>
                      <a:pt x="34149" y="6919"/>
                      <a:pt x="34006" y="7635"/>
                      <a:pt x="33934" y="8386"/>
                    </a:cubicBezTo>
                    <a:lnTo>
                      <a:pt x="28887" y="8386"/>
                    </a:lnTo>
                    <a:cubicBezTo>
                      <a:pt x="28816" y="7635"/>
                      <a:pt x="28672" y="6919"/>
                      <a:pt x="28422" y="6203"/>
                    </a:cubicBezTo>
                    <a:cubicBezTo>
                      <a:pt x="28279" y="5881"/>
                      <a:pt x="28136" y="5559"/>
                      <a:pt x="27957" y="5236"/>
                    </a:cubicBezTo>
                    <a:close/>
                    <a:moveTo>
                      <a:pt x="47500" y="2051"/>
                    </a:moveTo>
                    <a:cubicBezTo>
                      <a:pt x="49756" y="2051"/>
                      <a:pt x="53944" y="2516"/>
                      <a:pt x="56664" y="5487"/>
                    </a:cubicBezTo>
                    <a:cubicBezTo>
                      <a:pt x="56915" y="5773"/>
                      <a:pt x="57165" y="6060"/>
                      <a:pt x="57380" y="6382"/>
                    </a:cubicBezTo>
                    <a:cubicBezTo>
                      <a:pt x="56771" y="6847"/>
                      <a:pt x="56378" y="7635"/>
                      <a:pt x="56342" y="8422"/>
                    </a:cubicBezTo>
                    <a:cubicBezTo>
                      <a:pt x="56342" y="9925"/>
                      <a:pt x="57774" y="11178"/>
                      <a:pt x="59563" y="11250"/>
                    </a:cubicBezTo>
                    <a:cubicBezTo>
                      <a:pt x="60029" y="13576"/>
                      <a:pt x="59850" y="15939"/>
                      <a:pt x="58955" y="17800"/>
                    </a:cubicBezTo>
                    <a:lnTo>
                      <a:pt x="58955" y="17764"/>
                    </a:lnTo>
                    <a:cubicBezTo>
                      <a:pt x="58012" y="19649"/>
                      <a:pt x="55979" y="21770"/>
                      <a:pt x="51461" y="21770"/>
                    </a:cubicBezTo>
                    <a:cubicBezTo>
                      <a:pt x="51002" y="21770"/>
                      <a:pt x="50518" y="21748"/>
                      <a:pt x="50006" y="21702"/>
                    </a:cubicBezTo>
                    <a:cubicBezTo>
                      <a:pt x="44458" y="21201"/>
                      <a:pt x="39984" y="18874"/>
                      <a:pt x="37621" y="15151"/>
                    </a:cubicBezTo>
                    <a:cubicBezTo>
                      <a:pt x="36726" y="13720"/>
                      <a:pt x="36154" y="12145"/>
                      <a:pt x="35975" y="10462"/>
                    </a:cubicBezTo>
                    <a:lnTo>
                      <a:pt x="39160" y="10462"/>
                    </a:lnTo>
                    <a:lnTo>
                      <a:pt x="39160" y="8386"/>
                    </a:lnTo>
                    <a:lnTo>
                      <a:pt x="36010" y="8386"/>
                    </a:lnTo>
                    <a:cubicBezTo>
                      <a:pt x="36082" y="7885"/>
                      <a:pt x="36189" y="7384"/>
                      <a:pt x="36333" y="6919"/>
                    </a:cubicBezTo>
                    <a:cubicBezTo>
                      <a:pt x="36619" y="6274"/>
                      <a:pt x="37013" y="5702"/>
                      <a:pt x="37550" y="5236"/>
                    </a:cubicBezTo>
                    <a:lnTo>
                      <a:pt x="39840" y="5236"/>
                    </a:lnTo>
                    <a:lnTo>
                      <a:pt x="39840" y="4556"/>
                    </a:lnTo>
                    <a:lnTo>
                      <a:pt x="38409" y="4556"/>
                    </a:lnTo>
                    <a:cubicBezTo>
                      <a:pt x="40055" y="3518"/>
                      <a:pt x="41881" y="2767"/>
                      <a:pt x="43778" y="2444"/>
                    </a:cubicBezTo>
                    <a:cubicBezTo>
                      <a:pt x="45031" y="2194"/>
                      <a:pt x="46248" y="2051"/>
                      <a:pt x="47500" y="2051"/>
                    </a:cubicBezTo>
                    <a:close/>
                    <a:moveTo>
                      <a:pt x="15321" y="2051"/>
                    </a:moveTo>
                    <a:cubicBezTo>
                      <a:pt x="16574" y="2051"/>
                      <a:pt x="17791" y="2158"/>
                      <a:pt x="19044" y="2409"/>
                    </a:cubicBezTo>
                    <a:cubicBezTo>
                      <a:pt x="20941" y="2767"/>
                      <a:pt x="22766" y="3482"/>
                      <a:pt x="24413" y="4556"/>
                    </a:cubicBezTo>
                    <a:lnTo>
                      <a:pt x="24055" y="4556"/>
                    </a:lnTo>
                    <a:lnTo>
                      <a:pt x="24055" y="5236"/>
                    </a:lnTo>
                    <a:lnTo>
                      <a:pt x="25272" y="5236"/>
                    </a:lnTo>
                    <a:cubicBezTo>
                      <a:pt x="25773" y="5702"/>
                      <a:pt x="26203" y="6274"/>
                      <a:pt x="26453" y="6919"/>
                    </a:cubicBezTo>
                    <a:cubicBezTo>
                      <a:pt x="26632" y="7384"/>
                      <a:pt x="26740" y="7885"/>
                      <a:pt x="26811" y="8386"/>
                    </a:cubicBezTo>
                    <a:lnTo>
                      <a:pt x="23375" y="8386"/>
                    </a:lnTo>
                    <a:lnTo>
                      <a:pt x="23375" y="10462"/>
                    </a:lnTo>
                    <a:lnTo>
                      <a:pt x="26847" y="10462"/>
                    </a:lnTo>
                    <a:cubicBezTo>
                      <a:pt x="26668" y="12145"/>
                      <a:pt x="26095" y="13755"/>
                      <a:pt x="25165" y="15151"/>
                    </a:cubicBezTo>
                    <a:cubicBezTo>
                      <a:pt x="22802" y="18874"/>
                      <a:pt x="18399" y="21201"/>
                      <a:pt x="12815" y="21702"/>
                    </a:cubicBezTo>
                    <a:cubicBezTo>
                      <a:pt x="12297" y="21748"/>
                      <a:pt x="11807" y="21770"/>
                      <a:pt x="11343" y="21770"/>
                    </a:cubicBezTo>
                    <a:cubicBezTo>
                      <a:pt x="6778" y="21770"/>
                      <a:pt x="4776" y="19652"/>
                      <a:pt x="3867" y="17800"/>
                    </a:cubicBezTo>
                    <a:cubicBezTo>
                      <a:pt x="2900" y="15832"/>
                      <a:pt x="2757" y="13362"/>
                      <a:pt x="3330" y="10963"/>
                    </a:cubicBezTo>
                    <a:lnTo>
                      <a:pt x="3401" y="10963"/>
                    </a:lnTo>
                    <a:cubicBezTo>
                      <a:pt x="5298" y="10963"/>
                      <a:pt x="6838" y="9711"/>
                      <a:pt x="6838" y="8100"/>
                    </a:cubicBezTo>
                    <a:cubicBezTo>
                      <a:pt x="6838" y="7277"/>
                      <a:pt x="6408" y="6489"/>
                      <a:pt x="5692" y="5988"/>
                    </a:cubicBezTo>
                    <a:cubicBezTo>
                      <a:pt x="5835" y="5809"/>
                      <a:pt x="5979" y="5630"/>
                      <a:pt x="6157" y="5487"/>
                    </a:cubicBezTo>
                    <a:cubicBezTo>
                      <a:pt x="8878" y="2516"/>
                      <a:pt x="13066" y="2051"/>
                      <a:pt x="15321" y="2051"/>
                    </a:cubicBezTo>
                    <a:close/>
                    <a:moveTo>
                      <a:pt x="15338" y="1"/>
                    </a:moveTo>
                    <a:cubicBezTo>
                      <a:pt x="11504" y="1"/>
                      <a:pt x="7379" y="1070"/>
                      <a:pt x="4618" y="4091"/>
                    </a:cubicBezTo>
                    <a:cubicBezTo>
                      <a:pt x="4296" y="4449"/>
                      <a:pt x="3974" y="4843"/>
                      <a:pt x="3688" y="5272"/>
                    </a:cubicBezTo>
                    <a:lnTo>
                      <a:pt x="3437" y="5272"/>
                    </a:lnTo>
                    <a:cubicBezTo>
                      <a:pt x="1540" y="5272"/>
                      <a:pt x="1" y="6561"/>
                      <a:pt x="1" y="8136"/>
                    </a:cubicBezTo>
                    <a:cubicBezTo>
                      <a:pt x="37" y="9066"/>
                      <a:pt x="538" y="9925"/>
                      <a:pt x="1361" y="10427"/>
                    </a:cubicBezTo>
                    <a:cubicBezTo>
                      <a:pt x="645" y="13326"/>
                      <a:pt x="824" y="16333"/>
                      <a:pt x="2005" y="18731"/>
                    </a:cubicBezTo>
                    <a:cubicBezTo>
                      <a:pt x="3652" y="22060"/>
                      <a:pt x="6981" y="23885"/>
                      <a:pt x="11384" y="23885"/>
                    </a:cubicBezTo>
                    <a:cubicBezTo>
                      <a:pt x="11920" y="23885"/>
                      <a:pt x="12457" y="23849"/>
                      <a:pt x="12994" y="23814"/>
                    </a:cubicBezTo>
                    <a:cubicBezTo>
                      <a:pt x="19258" y="23241"/>
                      <a:pt x="24162" y="20556"/>
                      <a:pt x="26883" y="16297"/>
                    </a:cubicBezTo>
                    <a:cubicBezTo>
                      <a:pt x="28028" y="14543"/>
                      <a:pt x="28708" y="12574"/>
                      <a:pt x="28887" y="10498"/>
                    </a:cubicBezTo>
                    <a:lnTo>
                      <a:pt x="33934" y="10498"/>
                    </a:lnTo>
                    <a:cubicBezTo>
                      <a:pt x="34113" y="12574"/>
                      <a:pt x="34793" y="14543"/>
                      <a:pt x="35903" y="16297"/>
                    </a:cubicBezTo>
                    <a:cubicBezTo>
                      <a:pt x="38623" y="20556"/>
                      <a:pt x="43563" y="23241"/>
                      <a:pt x="49827" y="23814"/>
                    </a:cubicBezTo>
                    <a:cubicBezTo>
                      <a:pt x="50364" y="23849"/>
                      <a:pt x="50901" y="23885"/>
                      <a:pt x="51402" y="23885"/>
                    </a:cubicBezTo>
                    <a:cubicBezTo>
                      <a:pt x="55841" y="23885"/>
                      <a:pt x="59170" y="22060"/>
                      <a:pt x="60816" y="18731"/>
                    </a:cubicBezTo>
                    <a:cubicBezTo>
                      <a:pt x="61926" y="16476"/>
                      <a:pt x="62105" y="13612"/>
                      <a:pt x="61532" y="10856"/>
                    </a:cubicBezTo>
                    <a:cubicBezTo>
                      <a:pt x="62534" y="10427"/>
                      <a:pt x="63143" y="9460"/>
                      <a:pt x="63214" y="8422"/>
                    </a:cubicBezTo>
                    <a:cubicBezTo>
                      <a:pt x="63214" y="6811"/>
                      <a:pt x="61675" y="5559"/>
                      <a:pt x="59778" y="5559"/>
                    </a:cubicBezTo>
                    <a:cubicBezTo>
                      <a:pt x="59635" y="5559"/>
                      <a:pt x="59492" y="5559"/>
                      <a:pt x="59349" y="5594"/>
                    </a:cubicBezTo>
                    <a:cubicBezTo>
                      <a:pt x="58991" y="5057"/>
                      <a:pt x="58597" y="4556"/>
                      <a:pt x="58167" y="4091"/>
                    </a:cubicBezTo>
                    <a:cubicBezTo>
                      <a:pt x="55407" y="1070"/>
                      <a:pt x="51301" y="1"/>
                      <a:pt x="47463" y="1"/>
                    </a:cubicBezTo>
                    <a:cubicBezTo>
                      <a:pt x="46025" y="1"/>
                      <a:pt x="44626" y="151"/>
                      <a:pt x="43348" y="404"/>
                    </a:cubicBezTo>
                    <a:cubicBezTo>
                      <a:pt x="39769" y="1120"/>
                      <a:pt x="36905" y="2623"/>
                      <a:pt x="35366" y="4556"/>
                    </a:cubicBezTo>
                    <a:lnTo>
                      <a:pt x="27455" y="4556"/>
                    </a:lnTo>
                    <a:cubicBezTo>
                      <a:pt x="25916" y="2659"/>
                      <a:pt x="23017" y="1120"/>
                      <a:pt x="19437" y="404"/>
                    </a:cubicBezTo>
                    <a:cubicBezTo>
                      <a:pt x="18170" y="151"/>
                      <a:pt x="16774" y="1"/>
                      <a:pt x="1533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5"/>
              <p:cNvSpPr/>
              <p:nvPr/>
            </p:nvSpPr>
            <p:spPr>
              <a:xfrm>
                <a:off x="1637051" y="2384617"/>
                <a:ext cx="1645881" cy="1223318"/>
              </a:xfrm>
              <a:custGeom>
                <a:avLst/>
                <a:gdLst/>
                <a:ahLst/>
                <a:cxnLst/>
                <a:rect l="l" t="t" r="r" b="b"/>
                <a:pathLst>
                  <a:path w="26708" h="19851" extrusionOk="0">
                    <a:moveTo>
                      <a:pt x="13956" y="1"/>
                    </a:moveTo>
                    <a:cubicBezTo>
                      <a:pt x="10538" y="1"/>
                      <a:pt x="7099" y="999"/>
                      <a:pt x="4873" y="3429"/>
                    </a:cubicBezTo>
                    <a:cubicBezTo>
                      <a:pt x="0" y="8679"/>
                      <a:pt x="95" y="19851"/>
                      <a:pt x="10329" y="19851"/>
                    </a:cubicBezTo>
                    <a:cubicBezTo>
                      <a:pt x="10770" y="19851"/>
                      <a:pt x="11230" y="19830"/>
                      <a:pt x="11710" y="19787"/>
                    </a:cubicBezTo>
                    <a:cubicBezTo>
                      <a:pt x="23307" y="18749"/>
                      <a:pt x="26708" y="9944"/>
                      <a:pt x="24954" y="5040"/>
                    </a:cubicBezTo>
                    <a:cubicBezTo>
                      <a:pt x="23892" y="2129"/>
                      <a:pt x="18946" y="1"/>
                      <a:pt x="139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5"/>
              <p:cNvSpPr/>
              <p:nvPr/>
            </p:nvSpPr>
            <p:spPr>
              <a:xfrm>
                <a:off x="3677728" y="2384432"/>
                <a:ext cx="1669853" cy="1239156"/>
              </a:xfrm>
              <a:custGeom>
                <a:avLst/>
                <a:gdLst/>
                <a:ahLst/>
                <a:cxnLst/>
                <a:rect l="l" t="t" r="r" b="b"/>
                <a:pathLst>
                  <a:path w="27097" h="20108" extrusionOk="0">
                    <a:moveTo>
                      <a:pt x="12980" y="0"/>
                    </a:moveTo>
                    <a:cubicBezTo>
                      <a:pt x="7920" y="0"/>
                      <a:pt x="2911" y="2160"/>
                      <a:pt x="1827" y="5114"/>
                    </a:cubicBezTo>
                    <a:cubicBezTo>
                      <a:pt x="1" y="10090"/>
                      <a:pt x="3473" y="19002"/>
                      <a:pt x="15250" y="20041"/>
                    </a:cubicBezTo>
                    <a:cubicBezTo>
                      <a:pt x="15747" y="20086"/>
                      <a:pt x="16223" y="20108"/>
                      <a:pt x="16680" y="20108"/>
                    </a:cubicBezTo>
                    <a:cubicBezTo>
                      <a:pt x="27041" y="20108"/>
                      <a:pt x="27096" y="8816"/>
                      <a:pt x="22194" y="3468"/>
                    </a:cubicBezTo>
                    <a:cubicBezTo>
                      <a:pt x="19926" y="1011"/>
                      <a:pt x="16441" y="0"/>
                      <a:pt x="129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5"/>
              <p:cNvSpPr/>
              <p:nvPr/>
            </p:nvSpPr>
            <p:spPr>
              <a:xfrm>
                <a:off x="1999102" y="2480877"/>
                <a:ext cx="703696" cy="395756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6422" extrusionOk="0">
                    <a:moveTo>
                      <a:pt x="6784" y="0"/>
                    </a:moveTo>
                    <a:cubicBezTo>
                      <a:pt x="6260" y="0"/>
                      <a:pt x="5713" y="48"/>
                      <a:pt x="5155" y="149"/>
                    </a:cubicBezTo>
                    <a:cubicBezTo>
                      <a:pt x="2148" y="686"/>
                      <a:pt x="0" y="2475"/>
                      <a:pt x="286" y="4158"/>
                    </a:cubicBezTo>
                    <a:cubicBezTo>
                      <a:pt x="518" y="5547"/>
                      <a:pt x="2318" y="6421"/>
                      <a:pt x="4569" y="6421"/>
                    </a:cubicBezTo>
                    <a:cubicBezTo>
                      <a:pt x="5102" y="6421"/>
                      <a:pt x="5660" y="6372"/>
                      <a:pt x="6228" y="6270"/>
                    </a:cubicBezTo>
                    <a:cubicBezTo>
                      <a:pt x="9235" y="5733"/>
                      <a:pt x="11419" y="3943"/>
                      <a:pt x="11097" y="2261"/>
                    </a:cubicBezTo>
                    <a:cubicBezTo>
                      <a:pt x="10864" y="894"/>
                      <a:pt x="9049" y="0"/>
                      <a:pt x="67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5"/>
              <p:cNvSpPr/>
              <p:nvPr/>
            </p:nvSpPr>
            <p:spPr>
              <a:xfrm>
                <a:off x="1860136" y="2909116"/>
                <a:ext cx="214024" cy="214024"/>
              </a:xfrm>
              <a:custGeom>
                <a:avLst/>
                <a:gdLst/>
                <a:ahLst/>
                <a:cxnLst/>
                <a:rect l="l" t="t" r="r" b="b"/>
                <a:pathLst>
                  <a:path w="3473" h="3473" extrusionOk="0">
                    <a:moveTo>
                      <a:pt x="1754" y="1"/>
                    </a:moveTo>
                    <a:cubicBezTo>
                      <a:pt x="788" y="1"/>
                      <a:pt x="0" y="788"/>
                      <a:pt x="0" y="1719"/>
                    </a:cubicBezTo>
                    <a:cubicBezTo>
                      <a:pt x="0" y="2685"/>
                      <a:pt x="788" y="3473"/>
                      <a:pt x="1754" y="3473"/>
                    </a:cubicBezTo>
                    <a:cubicBezTo>
                      <a:pt x="2685" y="3473"/>
                      <a:pt x="3472" y="2685"/>
                      <a:pt x="3472" y="1719"/>
                    </a:cubicBezTo>
                    <a:cubicBezTo>
                      <a:pt x="3472" y="788"/>
                      <a:pt x="2685" y="1"/>
                      <a:pt x="17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5"/>
              <p:cNvSpPr/>
              <p:nvPr/>
            </p:nvSpPr>
            <p:spPr>
              <a:xfrm>
                <a:off x="3986596" y="2455179"/>
                <a:ext cx="703696" cy="395016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6410" extrusionOk="0">
                    <a:moveTo>
                      <a:pt x="6757" y="1"/>
                    </a:moveTo>
                    <a:cubicBezTo>
                      <a:pt x="6243" y="1"/>
                      <a:pt x="5705" y="45"/>
                      <a:pt x="5155" y="136"/>
                    </a:cubicBezTo>
                    <a:cubicBezTo>
                      <a:pt x="2184" y="673"/>
                      <a:pt x="0" y="2463"/>
                      <a:pt x="287" y="4181"/>
                    </a:cubicBezTo>
                    <a:cubicBezTo>
                      <a:pt x="547" y="5541"/>
                      <a:pt x="2327" y="6409"/>
                      <a:pt x="4568" y="6409"/>
                    </a:cubicBezTo>
                    <a:cubicBezTo>
                      <a:pt x="5100" y="6409"/>
                      <a:pt x="5658" y="6360"/>
                      <a:pt x="6229" y="6257"/>
                    </a:cubicBezTo>
                    <a:cubicBezTo>
                      <a:pt x="9235" y="5756"/>
                      <a:pt x="11419" y="3930"/>
                      <a:pt x="11097" y="2248"/>
                    </a:cubicBezTo>
                    <a:cubicBezTo>
                      <a:pt x="10863" y="874"/>
                      <a:pt x="9052" y="1"/>
                      <a:pt x="67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5"/>
              <p:cNvSpPr/>
              <p:nvPr/>
            </p:nvSpPr>
            <p:spPr>
              <a:xfrm>
                <a:off x="3849787" y="2882679"/>
                <a:ext cx="211867" cy="214024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3473" extrusionOk="0">
                    <a:moveTo>
                      <a:pt x="1719" y="0"/>
                    </a:moveTo>
                    <a:cubicBezTo>
                      <a:pt x="753" y="0"/>
                      <a:pt x="1" y="788"/>
                      <a:pt x="1" y="1754"/>
                    </a:cubicBezTo>
                    <a:cubicBezTo>
                      <a:pt x="1" y="2685"/>
                      <a:pt x="753" y="3472"/>
                      <a:pt x="1719" y="3472"/>
                    </a:cubicBezTo>
                    <a:cubicBezTo>
                      <a:pt x="2686" y="3472"/>
                      <a:pt x="3437" y="2685"/>
                      <a:pt x="3437" y="1754"/>
                    </a:cubicBezTo>
                    <a:cubicBezTo>
                      <a:pt x="3437" y="788"/>
                      <a:pt x="2686" y="0"/>
                      <a:pt x="171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4" name="Google Shape;214;p35"/>
          <p:cNvGrpSpPr/>
          <p:nvPr/>
        </p:nvGrpSpPr>
        <p:grpSpPr>
          <a:xfrm>
            <a:off x="7932336" y="3916863"/>
            <a:ext cx="824363" cy="958629"/>
            <a:chOff x="2297461" y="1875013"/>
            <a:chExt cx="824363" cy="958629"/>
          </a:xfrm>
        </p:grpSpPr>
        <p:sp>
          <p:nvSpPr>
            <p:cNvPr id="215" name="Google Shape;215;p35"/>
            <p:cNvSpPr/>
            <p:nvPr/>
          </p:nvSpPr>
          <p:spPr>
            <a:xfrm>
              <a:off x="2297483" y="1875013"/>
              <a:ext cx="824341" cy="958629"/>
            </a:xfrm>
            <a:custGeom>
              <a:avLst/>
              <a:gdLst/>
              <a:ahLst/>
              <a:cxnLst/>
              <a:rect l="l" t="t" r="r" b="b"/>
              <a:pathLst>
                <a:path w="31976" h="37185" extrusionOk="0">
                  <a:moveTo>
                    <a:pt x="14091" y="0"/>
                  </a:moveTo>
                  <a:cubicBezTo>
                    <a:pt x="13809" y="0"/>
                    <a:pt x="13514" y="229"/>
                    <a:pt x="13585" y="600"/>
                  </a:cubicBezTo>
                  <a:lnTo>
                    <a:pt x="14000" y="2502"/>
                  </a:lnTo>
                  <a:cubicBezTo>
                    <a:pt x="5732" y="4380"/>
                    <a:pt x="0" y="10233"/>
                    <a:pt x="1122" y="15721"/>
                  </a:cubicBezTo>
                  <a:lnTo>
                    <a:pt x="5073" y="14916"/>
                  </a:lnTo>
                  <a:lnTo>
                    <a:pt x="13853" y="13111"/>
                  </a:lnTo>
                  <a:lnTo>
                    <a:pt x="16073" y="12648"/>
                  </a:lnTo>
                  <a:lnTo>
                    <a:pt x="20122" y="32209"/>
                  </a:lnTo>
                  <a:cubicBezTo>
                    <a:pt x="17097" y="32501"/>
                    <a:pt x="13414" y="33574"/>
                    <a:pt x="8976" y="36013"/>
                  </a:cubicBezTo>
                  <a:cubicBezTo>
                    <a:pt x="8390" y="36330"/>
                    <a:pt x="8610" y="37184"/>
                    <a:pt x="9268" y="37184"/>
                  </a:cubicBezTo>
                  <a:lnTo>
                    <a:pt x="30731" y="37184"/>
                  </a:lnTo>
                  <a:cubicBezTo>
                    <a:pt x="31268" y="37184"/>
                    <a:pt x="31560" y="36574"/>
                    <a:pt x="31219" y="36160"/>
                  </a:cubicBezTo>
                  <a:cubicBezTo>
                    <a:pt x="29930" y="34659"/>
                    <a:pt x="26996" y="32123"/>
                    <a:pt x="21745" y="32123"/>
                  </a:cubicBezTo>
                  <a:cubicBezTo>
                    <a:pt x="21533" y="32123"/>
                    <a:pt x="21317" y="32127"/>
                    <a:pt x="21097" y="32135"/>
                  </a:cubicBezTo>
                  <a:lnTo>
                    <a:pt x="17024" y="12453"/>
                  </a:lnTo>
                  <a:lnTo>
                    <a:pt x="18366" y="12160"/>
                  </a:lnTo>
                  <a:lnTo>
                    <a:pt x="23609" y="11087"/>
                  </a:lnTo>
                  <a:lnTo>
                    <a:pt x="31975" y="9355"/>
                  </a:lnTo>
                  <a:cubicBezTo>
                    <a:pt x="31047" y="4817"/>
                    <a:pt x="25699" y="1914"/>
                    <a:pt x="19173" y="1914"/>
                  </a:cubicBezTo>
                  <a:cubicBezTo>
                    <a:pt x="17807" y="1914"/>
                    <a:pt x="16390" y="2041"/>
                    <a:pt x="14951" y="2307"/>
                  </a:cubicBezTo>
                  <a:lnTo>
                    <a:pt x="14536" y="380"/>
                  </a:lnTo>
                  <a:cubicBezTo>
                    <a:pt x="14486" y="116"/>
                    <a:pt x="14292" y="0"/>
                    <a:pt x="14091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6" name="Google Shape;216;p35"/>
            <p:cNvGrpSpPr/>
            <p:nvPr/>
          </p:nvGrpSpPr>
          <p:grpSpPr>
            <a:xfrm>
              <a:off x="2297461" y="1875375"/>
              <a:ext cx="824320" cy="957731"/>
              <a:chOff x="2192950" y="1837175"/>
              <a:chExt cx="800000" cy="929475"/>
            </a:xfrm>
          </p:grpSpPr>
          <p:sp>
            <p:nvSpPr>
              <p:cNvPr id="217" name="Google Shape;217;p35"/>
              <p:cNvSpPr/>
              <p:nvPr/>
            </p:nvSpPr>
            <p:spPr>
              <a:xfrm>
                <a:off x="2531350" y="1837175"/>
                <a:ext cx="200625" cy="861800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34472" extrusionOk="0">
                    <a:moveTo>
                      <a:pt x="532" y="1"/>
                    </a:moveTo>
                    <a:cubicBezTo>
                      <a:pt x="501" y="1"/>
                      <a:pt x="471" y="3"/>
                      <a:pt x="440" y="9"/>
                    </a:cubicBezTo>
                    <a:cubicBezTo>
                      <a:pt x="171" y="58"/>
                      <a:pt x="1" y="326"/>
                      <a:pt x="74" y="570"/>
                    </a:cubicBezTo>
                    <a:lnTo>
                      <a:pt x="7074" y="34472"/>
                    </a:lnTo>
                    <a:lnTo>
                      <a:pt x="8025" y="34277"/>
                    </a:lnTo>
                    <a:lnTo>
                      <a:pt x="1025" y="375"/>
                    </a:lnTo>
                    <a:cubicBezTo>
                      <a:pt x="960" y="159"/>
                      <a:pt x="762" y="1"/>
                      <a:pt x="5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35"/>
              <p:cNvSpPr/>
              <p:nvPr/>
            </p:nvSpPr>
            <p:spPr>
              <a:xfrm>
                <a:off x="2192950" y="1884850"/>
                <a:ext cx="800000" cy="345225"/>
              </a:xfrm>
              <a:custGeom>
                <a:avLst/>
                <a:gdLst/>
                <a:ahLst/>
                <a:cxnLst/>
                <a:rect l="l" t="t" r="r" b="b"/>
                <a:pathLst>
                  <a:path w="32000" h="13809" extrusionOk="0">
                    <a:moveTo>
                      <a:pt x="19217" y="1"/>
                    </a:moveTo>
                    <a:cubicBezTo>
                      <a:pt x="17692" y="1"/>
                      <a:pt x="16102" y="159"/>
                      <a:pt x="14488" y="492"/>
                    </a:cubicBezTo>
                    <a:cubicBezTo>
                      <a:pt x="5952" y="2248"/>
                      <a:pt x="0" y="8224"/>
                      <a:pt x="1147" y="13809"/>
                    </a:cubicBezTo>
                    <a:lnTo>
                      <a:pt x="32000" y="7443"/>
                    </a:lnTo>
                    <a:cubicBezTo>
                      <a:pt x="31071" y="2897"/>
                      <a:pt x="25737" y="1"/>
                      <a:pt x="1921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35"/>
              <p:cNvSpPr/>
              <p:nvPr/>
            </p:nvSpPr>
            <p:spPr>
              <a:xfrm>
                <a:off x="2291125" y="1892105"/>
                <a:ext cx="603675" cy="319150"/>
              </a:xfrm>
              <a:custGeom>
                <a:avLst/>
                <a:gdLst/>
                <a:ahLst/>
                <a:cxnLst/>
                <a:rect l="l" t="t" r="r" b="b"/>
                <a:pathLst>
                  <a:path w="24147" h="12766" extrusionOk="0">
                    <a:moveTo>
                      <a:pt x="13248" y="0"/>
                    </a:moveTo>
                    <a:cubicBezTo>
                      <a:pt x="12367" y="0"/>
                      <a:pt x="11466" y="90"/>
                      <a:pt x="10561" y="278"/>
                    </a:cubicBezTo>
                    <a:cubicBezTo>
                      <a:pt x="4220" y="1595"/>
                      <a:pt x="0" y="7181"/>
                      <a:pt x="1171" y="12766"/>
                    </a:cubicBezTo>
                    <a:lnTo>
                      <a:pt x="24146" y="8034"/>
                    </a:lnTo>
                    <a:cubicBezTo>
                      <a:pt x="23143" y="3246"/>
                      <a:pt x="18537" y="0"/>
                      <a:pt x="1324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35"/>
              <p:cNvSpPr/>
              <p:nvPr/>
            </p:nvSpPr>
            <p:spPr>
              <a:xfrm>
                <a:off x="2402700" y="1894500"/>
                <a:ext cx="381125" cy="292300"/>
              </a:xfrm>
              <a:custGeom>
                <a:avLst/>
                <a:gdLst/>
                <a:ahLst/>
                <a:cxnLst/>
                <a:rect l="l" t="t" r="r" b="b"/>
                <a:pathLst>
                  <a:path w="15245" h="11692" extrusionOk="0">
                    <a:moveTo>
                      <a:pt x="7135" y="1"/>
                    </a:moveTo>
                    <a:cubicBezTo>
                      <a:pt x="6789" y="1"/>
                      <a:pt x="6443" y="35"/>
                      <a:pt x="6098" y="106"/>
                    </a:cubicBezTo>
                    <a:cubicBezTo>
                      <a:pt x="2196" y="911"/>
                      <a:pt x="1" y="6106"/>
                      <a:pt x="1147" y="11691"/>
                    </a:cubicBezTo>
                    <a:lnTo>
                      <a:pt x="15244" y="8789"/>
                    </a:lnTo>
                    <a:cubicBezTo>
                      <a:pt x="14199" y="3675"/>
                      <a:pt x="10702" y="1"/>
                      <a:pt x="713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35"/>
              <p:cNvSpPr/>
              <p:nvPr/>
            </p:nvSpPr>
            <p:spPr>
              <a:xfrm>
                <a:off x="2510625" y="1898630"/>
                <a:ext cx="164650" cy="268125"/>
              </a:xfrm>
              <a:custGeom>
                <a:avLst/>
                <a:gdLst/>
                <a:ahLst/>
                <a:cxnLst/>
                <a:rect l="l" t="t" r="r" b="b"/>
                <a:pathLst>
                  <a:path w="6586" h="10725" extrusionOk="0">
                    <a:moveTo>
                      <a:pt x="1939" y="1"/>
                    </a:moveTo>
                    <a:cubicBezTo>
                      <a:pt x="1885" y="1"/>
                      <a:pt x="1833" y="6"/>
                      <a:pt x="1781" y="17"/>
                    </a:cubicBezTo>
                    <a:cubicBezTo>
                      <a:pt x="293" y="334"/>
                      <a:pt x="1" y="5115"/>
                      <a:pt x="1171" y="10724"/>
                    </a:cubicBezTo>
                    <a:lnTo>
                      <a:pt x="6586" y="9602"/>
                    </a:lnTo>
                    <a:cubicBezTo>
                      <a:pt x="5479" y="4188"/>
                      <a:pt x="3419" y="1"/>
                      <a:pt x="19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35"/>
              <p:cNvSpPr/>
              <p:nvPr/>
            </p:nvSpPr>
            <p:spPr>
              <a:xfrm>
                <a:off x="2403300" y="2640300"/>
                <a:ext cx="579900" cy="126350"/>
              </a:xfrm>
              <a:custGeom>
                <a:avLst/>
                <a:gdLst/>
                <a:ahLst/>
                <a:cxnLst/>
                <a:rect l="l" t="t" r="r" b="b"/>
                <a:pathLst>
                  <a:path w="23196" h="5054" extrusionOk="0">
                    <a:moveTo>
                      <a:pt x="13360" y="0"/>
                    </a:moveTo>
                    <a:cubicBezTo>
                      <a:pt x="10063" y="0"/>
                      <a:pt x="5857" y="999"/>
                      <a:pt x="586" y="3883"/>
                    </a:cubicBezTo>
                    <a:cubicBezTo>
                      <a:pt x="1" y="4200"/>
                      <a:pt x="245" y="5054"/>
                      <a:pt x="903" y="5054"/>
                    </a:cubicBezTo>
                    <a:lnTo>
                      <a:pt x="22366" y="5054"/>
                    </a:lnTo>
                    <a:cubicBezTo>
                      <a:pt x="22903" y="5054"/>
                      <a:pt x="23196" y="4444"/>
                      <a:pt x="22830" y="4030"/>
                    </a:cubicBezTo>
                    <a:cubicBezTo>
                      <a:pt x="21570" y="2545"/>
                      <a:pt x="18623" y="0"/>
                      <a:pt x="133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3" name="Google Shape;223;p35"/>
          <p:cNvGrpSpPr/>
          <p:nvPr/>
        </p:nvGrpSpPr>
        <p:grpSpPr>
          <a:xfrm>
            <a:off x="466745" y="198004"/>
            <a:ext cx="782420" cy="1126634"/>
            <a:chOff x="6594100" y="1420700"/>
            <a:chExt cx="774750" cy="1115700"/>
          </a:xfrm>
        </p:grpSpPr>
        <p:sp>
          <p:nvSpPr>
            <p:cNvPr id="224" name="Google Shape;224;p35"/>
            <p:cNvSpPr/>
            <p:nvPr/>
          </p:nvSpPr>
          <p:spPr>
            <a:xfrm>
              <a:off x="6594100" y="1420700"/>
              <a:ext cx="774750" cy="1115700"/>
            </a:xfrm>
            <a:custGeom>
              <a:avLst/>
              <a:gdLst/>
              <a:ahLst/>
              <a:cxnLst/>
              <a:rect l="l" t="t" r="r" b="b"/>
              <a:pathLst>
                <a:path w="30990" h="44628" extrusionOk="0">
                  <a:moveTo>
                    <a:pt x="13909" y="0"/>
                  </a:moveTo>
                  <a:cubicBezTo>
                    <a:pt x="13909" y="1"/>
                    <a:pt x="14204" y="2447"/>
                    <a:pt x="15359" y="3512"/>
                  </a:cubicBezTo>
                  <a:cubicBezTo>
                    <a:pt x="14453" y="3262"/>
                    <a:pt x="13660" y="2696"/>
                    <a:pt x="13094" y="1949"/>
                  </a:cubicBezTo>
                  <a:lnTo>
                    <a:pt x="13094" y="1949"/>
                  </a:lnTo>
                  <a:cubicBezTo>
                    <a:pt x="13094" y="1949"/>
                    <a:pt x="13343" y="3467"/>
                    <a:pt x="15314" y="5143"/>
                  </a:cubicBezTo>
                  <a:cubicBezTo>
                    <a:pt x="15314" y="5143"/>
                    <a:pt x="13819" y="4939"/>
                    <a:pt x="12958" y="4237"/>
                  </a:cubicBezTo>
                  <a:lnTo>
                    <a:pt x="12958" y="4237"/>
                  </a:lnTo>
                  <a:cubicBezTo>
                    <a:pt x="12958" y="4237"/>
                    <a:pt x="13774" y="6660"/>
                    <a:pt x="15427" y="7249"/>
                  </a:cubicBezTo>
                  <a:cubicBezTo>
                    <a:pt x="15427" y="7249"/>
                    <a:pt x="15182" y="7455"/>
                    <a:pt x="14724" y="7455"/>
                  </a:cubicBezTo>
                  <a:cubicBezTo>
                    <a:pt x="14407" y="7455"/>
                    <a:pt x="13989" y="7357"/>
                    <a:pt x="13479" y="7023"/>
                  </a:cubicBezTo>
                  <a:lnTo>
                    <a:pt x="13479" y="7023"/>
                  </a:lnTo>
                  <a:cubicBezTo>
                    <a:pt x="13909" y="7997"/>
                    <a:pt x="14770" y="8722"/>
                    <a:pt x="15812" y="9016"/>
                  </a:cubicBezTo>
                  <a:cubicBezTo>
                    <a:pt x="15598" y="9061"/>
                    <a:pt x="15384" y="9082"/>
                    <a:pt x="15171" y="9082"/>
                  </a:cubicBezTo>
                  <a:cubicBezTo>
                    <a:pt x="14621" y="9082"/>
                    <a:pt x="14083" y="8938"/>
                    <a:pt x="13592" y="8677"/>
                  </a:cubicBezTo>
                  <a:lnTo>
                    <a:pt x="13592" y="8677"/>
                  </a:lnTo>
                  <a:cubicBezTo>
                    <a:pt x="13887" y="9379"/>
                    <a:pt x="14226" y="10058"/>
                    <a:pt x="14612" y="10738"/>
                  </a:cubicBezTo>
                  <a:cubicBezTo>
                    <a:pt x="14612" y="10738"/>
                    <a:pt x="14317" y="10647"/>
                    <a:pt x="13773" y="10058"/>
                  </a:cubicBezTo>
                  <a:lnTo>
                    <a:pt x="13773" y="10058"/>
                  </a:lnTo>
                  <a:cubicBezTo>
                    <a:pt x="13841" y="10738"/>
                    <a:pt x="14091" y="11372"/>
                    <a:pt x="14476" y="11939"/>
                  </a:cubicBezTo>
                  <a:cubicBezTo>
                    <a:pt x="14226" y="12007"/>
                    <a:pt x="14000" y="12097"/>
                    <a:pt x="13773" y="12211"/>
                  </a:cubicBezTo>
                  <a:cubicBezTo>
                    <a:pt x="13352" y="11235"/>
                    <a:pt x="11298" y="7154"/>
                    <a:pt x="6000" y="7154"/>
                  </a:cubicBezTo>
                  <a:cubicBezTo>
                    <a:pt x="5026" y="7154"/>
                    <a:pt x="3944" y="7292"/>
                    <a:pt x="2741" y="7612"/>
                  </a:cubicBezTo>
                  <a:cubicBezTo>
                    <a:pt x="2741" y="7612"/>
                    <a:pt x="4456" y="8586"/>
                    <a:pt x="5919" y="8586"/>
                  </a:cubicBezTo>
                  <a:cubicBezTo>
                    <a:pt x="6096" y="8586"/>
                    <a:pt x="6268" y="8572"/>
                    <a:pt x="6434" y="8541"/>
                  </a:cubicBezTo>
                  <a:lnTo>
                    <a:pt x="6434" y="8541"/>
                  </a:lnTo>
                  <a:cubicBezTo>
                    <a:pt x="5686" y="9130"/>
                    <a:pt x="4757" y="9424"/>
                    <a:pt x="3806" y="9424"/>
                  </a:cubicBezTo>
                  <a:cubicBezTo>
                    <a:pt x="3806" y="9424"/>
                    <a:pt x="4505" y="9791"/>
                    <a:pt x="5813" y="9791"/>
                  </a:cubicBezTo>
                  <a:cubicBezTo>
                    <a:pt x="6344" y="9791"/>
                    <a:pt x="6976" y="9730"/>
                    <a:pt x="7702" y="9560"/>
                  </a:cubicBezTo>
                  <a:lnTo>
                    <a:pt x="7702" y="9560"/>
                  </a:lnTo>
                  <a:cubicBezTo>
                    <a:pt x="7702" y="9560"/>
                    <a:pt x="6660" y="10647"/>
                    <a:pt x="5573" y="10919"/>
                  </a:cubicBezTo>
                  <a:cubicBezTo>
                    <a:pt x="5573" y="10919"/>
                    <a:pt x="6487" y="11218"/>
                    <a:pt x="7533" y="11218"/>
                  </a:cubicBezTo>
                  <a:cubicBezTo>
                    <a:pt x="8191" y="11218"/>
                    <a:pt x="8901" y="11100"/>
                    <a:pt x="9469" y="10715"/>
                  </a:cubicBezTo>
                  <a:lnTo>
                    <a:pt x="9469" y="10715"/>
                  </a:lnTo>
                  <a:cubicBezTo>
                    <a:pt x="9469" y="10716"/>
                    <a:pt x="9514" y="11644"/>
                    <a:pt x="8110" y="12143"/>
                  </a:cubicBezTo>
                  <a:cubicBezTo>
                    <a:pt x="8368" y="12197"/>
                    <a:pt x="8627" y="12224"/>
                    <a:pt x="8884" y="12224"/>
                  </a:cubicBezTo>
                  <a:cubicBezTo>
                    <a:pt x="9688" y="12224"/>
                    <a:pt x="10471" y="11961"/>
                    <a:pt x="11123" y="11463"/>
                  </a:cubicBezTo>
                  <a:lnTo>
                    <a:pt x="11123" y="11463"/>
                  </a:lnTo>
                  <a:cubicBezTo>
                    <a:pt x="10783" y="12143"/>
                    <a:pt x="10217" y="12709"/>
                    <a:pt x="9515" y="13049"/>
                  </a:cubicBezTo>
                  <a:cubicBezTo>
                    <a:pt x="10262" y="13207"/>
                    <a:pt x="11010" y="13343"/>
                    <a:pt x="11780" y="13434"/>
                  </a:cubicBezTo>
                  <a:cubicBezTo>
                    <a:pt x="11780" y="13434"/>
                    <a:pt x="11508" y="13638"/>
                    <a:pt x="10715" y="13728"/>
                  </a:cubicBezTo>
                  <a:cubicBezTo>
                    <a:pt x="11123" y="13955"/>
                    <a:pt x="11553" y="14113"/>
                    <a:pt x="12006" y="14204"/>
                  </a:cubicBezTo>
                  <a:cubicBezTo>
                    <a:pt x="11938" y="14385"/>
                    <a:pt x="11893" y="14566"/>
                    <a:pt x="11871" y="14748"/>
                  </a:cubicBezTo>
                  <a:lnTo>
                    <a:pt x="11644" y="14566"/>
                  </a:lnTo>
                  <a:cubicBezTo>
                    <a:pt x="11644" y="14566"/>
                    <a:pt x="9889" y="13481"/>
                    <a:pt x="7467" y="13481"/>
                  </a:cubicBezTo>
                  <a:cubicBezTo>
                    <a:pt x="5258" y="13481"/>
                    <a:pt x="2495" y="14383"/>
                    <a:pt x="0" y="17829"/>
                  </a:cubicBezTo>
                  <a:cubicBezTo>
                    <a:pt x="0" y="17829"/>
                    <a:pt x="2424" y="17421"/>
                    <a:pt x="3443" y="16220"/>
                  </a:cubicBezTo>
                  <a:lnTo>
                    <a:pt x="3443" y="16220"/>
                  </a:lnTo>
                  <a:cubicBezTo>
                    <a:pt x="3217" y="17149"/>
                    <a:pt x="2696" y="17965"/>
                    <a:pt x="1948" y="18553"/>
                  </a:cubicBezTo>
                  <a:cubicBezTo>
                    <a:pt x="1948" y="18553"/>
                    <a:pt x="3466" y="18236"/>
                    <a:pt x="5074" y="16198"/>
                  </a:cubicBezTo>
                  <a:lnTo>
                    <a:pt x="5074" y="16198"/>
                  </a:lnTo>
                  <a:cubicBezTo>
                    <a:pt x="5074" y="16198"/>
                    <a:pt x="4939" y="17715"/>
                    <a:pt x="4259" y="18599"/>
                  </a:cubicBezTo>
                  <a:cubicBezTo>
                    <a:pt x="4259" y="18599"/>
                    <a:pt x="6660" y="17693"/>
                    <a:pt x="7181" y="16016"/>
                  </a:cubicBezTo>
                  <a:lnTo>
                    <a:pt x="7181" y="16016"/>
                  </a:lnTo>
                  <a:cubicBezTo>
                    <a:pt x="7181" y="16016"/>
                    <a:pt x="7793" y="16673"/>
                    <a:pt x="7023" y="17965"/>
                  </a:cubicBezTo>
                  <a:cubicBezTo>
                    <a:pt x="7974" y="17489"/>
                    <a:pt x="8676" y="16583"/>
                    <a:pt x="8926" y="15541"/>
                  </a:cubicBezTo>
                  <a:lnTo>
                    <a:pt x="8926" y="15541"/>
                  </a:lnTo>
                  <a:cubicBezTo>
                    <a:pt x="9107" y="16288"/>
                    <a:pt x="9016" y="17081"/>
                    <a:pt x="8676" y="17783"/>
                  </a:cubicBezTo>
                  <a:cubicBezTo>
                    <a:pt x="9356" y="17443"/>
                    <a:pt x="10036" y="17081"/>
                    <a:pt x="10670" y="16651"/>
                  </a:cubicBezTo>
                  <a:lnTo>
                    <a:pt x="10670" y="16651"/>
                  </a:lnTo>
                  <a:cubicBezTo>
                    <a:pt x="10670" y="16651"/>
                    <a:pt x="10602" y="16968"/>
                    <a:pt x="10036" y="17534"/>
                  </a:cubicBezTo>
                  <a:lnTo>
                    <a:pt x="10149" y="17534"/>
                  </a:lnTo>
                  <a:cubicBezTo>
                    <a:pt x="8178" y="18848"/>
                    <a:pt x="5460" y="21816"/>
                    <a:pt x="6887" y="27615"/>
                  </a:cubicBezTo>
                  <a:cubicBezTo>
                    <a:pt x="6887" y="27615"/>
                    <a:pt x="8133" y="25508"/>
                    <a:pt x="7884" y="23945"/>
                  </a:cubicBezTo>
                  <a:lnTo>
                    <a:pt x="7884" y="23945"/>
                  </a:lnTo>
                  <a:cubicBezTo>
                    <a:pt x="8450" y="24715"/>
                    <a:pt x="8744" y="25644"/>
                    <a:pt x="8722" y="26595"/>
                  </a:cubicBezTo>
                  <a:cubicBezTo>
                    <a:pt x="8722" y="26595"/>
                    <a:pt x="9469" y="25236"/>
                    <a:pt x="8926" y="22699"/>
                  </a:cubicBezTo>
                  <a:lnTo>
                    <a:pt x="8926" y="22699"/>
                  </a:lnTo>
                  <a:cubicBezTo>
                    <a:pt x="8926" y="22699"/>
                    <a:pt x="9990" y="23764"/>
                    <a:pt x="10239" y="24874"/>
                  </a:cubicBezTo>
                  <a:cubicBezTo>
                    <a:pt x="10239" y="24874"/>
                    <a:pt x="11100" y="22450"/>
                    <a:pt x="10126" y="20955"/>
                  </a:cubicBezTo>
                  <a:cubicBezTo>
                    <a:pt x="10126" y="20955"/>
                    <a:pt x="10127" y="20955"/>
                    <a:pt x="10129" y="20955"/>
                  </a:cubicBezTo>
                  <a:cubicBezTo>
                    <a:pt x="10182" y="20955"/>
                    <a:pt x="11048" y="20976"/>
                    <a:pt x="11531" y="22337"/>
                  </a:cubicBezTo>
                  <a:cubicBezTo>
                    <a:pt x="11780" y="21295"/>
                    <a:pt x="11553" y="20185"/>
                    <a:pt x="10896" y="19324"/>
                  </a:cubicBezTo>
                  <a:lnTo>
                    <a:pt x="10896" y="19324"/>
                  </a:lnTo>
                  <a:cubicBezTo>
                    <a:pt x="11599" y="19664"/>
                    <a:pt x="12142" y="20252"/>
                    <a:pt x="12460" y="20977"/>
                  </a:cubicBezTo>
                  <a:cubicBezTo>
                    <a:pt x="12641" y="20230"/>
                    <a:pt x="12799" y="19460"/>
                    <a:pt x="12890" y="18712"/>
                  </a:cubicBezTo>
                  <a:cubicBezTo>
                    <a:pt x="12958" y="18803"/>
                    <a:pt x="13003" y="18916"/>
                    <a:pt x="13026" y="19029"/>
                  </a:cubicBezTo>
                  <a:cubicBezTo>
                    <a:pt x="12618" y="19822"/>
                    <a:pt x="13139" y="20774"/>
                    <a:pt x="14045" y="20841"/>
                  </a:cubicBezTo>
                  <a:lnTo>
                    <a:pt x="13184" y="39712"/>
                  </a:lnTo>
                  <a:cubicBezTo>
                    <a:pt x="9945" y="40165"/>
                    <a:pt x="6909" y="41547"/>
                    <a:pt x="4463" y="43721"/>
                  </a:cubicBezTo>
                  <a:cubicBezTo>
                    <a:pt x="4100" y="44039"/>
                    <a:pt x="4327" y="44628"/>
                    <a:pt x="4803" y="44628"/>
                  </a:cubicBezTo>
                  <a:lnTo>
                    <a:pt x="26097" y="44628"/>
                  </a:lnTo>
                  <a:cubicBezTo>
                    <a:pt x="26573" y="44628"/>
                    <a:pt x="26799" y="44039"/>
                    <a:pt x="26437" y="43721"/>
                  </a:cubicBezTo>
                  <a:cubicBezTo>
                    <a:pt x="23990" y="41547"/>
                    <a:pt x="20955" y="40165"/>
                    <a:pt x="17715" y="39712"/>
                  </a:cubicBezTo>
                  <a:lnTo>
                    <a:pt x="16854" y="21317"/>
                  </a:lnTo>
                  <a:cubicBezTo>
                    <a:pt x="17851" y="20864"/>
                    <a:pt x="17851" y="19437"/>
                    <a:pt x="16854" y="19007"/>
                  </a:cubicBezTo>
                  <a:cubicBezTo>
                    <a:pt x="16922" y="18893"/>
                    <a:pt x="16968" y="18803"/>
                    <a:pt x="17013" y="18667"/>
                  </a:cubicBezTo>
                  <a:cubicBezTo>
                    <a:pt x="17103" y="18621"/>
                    <a:pt x="17217" y="18576"/>
                    <a:pt x="17330" y="18508"/>
                  </a:cubicBezTo>
                  <a:cubicBezTo>
                    <a:pt x="17421" y="18939"/>
                    <a:pt x="17602" y="19346"/>
                    <a:pt x="17828" y="19731"/>
                  </a:cubicBezTo>
                  <a:cubicBezTo>
                    <a:pt x="17896" y="18939"/>
                    <a:pt x="18100" y="18667"/>
                    <a:pt x="18100" y="18667"/>
                  </a:cubicBezTo>
                  <a:cubicBezTo>
                    <a:pt x="18191" y="19437"/>
                    <a:pt x="18349" y="20185"/>
                    <a:pt x="18531" y="20932"/>
                  </a:cubicBezTo>
                  <a:cubicBezTo>
                    <a:pt x="18848" y="20230"/>
                    <a:pt x="19391" y="19641"/>
                    <a:pt x="20094" y="19301"/>
                  </a:cubicBezTo>
                  <a:lnTo>
                    <a:pt x="20094" y="19301"/>
                  </a:lnTo>
                  <a:cubicBezTo>
                    <a:pt x="19437" y="20162"/>
                    <a:pt x="19210" y="21272"/>
                    <a:pt x="19459" y="22314"/>
                  </a:cubicBezTo>
                  <a:cubicBezTo>
                    <a:pt x="19907" y="20972"/>
                    <a:pt x="20735" y="20932"/>
                    <a:pt x="20832" y="20932"/>
                  </a:cubicBezTo>
                  <a:cubicBezTo>
                    <a:pt x="20838" y="20932"/>
                    <a:pt x="20841" y="20932"/>
                    <a:pt x="20841" y="20932"/>
                  </a:cubicBezTo>
                  <a:cubicBezTo>
                    <a:pt x="19890" y="22427"/>
                    <a:pt x="20751" y="24828"/>
                    <a:pt x="20751" y="24828"/>
                  </a:cubicBezTo>
                  <a:cubicBezTo>
                    <a:pt x="21000" y="23741"/>
                    <a:pt x="22064" y="22654"/>
                    <a:pt x="22065" y="22654"/>
                  </a:cubicBezTo>
                  <a:lnTo>
                    <a:pt x="22065" y="22654"/>
                  </a:lnTo>
                  <a:cubicBezTo>
                    <a:pt x="21521" y="25214"/>
                    <a:pt x="22268" y="26550"/>
                    <a:pt x="22268" y="26550"/>
                  </a:cubicBezTo>
                  <a:cubicBezTo>
                    <a:pt x="22246" y="25621"/>
                    <a:pt x="22540" y="24693"/>
                    <a:pt x="23107" y="23922"/>
                  </a:cubicBezTo>
                  <a:lnTo>
                    <a:pt x="23107" y="23922"/>
                  </a:lnTo>
                  <a:cubicBezTo>
                    <a:pt x="22857" y="25485"/>
                    <a:pt x="24103" y="27592"/>
                    <a:pt x="24103" y="27592"/>
                  </a:cubicBezTo>
                  <a:cubicBezTo>
                    <a:pt x="25531" y="21793"/>
                    <a:pt x="22812" y="18825"/>
                    <a:pt x="20841" y="17489"/>
                  </a:cubicBezTo>
                  <a:lnTo>
                    <a:pt x="20841" y="17489"/>
                  </a:lnTo>
                  <a:lnTo>
                    <a:pt x="20955" y="17511"/>
                  </a:lnTo>
                  <a:cubicBezTo>
                    <a:pt x="20388" y="16945"/>
                    <a:pt x="20298" y="16628"/>
                    <a:pt x="20298" y="16628"/>
                  </a:cubicBezTo>
                  <a:lnTo>
                    <a:pt x="20298" y="16628"/>
                  </a:lnTo>
                  <a:cubicBezTo>
                    <a:pt x="20955" y="17036"/>
                    <a:pt x="21634" y="17421"/>
                    <a:pt x="22314" y="17761"/>
                  </a:cubicBezTo>
                  <a:cubicBezTo>
                    <a:pt x="21974" y="17058"/>
                    <a:pt x="21883" y="16265"/>
                    <a:pt x="22065" y="15518"/>
                  </a:cubicBezTo>
                  <a:lnTo>
                    <a:pt x="22065" y="15518"/>
                  </a:lnTo>
                  <a:cubicBezTo>
                    <a:pt x="22314" y="16560"/>
                    <a:pt x="23016" y="17443"/>
                    <a:pt x="23967" y="17942"/>
                  </a:cubicBezTo>
                  <a:cubicBezTo>
                    <a:pt x="23197" y="16651"/>
                    <a:pt x="23809" y="15971"/>
                    <a:pt x="23809" y="15971"/>
                  </a:cubicBezTo>
                  <a:lnTo>
                    <a:pt x="23809" y="15971"/>
                  </a:lnTo>
                  <a:cubicBezTo>
                    <a:pt x="24330" y="17670"/>
                    <a:pt x="26731" y="18576"/>
                    <a:pt x="26731" y="18576"/>
                  </a:cubicBezTo>
                  <a:cubicBezTo>
                    <a:pt x="26052" y="17670"/>
                    <a:pt x="25916" y="16175"/>
                    <a:pt x="25916" y="16175"/>
                  </a:cubicBezTo>
                  <a:lnTo>
                    <a:pt x="25916" y="16175"/>
                  </a:lnTo>
                  <a:cubicBezTo>
                    <a:pt x="27501" y="18214"/>
                    <a:pt x="29019" y="18531"/>
                    <a:pt x="29019" y="18531"/>
                  </a:cubicBezTo>
                  <a:cubicBezTo>
                    <a:pt x="28294" y="17942"/>
                    <a:pt x="27773" y="17104"/>
                    <a:pt x="27547" y="16198"/>
                  </a:cubicBezTo>
                  <a:lnTo>
                    <a:pt x="27547" y="16198"/>
                  </a:lnTo>
                  <a:cubicBezTo>
                    <a:pt x="28566" y="17376"/>
                    <a:pt x="30990" y="17783"/>
                    <a:pt x="30990" y="17783"/>
                  </a:cubicBezTo>
                  <a:cubicBezTo>
                    <a:pt x="28502" y="14348"/>
                    <a:pt x="25748" y="13447"/>
                    <a:pt x="23543" y="13447"/>
                  </a:cubicBezTo>
                  <a:cubicBezTo>
                    <a:pt x="21110" y="13447"/>
                    <a:pt x="19346" y="14544"/>
                    <a:pt x="19346" y="14544"/>
                  </a:cubicBezTo>
                  <a:lnTo>
                    <a:pt x="19029" y="14816"/>
                  </a:lnTo>
                  <a:cubicBezTo>
                    <a:pt x="18984" y="14612"/>
                    <a:pt x="18938" y="14408"/>
                    <a:pt x="18870" y="14204"/>
                  </a:cubicBezTo>
                  <a:cubicBezTo>
                    <a:pt x="19369" y="14136"/>
                    <a:pt x="19845" y="13955"/>
                    <a:pt x="20275" y="13706"/>
                  </a:cubicBezTo>
                  <a:cubicBezTo>
                    <a:pt x="19459" y="13615"/>
                    <a:pt x="19210" y="13411"/>
                    <a:pt x="19210" y="13411"/>
                  </a:cubicBezTo>
                  <a:cubicBezTo>
                    <a:pt x="19980" y="13321"/>
                    <a:pt x="20728" y="13207"/>
                    <a:pt x="21476" y="13026"/>
                  </a:cubicBezTo>
                  <a:cubicBezTo>
                    <a:pt x="20773" y="12709"/>
                    <a:pt x="20207" y="12143"/>
                    <a:pt x="19867" y="11440"/>
                  </a:cubicBezTo>
                  <a:lnTo>
                    <a:pt x="19867" y="11440"/>
                  </a:lnTo>
                  <a:cubicBezTo>
                    <a:pt x="20502" y="11938"/>
                    <a:pt x="21293" y="12202"/>
                    <a:pt x="22103" y="12202"/>
                  </a:cubicBezTo>
                  <a:cubicBezTo>
                    <a:pt x="22361" y="12202"/>
                    <a:pt x="22622" y="12175"/>
                    <a:pt x="22880" y="12120"/>
                  </a:cubicBezTo>
                  <a:cubicBezTo>
                    <a:pt x="21453" y="11622"/>
                    <a:pt x="21521" y="10716"/>
                    <a:pt x="21521" y="10715"/>
                  </a:cubicBezTo>
                  <a:lnTo>
                    <a:pt x="21521" y="10715"/>
                  </a:lnTo>
                  <a:cubicBezTo>
                    <a:pt x="22073" y="11086"/>
                    <a:pt x="22769" y="11201"/>
                    <a:pt x="23419" y="11201"/>
                  </a:cubicBezTo>
                  <a:cubicBezTo>
                    <a:pt x="24478" y="11201"/>
                    <a:pt x="25417" y="10897"/>
                    <a:pt x="25417" y="10897"/>
                  </a:cubicBezTo>
                  <a:cubicBezTo>
                    <a:pt x="24330" y="10602"/>
                    <a:pt x="23265" y="9538"/>
                    <a:pt x="23265" y="9537"/>
                  </a:cubicBezTo>
                  <a:lnTo>
                    <a:pt x="23265" y="9537"/>
                  </a:lnTo>
                  <a:cubicBezTo>
                    <a:pt x="24015" y="9711"/>
                    <a:pt x="24662" y="9773"/>
                    <a:pt x="25201" y="9773"/>
                  </a:cubicBezTo>
                  <a:cubicBezTo>
                    <a:pt x="26487" y="9773"/>
                    <a:pt x="27162" y="9424"/>
                    <a:pt x="27162" y="9424"/>
                  </a:cubicBezTo>
                  <a:cubicBezTo>
                    <a:pt x="26210" y="9424"/>
                    <a:pt x="25304" y="9107"/>
                    <a:pt x="24556" y="8518"/>
                  </a:cubicBezTo>
                  <a:lnTo>
                    <a:pt x="24556" y="8518"/>
                  </a:lnTo>
                  <a:cubicBezTo>
                    <a:pt x="24725" y="8550"/>
                    <a:pt x="24900" y="8565"/>
                    <a:pt x="25079" y="8565"/>
                  </a:cubicBezTo>
                  <a:cubicBezTo>
                    <a:pt x="26537" y="8565"/>
                    <a:pt x="28226" y="7612"/>
                    <a:pt x="28226" y="7612"/>
                  </a:cubicBezTo>
                  <a:cubicBezTo>
                    <a:pt x="27018" y="7287"/>
                    <a:pt x="25931" y="7148"/>
                    <a:pt x="24954" y="7148"/>
                  </a:cubicBezTo>
                  <a:cubicBezTo>
                    <a:pt x="19592" y="7148"/>
                    <a:pt x="17558" y="11352"/>
                    <a:pt x="17194" y="12233"/>
                  </a:cubicBezTo>
                  <a:cubicBezTo>
                    <a:pt x="16968" y="12120"/>
                    <a:pt x="16741" y="12029"/>
                    <a:pt x="16514" y="11961"/>
                  </a:cubicBezTo>
                  <a:lnTo>
                    <a:pt x="16673" y="11780"/>
                  </a:lnTo>
                  <a:cubicBezTo>
                    <a:pt x="16673" y="11780"/>
                    <a:pt x="20909" y="5550"/>
                    <a:pt x="1390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5" name="Google Shape;225;p35"/>
            <p:cNvGrpSpPr/>
            <p:nvPr/>
          </p:nvGrpSpPr>
          <p:grpSpPr>
            <a:xfrm>
              <a:off x="6594118" y="1420877"/>
              <a:ext cx="774707" cy="1115351"/>
              <a:chOff x="1679800" y="219475"/>
              <a:chExt cx="3033310" cy="4367077"/>
            </a:xfrm>
          </p:grpSpPr>
          <p:sp>
            <p:nvSpPr>
              <p:cNvPr id="226" name="Google Shape;226;p35"/>
              <p:cNvSpPr/>
              <p:nvPr/>
            </p:nvSpPr>
            <p:spPr>
              <a:xfrm>
                <a:off x="2964850" y="1976438"/>
                <a:ext cx="452153" cy="2235724"/>
              </a:xfrm>
              <a:custGeom>
                <a:avLst/>
                <a:gdLst/>
                <a:ahLst/>
                <a:cxnLst/>
                <a:rect l="l" t="t" r="r" b="b"/>
                <a:pathLst>
                  <a:path w="4623" h="22859" extrusionOk="0">
                    <a:moveTo>
                      <a:pt x="1043" y="1"/>
                    </a:moveTo>
                    <a:lnTo>
                      <a:pt x="1" y="22858"/>
                    </a:lnTo>
                    <a:lnTo>
                      <a:pt x="4622" y="22858"/>
                    </a:lnTo>
                    <a:lnTo>
                      <a:pt x="35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35"/>
              <p:cNvSpPr/>
              <p:nvPr/>
            </p:nvSpPr>
            <p:spPr>
              <a:xfrm>
                <a:off x="2080895" y="4090680"/>
                <a:ext cx="2220076" cy="495871"/>
              </a:xfrm>
              <a:custGeom>
                <a:avLst/>
                <a:gdLst/>
                <a:ahLst/>
                <a:cxnLst/>
                <a:rect l="l" t="t" r="r" b="b"/>
                <a:pathLst>
                  <a:path w="22699" h="5070" extrusionOk="0">
                    <a:moveTo>
                      <a:pt x="11352" y="1"/>
                    </a:moveTo>
                    <a:cubicBezTo>
                      <a:pt x="7425" y="1"/>
                      <a:pt x="3500" y="1388"/>
                      <a:pt x="363" y="4163"/>
                    </a:cubicBezTo>
                    <a:cubicBezTo>
                      <a:pt x="0" y="4481"/>
                      <a:pt x="227" y="5070"/>
                      <a:pt x="702" y="5070"/>
                    </a:cubicBezTo>
                    <a:lnTo>
                      <a:pt x="22019" y="5070"/>
                    </a:lnTo>
                    <a:cubicBezTo>
                      <a:pt x="22472" y="5070"/>
                      <a:pt x="22699" y="4481"/>
                      <a:pt x="22359" y="4163"/>
                    </a:cubicBezTo>
                    <a:cubicBezTo>
                      <a:pt x="19210" y="1388"/>
                      <a:pt x="15280" y="1"/>
                      <a:pt x="113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35"/>
              <p:cNvSpPr/>
              <p:nvPr/>
            </p:nvSpPr>
            <p:spPr>
              <a:xfrm>
                <a:off x="2834183" y="1371614"/>
                <a:ext cx="713487" cy="713487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7295" extrusionOk="0">
                    <a:moveTo>
                      <a:pt x="3647" y="1"/>
                    </a:moveTo>
                    <a:cubicBezTo>
                      <a:pt x="1631" y="1"/>
                      <a:pt x="0" y="1632"/>
                      <a:pt x="0" y="3648"/>
                    </a:cubicBezTo>
                    <a:cubicBezTo>
                      <a:pt x="0" y="5664"/>
                      <a:pt x="1631" y="7295"/>
                      <a:pt x="3647" y="7295"/>
                    </a:cubicBezTo>
                    <a:cubicBezTo>
                      <a:pt x="5664" y="7295"/>
                      <a:pt x="7295" y="5664"/>
                      <a:pt x="7295" y="3648"/>
                    </a:cubicBezTo>
                    <a:cubicBezTo>
                      <a:pt x="7295" y="1632"/>
                      <a:pt x="5664" y="1"/>
                      <a:pt x="364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35"/>
              <p:cNvSpPr/>
              <p:nvPr/>
            </p:nvSpPr>
            <p:spPr>
              <a:xfrm>
                <a:off x="2142903" y="1821417"/>
                <a:ext cx="939515" cy="1101186"/>
              </a:xfrm>
              <a:custGeom>
                <a:avLst/>
                <a:gdLst/>
                <a:ahLst/>
                <a:cxnLst/>
                <a:rect l="l" t="t" r="r" b="b"/>
                <a:pathLst>
                  <a:path w="9606" h="11259" extrusionOk="0">
                    <a:moveTo>
                      <a:pt x="8677" y="0"/>
                    </a:moveTo>
                    <a:lnTo>
                      <a:pt x="7159" y="249"/>
                    </a:lnTo>
                    <a:cubicBezTo>
                      <a:pt x="7159" y="249"/>
                      <a:pt x="0" y="2583"/>
                      <a:pt x="2152" y="11259"/>
                    </a:cubicBezTo>
                    <a:cubicBezTo>
                      <a:pt x="2152" y="11259"/>
                      <a:pt x="3398" y="9129"/>
                      <a:pt x="3149" y="7589"/>
                    </a:cubicBezTo>
                    <a:lnTo>
                      <a:pt x="3149" y="7589"/>
                    </a:lnTo>
                    <a:cubicBezTo>
                      <a:pt x="3716" y="8337"/>
                      <a:pt x="4010" y="9265"/>
                      <a:pt x="3987" y="10217"/>
                    </a:cubicBezTo>
                    <a:cubicBezTo>
                      <a:pt x="3987" y="10217"/>
                      <a:pt x="4735" y="8858"/>
                      <a:pt x="4191" y="6320"/>
                    </a:cubicBezTo>
                    <a:lnTo>
                      <a:pt x="4191" y="6320"/>
                    </a:lnTo>
                    <a:cubicBezTo>
                      <a:pt x="4191" y="6321"/>
                      <a:pt x="5256" y="7408"/>
                      <a:pt x="5505" y="8495"/>
                    </a:cubicBezTo>
                    <a:cubicBezTo>
                      <a:pt x="5505" y="8495"/>
                      <a:pt x="6366" y="6071"/>
                      <a:pt x="5392" y="4599"/>
                    </a:cubicBezTo>
                    <a:cubicBezTo>
                      <a:pt x="5392" y="4599"/>
                      <a:pt x="5395" y="4599"/>
                      <a:pt x="5401" y="4599"/>
                    </a:cubicBezTo>
                    <a:cubicBezTo>
                      <a:pt x="5499" y="4599"/>
                      <a:pt x="6328" y="4639"/>
                      <a:pt x="6796" y="5981"/>
                    </a:cubicBezTo>
                    <a:cubicBezTo>
                      <a:pt x="7046" y="4916"/>
                      <a:pt x="6819" y="3829"/>
                      <a:pt x="6162" y="2968"/>
                    </a:cubicBezTo>
                    <a:lnTo>
                      <a:pt x="6162" y="2968"/>
                    </a:lnTo>
                    <a:cubicBezTo>
                      <a:pt x="6864" y="3308"/>
                      <a:pt x="7408" y="3874"/>
                      <a:pt x="7725" y="4599"/>
                    </a:cubicBezTo>
                    <a:cubicBezTo>
                      <a:pt x="7906" y="3851"/>
                      <a:pt x="8042" y="3104"/>
                      <a:pt x="8156" y="2333"/>
                    </a:cubicBezTo>
                    <a:cubicBezTo>
                      <a:pt x="8156" y="2333"/>
                      <a:pt x="8337" y="2583"/>
                      <a:pt x="8427" y="3398"/>
                    </a:cubicBezTo>
                    <a:cubicBezTo>
                      <a:pt x="8427" y="3398"/>
                      <a:pt x="9605" y="1654"/>
                      <a:pt x="86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35"/>
              <p:cNvSpPr/>
              <p:nvPr/>
            </p:nvSpPr>
            <p:spPr>
              <a:xfrm>
                <a:off x="1679800" y="1537686"/>
                <a:ext cx="1252002" cy="500957"/>
              </a:xfrm>
              <a:custGeom>
                <a:avLst/>
                <a:gdLst/>
                <a:ahLst/>
                <a:cxnLst/>
                <a:rect l="l" t="t" r="r" b="b"/>
                <a:pathLst>
                  <a:path w="12801" h="5122" extrusionOk="0">
                    <a:moveTo>
                      <a:pt x="7456" y="1"/>
                    </a:moveTo>
                    <a:cubicBezTo>
                      <a:pt x="5250" y="1"/>
                      <a:pt x="2492" y="899"/>
                      <a:pt x="1" y="4328"/>
                    </a:cubicBezTo>
                    <a:cubicBezTo>
                      <a:pt x="1" y="4328"/>
                      <a:pt x="2425" y="3921"/>
                      <a:pt x="3444" y="2743"/>
                    </a:cubicBezTo>
                    <a:lnTo>
                      <a:pt x="3444" y="2743"/>
                    </a:lnTo>
                    <a:cubicBezTo>
                      <a:pt x="3218" y="3649"/>
                      <a:pt x="2697" y="4487"/>
                      <a:pt x="1972" y="5076"/>
                    </a:cubicBezTo>
                    <a:cubicBezTo>
                      <a:pt x="1972" y="5076"/>
                      <a:pt x="3467" y="4759"/>
                      <a:pt x="5075" y="2720"/>
                    </a:cubicBezTo>
                    <a:lnTo>
                      <a:pt x="5075" y="2720"/>
                    </a:lnTo>
                    <a:cubicBezTo>
                      <a:pt x="5075" y="2720"/>
                      <a:pt x="4939" y="4215"/>
                      <a:pt x="4260" y="5121"/>
                    </a:cubicBezTo>
                    <a:cubicBezTo>
                      <a:pt x="4260" y="5121"/>
                      <a:pt x="6661" y="4215"/>
                      <a:pt x="7182" y="2516"/>
                    </a:cubicBezTo>
                    <a:lnTo>
                      <a:pt x="7182" y="2516"/>
                    </a:lnTo>
                    <a:cubicBezTo>
                      <a:pt x="7182" y="2516"/>
                      <a:pt x="7794" y="3196"/>
                      <a:pt x="7023" y="4487"/>
                    </a:cubicBezTo>
                    <a:cubicBezTo>
                      <a:pt x="7975" y="3989"/>
                      <a:pt x="8677" y="3105"/>
                      <a:pt x="8926" y="2063"/>
                    </a:cubicBezTo>
                    <a:lnTo>
                      <a:pt x="8926" y="2063"/>
                    </a:lnTo>
                    <a:cubicBezTo>
                      <a:pt x="9108" y="2811"/>
                      <a:pt x="9017" y="3603"/>
                      <a:pt x="8677" y="4306"/>
                    </a:cubicBezTo>
                    <a:cubicBezTo>
                      <a:pt x="9357" y="3966"/>
                      <a:pt x="10036" y="3581"/>
                      <a:pt x="10693" y="3173"/>
                    </a:cubicBezTo>
                    <a:lnTo>
                      <a:pt x="10693" y="3173"/>
                    </a:lnTo>
                    <a:cubicBezTo>
                      <a:pt x="10693" y="3173"/>
                      <a:pt x="10603" y="3490"/>
                      <a:pt x="10036" y="4056"/>
                    </a:cubicBezTo>
                    <a:cubicBezTo>
                      <a:pt x="10036" y="4056"/>
                      <a:pt x="12143" y="3830"/>
                      <a:pt x="12800" y="2040"/>
                    </a:cubicBezTo>
                    <a:lnTo>
                      <a:pt x="11645" y="1089"/>
                    </a:lnTo>
                    <a:cubicBezTo>
                      <a:pt x="11645" y="1089"/>
                      <a:pt x="9885" y="1"/>
                      <a:pt x="74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35"/>
              <p:cNvSpPr/>
              <p:nvPr/>
            </p:nvSpPr>
            <p:spPr>
              <a:xfrm>
                <a:off x="1947881" y="916724"/>
                <a:ext cx="1112336" cy="696078"/>
              </a:xfrm>
              <a:custGeom>
                <a:avLst/>
                <a:gdLst/>
                <a:ahLst/>
                <a:cxnLst/>
                <a:rect l="l" t="t" r="r" b="b"/>
                <a:pathLst>
                  <a:path w="11373" h="7117" extrusionOk="0">
                    <a:moveTo>
                      <a:pt x="3261" y="0"/>
                    </a:moveTo>
                    <a:cubicBezTo>
                      <a:pt x="2287" y="0"/>
                      <a:pt x="1204" y="139"/>
                      <a:pt x="1" y="461"/>
                    </a:cubicBezTo>
                    <a:cubicBezTo>
                      <a:pt x="1" y="461"/>
                      <a:pt x="1715" y="1435"/>
                      <a:pt x="3179" y="1435"/>
                    </a:cubicBezTo>
                    <a:cubicBezTo>
                      <a:pt x="3355" y="1435"/>
                      <a:pt x="3528" y="1421"/>
                      <a:pt x="3693" y="1389"/>
                    </a:cubicBezTo>
                    <a:lnTo>
                      <a:pt x="3693" y="1389"/>
                    </a:lnTo>
                    <a:cubicBezTo>
                      <a:pt x="2946" y="1956"/>
                      <a:pt x="2017" y="2273"/>
                      <a:pt x="1066" y="2273"/>
                    </a:cubicBezTo>
                    <a:cubicBezTo>
                      <a:pt x="1066" y="2273"/>
                      <a:pt x="1752" y="2621"/>
                      <a:pt x="3036" y="2621"/>
                    </a:cubicBezTo>
                    <a:cubicBezTo>
                      <a:pt x="3575" y="2621"/>
                      <a:pt x="4219" y="2560"/>
                      <a:pt x="4962" y="2386"/>
                    </a:cubicBezTo>
                    <a:lnTo>
                      <a:pt x="4962" y="2386"/>
                    </a:lnTo>
                    <a:cubicBezTo>
                      <a:pt x="4962" y="2386"/>
                      <a:pt x="3920" y="3496"/>
                      <a:pt x="2833" y="3768"/>
                    </a:cubicBezTo>
                    <a:cubicBezTo>
                      <a:pt x="2833" y="3768"/>
                      <a:pt x="3746" y="4067"/>
                      <a:pt x="4793" y="4067"/>
                    </a:cubicBezTo>
                    <a:cubicBezTo>
                      <a:pt x="5451" y="4067"/>
                      <a:pt x="6161" y="3949"/>
                      <a:pt x="6729" y="3564"/>
                    </a:cubicBezTo>
                    <a:lnTo>
                      <a:pt x="6729" y="3564"/>
                    </a:lnTo>
                    <a:cubicBezTo>
                      <a:pt x="6729" y="3564"/>
                      <a:pt x="6774" y="4470"/>
                      <a:pt x="5370" y="4991"/>
                    </a:cubicBezTo>
                    <a:cubicBezTo>
                      <a:pt x="5626" y="5046"/>
                      <a:pt x="5884" y="5073"/>
                      <a:pt x="6140" y="5073"/>
                    </a:cubicBezTo>
                    <a:cubicBezTo>
                      <a:pt x="6945" y="5073"/>
                      <a:pt x="7729" y="4805"/>
                      <a:pt x="8383" y="4289"/>
                    </a:cubicBezTo>
                    <a:lnTo>
                      <a:pt x="8383" y="4289"/>
                    </a:lnTo>
                    <a:cubicBezTo>
                      <a:pt x="8043" y="4991"/>
                      <a:pt x="7477" y="5558"/>
                      <a:pt x="6774" y="5875"/>
                    </a:cubicBezTo>
                    <a:cubicBezTo>
                      <a:pt x="7522" y="6056"/>
                      <a:pt x="8269" y="6192"/>
                      <a:pt x="9040" y="6283"/>
                    </a:cubicBezTo>
                    <a:cubicBezTo>
                      <a:pt x="9040" y="6283"/>
                      <a:pt x="8768" y="6464"/>
                      <a:pt x="7975" y="6554"/>
                    </a:cubicBezTo>
                    <a:cubicBezTo>
                      <a:pt x="7975" y="6554"/>
                      <a:pt x="8851" y="7116"/>
                      <a:pt x="9939" y="7116"/>
                    </a:cubicBezTo>
                    <a:cubicBezTo>
                      <a:pt x="10396" y="7116"/>
                      <a:pt x="10890" y="7017"/>
                      <a:pt x="11373" y="6736"/>
                    </a:cubicBezTo>
                    <a:lnTo>
                      <a:pt x="11124" y="5286"/>
                    </a:lnTo>
                    <a:cubicBezTo>
                      <a:pt x="11124" y="5286"/>
                      <a:pt x="9278" y="0"/>
                      <a:pt x="32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35"/>
              <p:cNvSpPr/>
              <p:nvPr/>
            </p:nvSpPr>
            <p:spPr>
              <a:xfrm>
                <a:off x="3310490" y="1821417"/>
                <a:ext cx="939515" cy="1101186"/>
              </a:xfrm>
              <a:custGeom>
                <a:avLst/>
                <a:gdLst/>
                <a:ahLst/>
                <a:cxnLst/>
                <a:rect l="l" t="t" r="r" b="b"/>
                <a:pathLst>
                  <a:path w="9606" h="11259" extrusionOk="0">
                    <a:moveTo>
                      <a:pt x="930" y="0"/>
                    </a:moveTo>
                    <a:cubicBezTo>
                      <a:pt x="1" y="1654"/>
                      <a:pt x="1179" y="3398"/>
                      <a:pt x="1179" y="3398"/>
                    </a:cubicBezTo>
                    <a:cubicBezTo>
                      <a:pt x="1247" y="2583"/>
                      <a:pt x="1451" y="2333"/>
                      <a:pt x="1451" y="2333"/>
                    </a:cubicBezTo>
                    <a:cubicBezTo>
                      <a:pt x="1541" y="3104"/>
                      <a:pt x="1677" y="3851"/>
                      <a:pt x="1881" y="4599"/>
                    </a:cubicBezTo>
                    <a:cubicBezTo>
                      <a:pt x="2175" y="3874"/>
                      <a:pt x="2742" y="3308"/>
                      <a:pt x="3444" y="2968"/>
                    </a:cubicBezTo>
                    <a:lnTo>
                      <a:pt x="3444" y="2968"/>
                    </a:lnTo>
                    <a:cubicBezTo>
                      <a:pt x="2787" y="3829"/>
                      <a:pt x="2561" y="4916"/>
                      <a:pt x="2810" y="5981"/>
                    </a:cubicBezTo>
                    <a:cubicBezTo>
                      <a:pt x="3257" y="4639"/>
                      <a:pt x="4085" y="4599"/>
                      <a:pt x="4182" y="4599"/>
                    </a:cubicBezTo>
                    <a:cubicBezTo>
                      <a:pt x="4188" y="4599"/>
                      <a:pt x="4192" y="4599"/>
                      <a:pt x="4192" y="4599"/>
                    </a:cubicBezTo>
                    <a:cubicBezTo>
                      <a:pt x="3240" y="6071"/>
                      <a:pt x="4078" y="8495"/>
                      <a:pt x="4078" y="8495"/>
                    </a:cubicBezTo>
                    <a:cubicBezTo>
                      <a:pt x="4350" y="7408"/>
                      <a:pt x="5415" y="6321"/>
                      <a:pt x="5415" y="6320"/>
                    </a:cubicBezTo>
                    <a:lnTo>
                      <a:pt x="5415" y="6320"/>
                    </a:lnTo>
                    <a:cubicBezTo>
                      <a:pt x="4871" y="8858"/>
                      <a:pt x="5596" y="10217"/>
                      <a:pt x="5596" y="10217"/>
                    </a:cubicBezTo>
                    <a:cubicBezTo>
                      <a:pt x="5596" y="9265"/>
                      <a:pt x="5891" y="8337"/>
                      <a:pt x="6457" y="7589"/>
                    </a:cubicBezTo>
                    <a:lnTo>
                      <a:pt x="6457" y="7589"/>
                    </a:lnTo>
                    <a:cubicBezTo>
                      <a:pt x="6185" y="9129"/>
                      <a:pt x="7454" y="11259"/>
                      <a:pt x="7454" y="11259"/>
                    </a:cubicBezTo>
                    <a:cubicBezTo>
                      <a:pt x="9606" y="2583"/>
                      <a:pt x="2425" y="249"/>
                      <a:pt x="2425" y="249"/>
                    </a:cubicBez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35"/>
              <p:cNvSpPr/>
              <p:nvPr/>
            </p:nvSpPr>
            <p:spPr>
              <a:xfrm>
                <a:off x="3461206" y="1537686"/>
                <a:ext cx="1251904" cy="500957"/>
              </a:xfrm>
              <a:custGeom>
                <a:avLst/>
                <a:gdLst/>
                <a:ahLst/>
                <a:cxnLst/>
                <a:rect l="l" t="t" r="r" b="b"/>
                <a:pathLst>
                  <a:path w="12800" h="5122" extrusionOk="0">
                    <a:moveTo>
                      <a:pt x="5324" y="1"/>
                    </a:moveTo>
                    <a:cubicBezTo>
                      <a:pt x="2893" y="1"/>
                      <a:pt x="1133" y="1089"/>
                      <a:pt x="1133" y="1089"/>
                    </a:cubicBezTo>
                    <a:lnTo>
                      <a:pt x="0" y="2040"/>
                    </a:lnTo>
                    <a:cubicBezTo>
                      <a:pt x="657" y="3830"/>
                      <a:pt x="2741" y="4056"/>
                      <a:pt x="2741" y="4056"/>
                    </a:cubicBezTo>
                    <a:cubicBezTo>
                      <a:pt x="2175" y="3490"/>
                      <a:pt x="2107" y="3173"/>
                      <a:pt x="2107" y="3173"/>
                    </a:cubicBezTo>
                    <a:lnTo>
                      <a:pt x="2107" y="3173"/>
                    </a:lnTo>
                    <a:cubicBezTo>
                      <a:pt x="2741" y="3581"/>
                      <a:pt x="3421" y="3966"/>
                      <a:pt x="4123" y="4306"/>
                    </a:cubicBezTo>
                    <a:cubicBezTo>
                      <a:pt x="3761" y="3603"/>
                      <a:pt x="3670" y="2811"/>
                      <a:pt x="3874" y="2063"/>
                    </a:cubicBezTo>
                    <a:lnTo>
                      <a:pt x="3874" y="2063"/>
                    </a:lnTo>
                    <a:cubicBezTo>
                      <a:pt x="4100" y="3105"/>
                      <a:pt x="4803" y="3989"/>
                      <a:pt x="5777" y="4487"/>
                    </a:cubicBezTo>
                    <a:cubicBezTo>
                      <a:pt x="4984" y="3196"/>
                      <a:pt x="5595" y="2516"/>
                      <a:pt x="5596" y="2516"/>
                    </a:cubicBezTo>
                    <a:lnTo>
                      <a:pt x="5596" y="2516"/>
                    </a:lnTo>
                    <a:cubicBezTo>
                      <a:pt x="6139" y="4215"/>
                      <a:pt x="8518" y="5121"/>
                      <a:pt x="8518" y="5121"/>
                    </a:cubicBezTo>
                    <a:cubicBezTo>
                      <a:pt x="7838" y="4215"/>
                      <a:pt x="7702" y="2720"/>
                      <a:pt x="7702" y="2720"/>
                    </a:cubicBezTo>
                    <a:lnTo>
                      <a:pt x="7702" y="2720"/>
                    </a:lnTo>
                    <a:cubicBezTo>
                      <a:pt x="9311" y="4759"/>
                      <a:pt x="10829" y="5076"/>
                      <a:pt x="10829" y="5076"/>
                    </a:cubicBezTo>
                    <a:cubicBezTo>
                      <a:pt x="10081" y="4487"/>
                      <a:pt x="9560" y="3649"/>
                      <a:pt x="9356" y="2743"/>
                    </a:cubicBezTo>
                    <a:lnTo>
                      <a:pt x="9356" y="2743"/>
                    </a:lnTo>
                    <a:cubicBezTo>
                      <a:pt x="10375" y="3921"/>
                      <a:pt x="12799" y="4328"/>
                      <a:pt x="12799" y="4328"/>
                    </a:cubicBezTo>
                    <a:cubicBezTo>
                      <a:pt x="10297" y="899"/>
                      <a:pt x="7534" y="1"/>
                      <a:pt x="53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35"/>
              <p:cNvSpPr/>
              <p:nvPr/>
            </p:nvSpPr>
            <p:spPr>
              <a:xfrm>
                <a:off x="3330442" y="916724"/>
                <a:ext cx="1112336" cy="697447"/>
              </a:xfrm>
              <a:custGeom>
                <a:avLst/>
                <a:gdLst/>
                <a:ahLst/>
                <a:cxnLst/>
                <a:rect l="l" t="t" r="r" b="b"/>
                <a:pathLst>
                  <a:path w="11373" h="7131" extrusionOk="0">
                    <a:moveTo>
                      <a:pt x="8114" y="0"/>
                    </a:moveTo>
                    <a:cubicBezTo>
                      <a:pt x="2101" y="0"/>
                      <a:pt x="272" y="5286"/>
                      <a:pt x="272" y="5286"/>
                    </a:cubicBezTo>
                    <a:lnTo>
                      <a:pt x="1" y="6736"/>
                    </a:lnTo>
                    <a:cubicBezTo>
                      <a:pt x="491" y="7029"/>
                      <a:pt x="994" y="7131"/>
                      <a:pt x="1457" y="7131"/>
                    </a:cubicBezTo>
                    <a:cubicBezTo>
                      <a:pt x="2535" y="7131"/>
                      <a:pt x="3399" y="6577"/>
                      <a:pt x="3399" y="6577"/>
                    </a:cubicBezTo>
                    <a:cubicBezTo>
                      <a:pt x="2606" y="6486"/>
                      <a:pt x="2334" y="6283"/>
                      <a:pt x="2334" y="6283"/>
                    </a:cubicBezTo>
                    <a:cubicBezTo>
                      <a:pt x="3104" y="6215"/>
                      <a:pt x="3852" y="6079"/>
                      <a:pt x="4599" y="5897"/>
                    </a:cubicBezTo>
                    <a:cubicBezTo>
                      <a:pt x="3897" y="5580"/>
                      <a:pt x="3331" y="5014"/>
                      <a:pt x="2991" y="4312"/>
                    </a:cubicBezTo>
                    <a:lnTo>
                      <a:pt x="2991" y="4312"/>
                    </a:lnTo>
                    <a:cubicBezTo>
                      <a:pt x="3643" y="4809"/>
                      <a:pt x="4425" y="5073"/>
                      <a:pt x="5229" y="5073"/>
                    </a:cubicBezTo>
                    <a:cubicBezTo>
                      <a:pt x="5487" y="5073"/>
                      <a:pt x="5746" y="5046"/>
                      <a:pt x="6004" y="4991"/>
                    </a:cubicBezTo>
                    <a:cubicBezTo>
                      <a:pt x="4599" y="4493"/>
                      <a:pt x="4645" y="3587"/>
                      <a:pt x="4645" y="3587"/>
                    </a:cubicBezTo>
                    <a:lnTo>
                      <a:pt x="4645" y="3587"/>
                    </a:lnTo>
                    <a:cubicBezTo>
                      <a:pt x="5205" y="3957"/>
                      <a:pt x="5903" y="4072"/>
                      <a:pt x="6553" y="4072"/>
                    </a:cubicBezTo>
                    <a:cubicBezTo>
                      <a:pt x="7611" y="4072"/>
                      <a:pt x="8541" y="3768"/>
                      <a:pt x="8541" y="3768"/>
                    </a:cubicBezTo>
                    <a:cubicBezTo>
                      <a:pt x="7454" y="3496"/>
                      <a:pt x="6412" y="2409"/>
                      <a:pt x="6412" y="2409"/>
                    </a:cubicBezTo>
                    <a:lnTo>
                      <a:pt x="6412" y="2409"/>
                    </a:lnTo>
                    <a:cubicBezTo>
                      <a:pt x="7145" y="2579"/>
                      <a:pt x="7779" y="2639"/>
                      <a:pt x="8311" y="2639"/>
                    </a:cubicBezTo>
                    <a:cubicBezTo>
                      <a:pt x="9621" y="2639"/>
                      <a:pt x="10308" y="2273"/>
                      <a:pt x="10308" y="2273"/>
                    </a:cubicBezTo>
                    <a:cubicBezTo>
                      <a:pt x="9356" y="2273"/>
                      <a:pt x="8450" y="1956"/>
                      <a:pt x="7703" y="1389"/>
                    </a:cubicBezTo>
                    <a:lnTo>
                      <a:pt x="7703" y="1389"/>
                    </a:lnTo>
                    <a:cubicBezTo>
                      <a:pt x="7868" y="1421"/>
                      <a:pt x="8041" y="1435"/>
                      <a:pt x="8216" y="1435"/>
                    </a:cubicBezTo>
                    <a:cubicBezTo>
                      <a:pt x="9676" y="1435"/>
                      <a:pt x="11373" y="461"/>
                      <a:pt x="11373" y="461"/>
                    </a:cubicBezTo>
                    <a:cubicBezTo>
                      <a:pt x="10170" y="139"/>
                      <a:pt x="9087" y="0"/>
                      <a:pt x="81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35"/>
              <p:cNvSpPr/>
              <p:nvPr/>
            </p:nvSpPr>
            <p:spPr>
              <a:xfrm>
                <a:off x="2947147" y="219475"/>
                <a:ext cx="779995" cy="1258555"/>
              </a:xfrm>
              <a:custGeom>
                <a:avLst/>
                <a:gdLst/>
                <a:ahLst/>
                <a:cxnLst/>
                <a:rect l="l" t="t" r="r" b="b"/>
                <a:pathLst>
                  <a:path w="7975" h="12868" extrusionOk="0">
                    <a:moveTo>
                      <a:pt x="975" y="1"/>
                    </a:moveTo>
                    <a:cubicBezTo>
                      <a:pt x="975" y="1"/>
                      <a:pt x="1269" y="2447"/>
                      <a:pt x="2425" y="3512"/>
                    </a:cubicBezTo>
                    <a:cubicBezTo>
                      <a:pt x="1518" y="3240"/>
                      <a:pt x="726" y="2697"/>
                      <a:pt x="159" y="1949"/>
                    </a:cubicBezTo>
                    <a:lnTo>
                      <a:pt x="159" y="1949"/>
                    </a:lnTo>
                    <a:cubicBezTo>
                      <a:pt x="159" y="1949"/>
                      <a:pt x="409" y="3467"/>
                      <a:pt x="2379" y="5143"/>
                    </a:cubicBezTo>
                    <a:cubicBezTo>
                      <a:pt x="2379" y="5143"/>
                      <a:pt x="884" y="4939"/>
                      <a:pt x="1" y="4214"/>
                    </a:cubicBezTo>
                    <a:lnTo>
                      <a:pt x="1" y="4214"/>
                    </a:lnTo>
                    <a:cubicBezTo>
                      <a:pt x="1" y="4215"/>
                      <a:pt x="816" y="6661"/>
                      <a:pt x="2492" y="7250"/>
                    </a:cubicBezTo>
                    <a:cubicBezTo>
                      <a:pt x="2492" y="7250"/>
                      <a:pt x="2253" y="7451"/>
                      <a:pt x="1805" y="7451"/>
                    </a:cubicBezTo>
                    <a:cubicBezTo>
                      <a:pt x="1486" y="7451"/>
                      <a:pt x="1062" y="7349"/>
                      <a:pt x="544" y="7001"/>
                    </a:cubicBezTo>
                    <a:lnTo>
                      <a:pt x="544" y="7001"/>
                    </a:lnTo>
                    <a:cubicBezTo>
                      <a:pt x="975" y="7997"/>
                      <a:pt x="1836" y="8722"/>
                      <a:pt x="2878" y="9017"/>
                    </a:cubicBezTo>
                    <a:cubicBezTo>
                      <a:pt x="2670" y="9053"/>
                      <a:pt x="2461" y="9072"/>
                      <a:pt x="2253" y="9072"/>
                    </a:cubicBezTo>
                    <a:cubicBezTo>
                      <a:pt x="1688" y="9072"/>
                      <a:pt x="1131" y="8936"/>
                      <a:pt x="635" y="8654"/>
                    </a:cubicBezTo>
                    <a:lnTo>
                      <a:pt x="635" y="8654"/>
                    </a:lnTo>
                    <a:cubicBezTo>
                      <a:pt x="952" y="9379"/>
                      <a:pt x="1292" y="10059"/>
                      <a:pt x="1677" y="10716"/>
                    </a:cubicBezTo>
                    <a:cubicBezTo>
                      <a:pt x="1677" y="10716"/>
                      <a:pt x="1382" y="10625"/>
                      <a:pt x="839" y="10036"/>
                    </a:cubicBezTo>
                    <a:lnTo>
                      <a:pt x="839" y="10036"/>
                    </a:lnTo>
                    <a:cubicBezTo>
                      <a:pt x="839" y="10036"/>
                      <a:pt x="975" y="12143"/>
                      <a:pt x="2719" y="12868"/>
                    </a:cubicBezTo>
                    <a:lnTo>
                      <a:pt x="3738" y="11781"/>
                    </a:lnTo>
                    <a:cubicBezTo>
                      <a:pt x="3738" y="11781"/>
                      <a:pt x="7975" y="5551"/>
                      <a:pt x="9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5"/>
              <p:cNvSpPr/>
              <p:nvPr/>
            </p:nvSpPr>
            <p:spPr>
              <a:xfrm>
                <a:off x="3062360" y="1890076"/>
                <a:ext cx="288134" cy="24891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45" extrusionOk="0">
                    <a:moveTo>
                      <a:pt x="1700" y="0"/>
                    </a:moveTo>
                    <a:cubicBezTo>
                      <a:pt x="567" y="0"/>
                      <a:pt x="1" y="1360"/>
                      <a:pt x="793" y="2175"/>
                    </a:cubicBezTo>
                    <a:cubicBezTo>
                      <a:pt x="1049" y="2430"/>
                      <a:pt x="1363" y="2545"/>
                      <a:pt x="1671" y="2545"/>
                    </a:cubicBezTo>
                    <a:cubicBezTo>
                      <a:pt x="2321" y="2545"/>
                      <a:pt x="2946" y="2037"/>
                      <a:pt x="2946" y="1269"/>
                    </a:cubicBezTo>
                    <a:cubicBezTo>
                      <a:pt x="2946" y="567"/>
                      <a:pt x="2379" y="0"/>
                      <a:pt x="17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5"/>
              <p:cNvSpPr/>
              <p:nvPr/>
            </p:nvSpPr>
            <p:spPr>
              <a:xfrm>
                <a:off x="2896191" y="2014092"/>
                <a:ext cx="288134" cy="247349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29" extrusionOk="0">
                    <a:moveTo>
                      <a:pt x="1677" y="1"/>
                    </a:moveTo>
                    <a:cubicBezTo>
                      <a:pt x="567" y="1"/>
                      <a:pt x="1" y="1360"/>
                      <a:pt x="793" y="2153"/>
                    </a:cubicBezTo>
                    <a:cubicBezTo>
                      <a:pt x="1052" y="2412"/>
                      <a:pt x="1371" y="2528"/>
                      <a:pt x="1684" y="2528"/>
                    </a:cubicBezTo>
                    <a:cubicBezTo>
                      <a:pt x="2329" y="2528"/>
                      <a:pt x="2946" y="2033"/>
                      <a:pt x="2946" y="1270"/>
                    </a:cubicBezTo>
                    <a:cubicBezTo>
                      <a:pt x="2946" y="567"/>
                      <a:pt x="2379" y="1"/>
                      <a:pt x="16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5"/>
              <p:cNvSpPr/>
              <p:nvPr/>
            </p:nvSpPr>
            <p:spPr>
              <a:xfrm>
                <a:off x="3115566" y="2069548"/>
                <a:ext cx="288134" cy="248229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38" extrusionOk="0">
                    <a:moveTo>
                      <a:pt x="1699" y="0"/>
                    </a:moveTo>
                    <a:cubicBezTo>
                      <a:pt x="567" y="0"/>
                      <a:pt x="0" y="1360"/>
                      <a:pt x="793" y="2152"/>
                    </a:cubicBezTo>
                    <a:cubicBezTo>
                      <a:pt x="1052" y="2419"/>
                      <a:pt x="1371" y="2538"/>
                      <a:pt x="1684" y="2538"/>
                    </a:cubicBezTo>
                    <a:cubicBezTo>
                      <a:pt x="2329" y="2538"/>
                      <a:pt x="2945" y="2032"/>
                      <a:pt x="2945" y="1269"/>
                    </a:cubicBezTo>
                    <a:cubicBezTo>
                      <a:pt x="2945" y="567"/>
                      <a:pt x="2379" y="0"/>
                      <a:pt x="16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1" name="Google Shape;241;p36"/>
          <p:cNvGrpSpPr/>
          <p:nvPr/>
        </p:nvGrpSpPr>
        <p:grpSpPr>
          <a:xfrm rot="767367">
            <a:off x="8244388" y="2264840"/>
            <a:ext cx="538807" cy="1013030"/>
            <a:chOff x="6047613" y="2215445"/>
            <a:chExt cx="849539" cy="1597246"/>
          </a:xfrm>
        </p:grpSpPr>
        <p:sp>
          <p:nvSpPr>
            <p:cNvPr id="242" name="Google Shape;242;p36"/>
            <p:cNvSpPr/>
            <p:nvPr/>
          </p:nvSpPr>
          <p:spPr>
            <a:xfrm>
              <a:off x="6047726" y="2215445"/>
              <a:ext cx="849426" cy="1597246"/>
            </a:xfrm>
            <a:custGeom>
              <a:avLst/>
              <a:gdLst/>
              <a:ahLst/>
              <a:cxnLst/>
              <a:rect l="l" t="t" r="r" b="b"/>
              <a:pathLst>
                <a:path w="20457" h="38467" extrusionOk="0">
                  <a:moveTo>
                    <a:pt x="10459" y="0"/>
                  </a:moveTo>
                  <a:cubicBezTo>
                    <a:pt x="10217" y="0"/>
                    <a:pt x="9977" y="15"/>
                    <a:pt x="9742" y="45"/>
                  </a:cubicBezTo>
                  <a:cubicBezTo>
                    <a:pt x="9085" y="113"/>
                    <a:pt x="8292" y="203"/>
                    <a:pt x="7794" y="679"/>
                  </a:cubicBezTo>
                  <a:cubicBezTo>
                    <a:pt x="7794" y="702"/>
                    <a:pt x="7771" y="702"/>
                    <a:pt x="7771" y="724"/>
                  </a:cubicBezTo>
                  <a:cubicBezTo>
                    <a:pt x="7794" y="747"/>
                    <a:pt x="7794" y="747"/>
                    <a:pt x="7816" y="747"/>
                  </a:cubicBezTo>
                  <a:cubicBezTo>
                    <a:pt x="7816" y="756"/>
                    <a:pt x="7816" y="761"/>
                    <a:pt x="7818" y="764"/>
                  </a:cubicBezTo>
                  <a:lnTo>
                    <a:pt x="7818" y="764"/>
                  </a:lnTo>
                  <a:lnTo>
                    <a:pt x="7748" y="747"/>
                  </a:lnTo>
                  <a:cubicBezTo>
                    <a:pt x="7431" y="2355"/>
                    <a:pt x="7182" y="3964"/>
                    <a:pt x="7001" y="5595"/>
                  </a:cubicBezTo>
                  <a:cubicBezTo>
                    <a:pt x="6140" y="6003"/>
                    <a:pt x="5370" y="6841"/>
                    <a:pt x="4736" y="7475"/>
                  </a:cubicBezTo>
                  <a:cubicBezTo>
                    <a:pt x="3965" y="8223"/>
                    <a:pt x="3263" y="9015"/>
                    <a:pt x="2629" y="9876"/>
                  </a:cubicBezTo>
                  <a:cubicBezTo>
                    <a:pt x="1292" y="11689"/>
                    <a:pt x="363" y="13773"/>
                    <a:pt x="227" y="16038"/>
                  </a:cubicBezTo>
                  <a:cubicBezTo>
                    <a:pt x="1" y="19685"/>
                    <a:pt x="613" y="23310"/>
                    <a:pt x="1337" y="26866"/>
                  </a:cubicBezTo>
                  <a:lnTo>
                    <a:pt x="1609" y="28248"/>
                  </a:lnTo>
                  <a:cubicBezTo>
                    <a:pt x="1859" y="29471"/>
                    <a:pt x="2130" y="30672"/>
                    <a:pt x="2402" y="31895"/>
                  </a:cubicBezTo>
                  <a:cubicBezTo>
                    <a:pt x="2583" y="32643"/>
                    <a:pt x="2765" y="33391"/>
                    <a:pt x="2946" y="34138"/>
                  </a:cubicBezTo>
                  <a:cubicBezTo>
                    <a:pt x="3240" y="35225"/>
                    <a:pt x="3512" y="36313"/>
                    <a:pt x="3852" y="37378"/>
                  </a:cubicBezTo>
                  <a:cubicBezTo>
                    <a:pt x="3852" y="37468"/>
                    <a:pt x="3897" y="37559"/>
                    <a:pt x="3965" y="37627"/>
                  </a:cubicBezTo>
                  <a:cubicBezTo>
                    <a:pt x="4033" y="37672"/>
                    <a:pt x="4124" y="37717"/>
                    <a:pt x="4214" y="37717"/>
                  </a:cubicBezTo>
                  <a:cubicBezTo>
                    <a:pt x="6231" y="38170"/>
                    <a:pt x="8269" y="38420"/>
                    <a:pt x="10331" y="38465"/>
                  </a:cubicBezTo>
                  <a:cubicBezTo>
                    <a:pt x="10420" y="38466"/>
                    <a:pt x="10508" y="38466"/>
                    <a:pt x="10597" y="38466"/>
                  </a:cubicBezTo>
                  <a:cubicBezTo>
                    <a:pt x="12454" y="38466"/>
                    <a:pt x="14290" y="38240"/>
                    <a:pt x="16085" y="37808"/>
                  </a:cubicBezTo>
                  <a:lnTo>
                    <a:pt x="16515" y="37717"/>
                  </a:lnTo>
                  <a:cubicBezTo>
                    <a:pt x="16583" y="37717"/>
                    <a:pt x="16674" y="37672"/>
                    <a:pt x="16742" y="37627"/>
                  </a:cubicBezTo>
                  <a:cubicBezTo>
                    <a:pt x="16810" y="37559"/>
                    <a:pt x="16855" y="37468"/>
                    <a:pt x="16878" y="37378"/>
                  </a:cubicBezTo>
                  <a:cubicBezTo>
                    <a:pt x="17897" y="33934"/>
                    <a:pt x="18667" y="30400"/>
                    <a:pt x="19370" y="26866"/>
                  </a:cubicBezTo>
                  <a:cubicBezTo>
                    <a:pt x="19823" y="24805"/>
                    <a:pt x="20140" y="22698"/>
                    <a:pt x="20366" y="20569"/>
                  </a:cubicBezTo>
                  <a:cubicBezTo>
                    <a:pt x="20366" y="20523"/>
                    <a:pt x="20366" y="20478"/>
                    <a:pt x="20389" y="20433"/>
                  </a:cubicBezTo>
                  <a:cubicBezTo>
                    <a:pt x="20344" y="20206"/>
                    <a:pt x="20389" y="19957"/>
                    <a:pt x="20389" y="19708"/>
                  </a:cubicBezTo>
                  <a:lnTo>
                    <a:pt x="20389" y="19572"/>
                  </a:lnTo>
                  <a:cubicBezTo>
                    <a:pt x="20412" y="19300"/>
                    <a:pt x="20434" y="19006"/>
                    <a:pt x="20434" y="18734"/>
                  </a:cubicBezTo>
                  <a:lnTo>
                    <a:pt x="20434" y="18688"/>
                  </a:lnTo>
                  <a:cubicBezTo>
                    <a:pt x="20434" y="18439"/>
                    <a:pt x="20457" y="18190"/>
                    <a:pt x="20457" y="17918"/>
                  </a:cubicBezTo>
                  <a:lnTo>
                    <a:pt x="20457" y="17692"/>
                  </a:lnTo>
                  <a:lnTo>
                    <a:pt x="20457" y="17080"/>
                  </a:lnTo>
                  <a:lnTo>
                    <a:pt x="20457" y="16854"/>
                  </a:lnTo>
                  <a:cubicBezTo>
                    <a:pt x="20457" y="16559"/>
                    <a:pt x="20457" y="16310"/>
                    <a:pt x="20434" y="16038"/>
                  </a:cubicBezTo>
                  <a:cubicBezTo>
                    <a:pt x="20412" y="15811"/>
                    <a:pt x="20389" y="15585"/>
                    <a:pt x="20366" y="15358"/>
                  </a:cubicBezTo>
                  <a:cubicBezTo>
                    <a:pt x="20366" y="15313"/>
                    <a:pt x="20366" y="15290"/>
                    <a:pt x="20366" y="15268"/>
                  </a:cubicBezTo>
                  <a:cubicBezTo>
                    <a:pt x="20344" y="15041"/>
                    <a:pt x="20298" y="14837"/>
                    <a:pt x="20253" y="14611"/>
                  </a:cubicBezTo>
                  <a:lnTo>
                    <a:pt x="20230" y="14498"/>
                  </a:lnTo>
                  <a:cubicBezTo>
                    <a:pt x="20185" y="14294"/>
                    <a:pt x="20140" y="14090"/>
                    <a:pt x="20072" y="13886"/>
                  </a:cubicBezTo>
                  <a:lnTo>
                    <a:pt x="20049" y="13795"/>
                  </a:lnTo>
                  <a:cubicBezTo>
                    <a:pt x="19981" y="13569"/>
                    <a:pt x="19913" y="13365"/>
                    <a:pt x="19845" y="13138"/>
                  </a:cubicBezTo>
                  <a:cubicBezTo>
                    <a:pt x="19755" y="12935"/>
                    <a:pt x="19664" y="12708"/>
                    <a:pt x="19573" y="12504"/>
                  </a:cubicBezTo>
                  <a:lnTo>
                    <a:pt x="19551" y="12459"/>
                  </a:lnTo>
                  <a:cubicBezTo>
                    <a:pt x="19460" y="12255"/>
                    <a:pt x="19370" y="12051"/>
                    <a:pt x="19279" y="11847"/>
                  </a:cubicBezTo>
                  <a:lnTo>
                    <a:pt x="19234" y="11779"/>
                  </a:lnTo>
                  <a:cubicBezTo>
                    <a:pt x="19143" y="11575"/>
                    <a:pt x="19030" y="11371"/>
                    <a:pt x="18917" y="11168"/>
                  </a:cubicBezTo>
                  <a:lnTo>
                    <a:pt x="18871" y="11122"/>
                  </a:lnTo>
                  <a:cubicBezTo>
                    <a:pt x="18758" y="10918"/>
                    <a:pt x="18645" y="10714"/>
                    <a:pt x="18509" y="10533"/>
                  </a:cubicBezTo>
                  <a:cubicBezTo>
                    <a:pt x="18373" y="10307"/>
                    <a:pt x="18214" y="10080"/>
                    <a:pt x="18056" y="9876"/>
                  </a:cubicBezTo>
                  <a:cubicBezTo>
                    <a:pt x="17421" y="9015"/>
                    <a:pt x="16719" y="8223"/>
                    <a:pt x="15949" y="7475"/>
                  </a:cubicBezTo>
                  <a:cubicBezTo>
                    <a:pt x="15292" y="6841"/>
                    <a:pt x="14522" y="6003"/>
                    <a:pt x="13684" y="5595"/>
                  </a:cubicBezTo>
                  <a:cubicBezTo>
                    <a:pt x="13480" y="3964"/>
                    <a:pt x="13231" y="2333"/>
                    <a:pt x="12913" y="724"/>
                  </a:cubicBezTo>
                  <a:cubicBezTo>
                    <a:pt x="12891" y="543"/>
                    <a:pt x="12460" y="362"/>
                    <a:pt x="12166" y="271"/>
                  </a:cubicBezTo>
                  <a:lnTo>
                    <a:pt x="11962" y="203"/>
                  </a:lnTo>
                  <a:cubicBezTo>
                    <a:pt x="11472" y="66"/>
                    <a:pt x="10962" y="0"/>
                    <a:pt x="1045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3" name="Google Shape;243;p36"/>
            <p:cNvGrpSpPr/>
            <p:nvPr/>
          </p:nvGrpSpPr>
          <p:grpSpPr>
            <a:xfrm>
              <a:off x="6047613" y="2216589"/>
              <a:ext cx="849346" cy="1594849"/>
              <a:chOff x="4770700" y="95950"/>
              <a:chExt cx="2207241" cy="4107260"/>
            </a:xfrm>
          </p:grpSpPr>
          <p:sp>
            <p:nvSpPr>
              <p:cNvPr id="244" name="Google Shape;244;p36"/>
              <p:cNvSpPr/>
              <p:nvPr/>
            </p:nvSpPr>
            <p:spPr>
              <a:xfrm>
                <a:off x="5602314" y="95950"/>
                <a:ext cx="558533" cy="156974"/>
              </a:xfrm>
              <a:custGeom>
                <a:avLst/>
                <a:gdLst/>
                <a:ahLst/>
                <a:cxnLst/>
                <a:rect l="l" t="t" r="r" b="b"/>
                <a:pathLst>
                  <a:path w="5234" h="1471" extrusionOk="0">
                    <a:moveTo>
                      <a:pt x="2676" y="1"/>
                    </a:moveTo>
                    <a:cubicBezTo>
                      <a:pt x="2434" y="1"/>
                      <a:pt x="2191" y="16"/>
                      <a:pt x="1949" y="45"/>
                    </a:cubicBezTo>
                    <a:cubicBezTo>
                      <a:pt x="1292" y="113"/>
                      <a:pt x="521" y="181"/>
                      <a:pt x="23" y="680"/>
                    </a:cubicBezTo>
                    <a:cubicBezTo>
                      <a:pt x="0" y="680"/>
                      <a:pt x="0" y="702"/>
                      <a:pt x="0" y="725"/>
                    </a:cubicBezTo>
                    <a:cubicBezTo>
                      <a:pt x="0" y="725"/>
                      <a:pt x="0" y="748"/>
                      <a:pt x="23" y="748"/>
                    </a:cubicBezTo>
                    <a:cubicBezTo>
                      <a:pt x="250" y="906"/>
                      <a:pt x="476" y="1042"/>
                      <a:pt x="725" y="1133"/>
                    </a:cubicBezTo>
                    <a:cubicBezTo>
                      <a:pt x="1302" y="1372"/>
                      <a:pt x="1904" y="1470"/>
                      <a:pt x="2510" y="1470"/>
                    </a:cubicBezTo>
                    <a:cubicBezTo>
                      <a:pt x="3166" y="1470"/>
                      <a:pt x="3827" y="1355"/>
                      <a:pt x="4463" y="1178"/>
                    </a:cubicBezTo>
                    <a:cubicBezTo>
                      <a:pt x="4667" y="1110"/>
                      <a:pt x="5029" y="1065"/>
                      <a:pt x="5143" y="816"/>
                    </a:cubicBezTo>
                    <a:cubicBezTo>
                      <a:pt x="5233" y="589"/>
                      <a:pt x="4712" y="385"/>
                      <a:pt x="4395" y="272"/>
                    </a:cubicBezTo>
                    <a:lnTo>
                      <a:pt x="4169" y="204"/>
                    </a:lnTo>
                    <a:cubicBezTo>
                      <a:pt x="3679" y="66"/>
                      <a:pt x="3179" y="1"/>
                      <a:pt x="26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45" name="Google Shape;245;p36"/>
              <p:cNvGrpSpPr/>
              <p:nvPr/>
            </p:nvGrpSpPr>
            <p:grpSpPr>
              <a:xfrm>
                <a:off x="4770700" y="173317"/>
                <a:ext cx="2207241" cy="4029893"/>
                <a:chOff x="4770700" y="173317"/>
                <a:chExt cx="2207241" cy="4029893"/>
              </a:xfrm>
            </p:grpSpPr>
            <p:sp>
              <p:nvSpPr>
                <p:cNvPr id="246" name="Google Shape;246;p36"/>
                <p:cNvSpPr/>
                <p:nvPr/>
              </p:nvSpPr>
              <p:spPr>
                <a:xfrm>
                  <a:off x="5517690" y="173317"/>
                  <a:ext cx="713266" cy="67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84" h="6298" extrusionOk="0">
                      <a:moveTo>
                        <a:pt x="5936" y="0"/>
                      </a:moveTo>
                      <a:cubicBezTo>
                        <a:pt x="5114" y="305"/>
                        <a:pt x="4164" y="471"/>
                        <a:pt x="3228" y="471"/>
                      </a:cubicBezTo>
                      <a:cubicBezTo>
                        <a:pt x="2359" y="471"/>
                        <a:pt x="1502" y="328"/>
                        <a:pt x="771" y="23"/>
                      </a:cubicBezTo>
                      <a:cubicBezTo>
                        <a:pt x="431" y="1631"/>
                        <a:pt x="182" y="3240"/>
                        <a:pt x="1" y="4848"/>
                      </a:cubicBezTo>
                      <a:lnTo>
                        <a:pt x="204" y="6298"/>
                      </a:lnTo>
                      <a:cubicBezTo>
                        <a:pt x="1246" y="6139"/>
                        <a:pt x="2289" y="6026"/>
                        <a:pt x="3353" y="5958"/>
                      </a:cubicBezTo>
                      <a:cubicBezTo>
                        <a:pt x="4395" y="6026"/>
                        <a:pt x="5437" y="6139"/>
                        <a:pt x="6479" y="6298"/>
                      </a:cubicBezTo>
                      <a:lnTo>
                        <a:pt x="6683" y="4848"/>
                      </a:lnTo>
                      <a:cubicBezTo>
                        <a:pt x="6502" y="3240"/>
                        <a:pt x="6253" y="1608"/>
                        <a:pt x="593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7" name="Google Shape;247;p36"/>
                <p:cNvSpPr/>
                <p:nvPr/>
              </p:nvSpPr>
              <p:spPr>
                <a:xfrm>
                  <a:off x="4770700" y="685753"/>
                  <a:ext cx="2207241" cy="3517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684" h="32962" extrusionOk="0">
                      <a:moveTo>
                        <a:pt x="7159" y="1"/>
                      </a:moveTo>
                      <a:cubicBezTo>
                        <a:pt x="6230" y="363"/>
                        <a:pt x="5415" y="1292"/>
                        <a:pt x="4735" y="1949"/>
                      </a:cubicBezTo>
                      <a:cubicBezTo>
                        <a:pt x="3965" y="2696"/>
                        <a:pt x="3240" y="3489"/>
                        <a:pt x="2606" y="4373"/>
                      </a:cubicBezTo>
                      <a:cubicBezTo>
                        <a:pt x="1269" y="6162"/>
                        <a:pt x="340" y="8269"/>
                        <a:pt x="205" y="10512"/>
                      </a:cubicBezTo>
                      <a:cubicBezTo>
                        <a:pt x="1" y="14159"/>
                        <a:pt x="612" y="17806"/>
                        <a:pt x="1337" y="21363"/>
                      </a:cubicBezTo>
                      <a:cubicBezTo>
                        <a:pt x="2039" y="24919"/>
                        <a:pt x="2787" y="28408"/>
                        <a:pt x="3829" y="31851"/>
                      </a:cubicBezTo>
                      <a:cubicBezTo>
                        <a:pt x="3852" y="31942"/>
                        <a:pt x="3897" y="32032"/>
                        <a:pt x="3965" y="32100"/>
                      </a:cubicBezTo>
                      <a:cubicBezTo>
                        <a:pt x="4033" y="32146"/>
                        <a:pt x="4101" y="32191"/>
                        <a:pt x="4192" y="32214"/>
                      </a:cubicBezTo>
                      <a:cubicBezTo>
                        <a:pt x="6208" y="32644"/>
                        <a:pt x="8269" y="32916"/>
                        <a:pt x="10331" y="32961"/>
                      </a:cubicBezTo>
                      <a:cubicBezTo>
                        <a:pt x="12256" y="32961"/>
                        <a:pt x="14182" y="32735"/>
                        <a:pt x="16085" y="32304"/>
                      </a:cubicBezTo>
                      <a:lnTo>
                        <a:pt x="16492" y="32214"/>
                      </a:lnTo>
                      <a:cubicBezTo>
                        <a:pt x="16583" y="32191"/>
                        <a:pt x="16674" y="32168"/>
                        <a:pt x="16742" y="32100"/>
                      </a:cubicBezTo>
                      <a:cubicBezTo>
                        <a:pt x="16787" y="32032"/>
                        <a:pt x="16832" y="31942"/>
                        <a:pt x="16855" y="31851"/>
                      </a:cubicBezTo>
                      <a:cubicBezTo>
                        <a:pt x="17897" y="28408"/>
                        <a:pt x="18667" y="24897"/>
                        <a:pt x="19369" y="21363"/>
                      </a:cubicBezTo>
                      <a:cubicBezTo>
                        <a:pt x="20072" y="17829"/>
                        <a:pt x="20683" y="14159"/>
                        <a:pt x="20479" y="10512"/>
                      </a:cubicBezTo>
                      <a:cubicBezTo>
                        <a:pt x="20343" y="8246"/>
                        <a:pt x="19415" y="6162"/>
                        <a:pt x="18078" y="4373"/>
                      </a:cubicBezTo>
                      <a:cubicBezTo>
                        <a:pt x="17444" y="3489"/>
                        <a:pt x="16742" y="2696"/>
                        <a:pt x="15971" y="1949"/>
                      </a:cubicBezTo>
                      <a:cubicBezTo>
                        <a:pt x="15269" y="1292"/>
                        <a:pt x="14454" y="363"/>
                        <a:pt x="13547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8" name="Google Shape;248;p36"/>
                <p:cNvSpPr/>
                <p:nvPr/>
              </p:nvSpPr>
              <p:spPr>
                <a:xfrm>
                  <a:off x="4770700" y="1219958"/>
                  <a:ext cx="2197531" cy="18905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93" h="17716" extrusionOk="0">
                      <a:moveTo>
                        <a:pt x="18531" y="1"/>
                      </a:moveTo>
                      <a:cubicBezTo>
                        <a:pt x="12415" y="1609"/>
                        <a:pt x="6344" y="3286"/>
                        <a:pt x="272" y="4985"/>
                      </a:cubicBezTo>
                      <a:cubicBezTo>
                        <a:pt x="250" y="5166"/>
                        <a:pt x="227" y="5347"/>
                        <a:pt x="205" y="5506"/>
                      </a:cubicBezTo>
                      <a:cubicBezTo>
                        <a:pt x="1" y="9153"/>
                        <a:pt x="612" y="12800"/>
                        <a:pt x="1337" y="16357"/>
                      </a:cubicBezTo>
                      <a:lnTo>
                        <a:pt x="1609" y="17716"/>
                      </a:lnTo>
                      <a:cubicBezTo>
                        <a:pt x="7725" y="15972"/>
                        <a:pt x="13887" y="14273"/>
                        <a:pt x="20049" y="12642"/>
                      </a:cubicBezTo>
                      <a:cubicBezTo>
                        <a:pt x="20434" y="10286"/>
                        <a:pt x="20593" y="7907"/>
                        <a:pt x="20479" y="5506"/>
                      </a:cubicBezTo>
                      <a:cubicBezTo>
                        <a:pt x="20321" y="3535"/>
                        <a:pt x="19664" y="1632"/>
                        <a:pt x="1853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9" name="Google Shape;249;p36"/>
                <p:cNvSpPr/>
                <p:nvPr/>
              </p:nvSpPr>
              <p:spPr>
                <a:xfrm>
                  <a:off x="5445126" y="1738689"/>
                  <a:ext cx="909084" cy="8675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19" h="8130" extrusionOk="0">
                      <a:moveTo>
                        <a:pt x="4369" y="0"/>
                      </a:moveTo>
                      <a:cubicBezTo>
                        <a:pt x="4265" y="0"/>
                        <a:pt x="4160" y="4"/>
                        <a:pt x="4056" y="10"/>
                      </a:cubicBezTo>
                      <a:cubicBezTo>
                        <a:pt x="2334" y="101"/>
                        <a:pt x="862" y="1279"/>
                        <a:pt x="386" y="2955"/>
                      </a:cubicBezTo>
                      <a:cubicBezTo>
                        <a:pt x="1" y="4428"/>
                        <a:pt x="454" y="5991"/>
                        <a:pt x="1564" y="7010"/>
                      </a:cubicBezTo>
                      <a:cubicBezTo>
                        <a:pt x="2356" y="7760"/>
                        <a:pt x="3366" y="8130"/>
                        <a:pt x="4371" y="8130"/>
                      </a:cubicBezTo>
                      <a:cubicBezTo>
                        <a:pt x="5493" y="8130"/>
                        <a:pt x="6608" y="7669"/>
                        <a:pt x="7409" y="6761"/>
                      </a:cubicBezTo>
                      <a:cubicBezTo>
                        <a:pt x="8156" y="5900"/>
                        <a:pt x="8519" y="4768"/>
                        <a:pt x="8473" y="3635"/>
                      </a:cubicBezTo>
                      <a:cubicBezTo>
                        <a:pt x="8451" y="2502"/>
                        <a:pt x="7907" y="1460"/>
                        <a:pt x="7001" y="803"/>
                      </a:cubicBezTo>
                      <a:cubicBezTo>
                        <a:pt x="6226" y="273"/>
                        <a:pt x="5305" y="0"/>
                        <a:pt x="436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0" name="Google Shape;250;p36"/>
                <p:cNvSpPr/>
                <p:nvPr/>
              </p:nvSpPr>
              <p:spPr>
                <a:xfrm>
                  <a:off x="5640944" y="2049224"/>
                  <a:ext cx="140327" cy="10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5" h="975" extrusionOk="0">
                      <a:moveTo>
                        <a:pt x="658" y="0"/>
                      </a:moveTo>
                      <a:cubicBezTo>
                        <a:pt x="1" y="0"/>
                        <a:pt x="1" y="974"/>
                        <a:pt x="658" y="974"/>
                      </a:cubicBezTo>
                      <a:cubicBezTo>
                        <a:pt x="1315" y="974"/>
                        <a:pt x="1315" y="0"/>
                        <a:pt x="65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1" name="Google Shape;251;p36"/>
                <p:cNvSpPr/>
                <p:nvPr/>
              </p:nvSpPr>
              <p:spPr>
                <a:xfrm>
                  <a:off x="5960122" y="2022546"/>
                  <a:ext cx="140327" cy="1040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5" h="975" extrusionOk="0">
                      <a:moveTo>
                        <a:pt x="657" y="1"/>
                      </a:moveTo>
                      <a:cubicBezTo>
                        <a:pt x="0" y="1"/>
                        <a:pt x="0" y="975"/>
                        <a:pt x="657" y="975"/>
                      </a:cubicBezTo>
                      <a:cubicBezTo>
                        <a:pt x="1314" y="975"/>
                        <a:pt x="1314" y="1"/>
                        <a:pt x="65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2" name="Google Shape;252;p36"/>
                <p:cNvSpPr/>
                <p:nvPr/>
              </p:nvSpPr>
              <p:spPr>
                <a:xfrm>
                  <a:off x="5788528" y="2083052"/>
                  <a:ext cx="171700" cy="106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9" h="998" extrusionOk="0">
                      <a:moveTo>
                        <a:pt x="1414" y="1"/>
                      </a:moveTo>
                      <a:cubicBezTo>
                        <a:pt x="1340" y="1"/>
                        <a:pt x="1255" y="63"/>
                        <a:pt x="1268" y="159"/>
                      </a:cubicBezTo>
                      <a:cubicBezTo>
                        <a:pt x="1336" y="453"/>
                        <a:pt x="1110" y="725"/>
                        <a:pt x="815" y="748"/>
                      </a:cubicBezTo>
                      <a:cubicBezTo>
                        <a:pt x="803" y="749"/>
                        <a:pt x="791" y="749"/>
                        <a:pt x="779" y="749"/>
                      </a:cubicBezTo>
                      <a:cubicBezTo>
                        <a:pt x="458" y="749"/>
                        <a:pt x="229" y="465"/>
                        <a:pt x="294" y="181"/>
                      </a:cubicBezTo>
                      <a:cubicBezTo>
                        <a:pt x="306" y="102"/>
                        <a:pt x="249" y="63"/>
                        <a:pt x="187" y="63"/>
                      </a:cubicBezTo>
                      <a:cubicBezTo>
                        <a:pt x="124" y="63"/>
                        <a:pt x="56" y="102"/>
                        <a:pt x="45" y="181"/>
                      </a:cubicBezTo>
                      <a:cubicBezTo>
                        <a:pt x="1" y="600"/>
                        <a:pt x="343" y="998"/>
                        <a:pt x="779" y="998"/>
                      </a:cubicBezTo>
                      <a:cubicBezTo>
                        <a:pt x="791" y="998"/>
                        <a:pt x="803" y="998"/>
                        <a:pt x="815" y="997"/>
                      </a:cubicBezTo>
                      <a:cubicBezTo>
                        <a:pt x="1268" y="974"/>
                        <a:pt x="1608" y="544"/>
                        <a:pt x="1517" y="91"/>
                      </a:cubicBezTo>
                      <a:cubicBezTo>
                        <a:pt x="1508" y="28"/>
                        <a:pt x="1464" y="1"/>
                        <a:pt x="141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3" name="Google Shape;253;p36"/>
                <p:cNvSpPr/>
                <p:nvPr/>
              </p:nvSpPr>
              <p:spPr>
                <a:xfrm>
                  <a:off x="6146230" y="1588651"/>
                  <a:ext cx="89532" cy="127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" h="1195" extrusionOk="0">
                      <a:moveTo>
                        <a:pt x="563" y="0"/>
                      </a:moveTo>
                      <a:cubicBezTo>
                        <a:pt x="453" y="0"/>
                        <a:pt x="355" y="81"/>
                        <a:pt x="318" y="193"/>
                      </a:cubicBezTo>
                      <a:lnTo>
                        <a:pt x="23" y="873"/>
                      </a:lnTo>
                      <a:cubicBezTo>
                        <a:pt x="0" y="1009"/>
                        <a:pt x="68" y="1145"/>
                        <a:pt x="204" y="1190"/>
                      </a:cubicBezTo>
                      <a:cubicBezTo>
                        <a:pt x="222" y="1193"/>
                        <a:pt x="239" y="1194"/>
                        <a:pt x="256" y="1194"/>
                      </a:cubicBezTo>
                      <a:cubicBezTo>
                        <a:pt x="373" y="1194"/>
                        <a:pt x="482" y="1127"/>
                        <a:pt x="521" y="1009"/>
                      </a:cubicBezTo>
                      <a:lnTo>
                        <a:pt x="816" y="329"/>
                      </a:lnTo>
                      <a:cubicBezTo>
                        <a:pt x="839" y="193"/>
                        <a:pt x="771" y="57"/>
                        <a:pt x="635" y="12"/>
                      </a:cubicBezTo>
                      <a:cubicBezTo>
                        <a:pt x="611" y="4"/>
                        <a:pt x="587" y="0"/>
                        <a:pt x="56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" name="Google Shape;254;p36"/>
                <p:cNvSpPr/>
                <p:nvPr/>
              </p:nvSpPr>
              <p:spPr>
                <a:xfrm>
                  <a:off x="6356988" y="1798128"/>
                  <a:ext cx="144489" cy="987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925" extrusionOk="0">
                      <a:moveTo>
                        <a:pt x="986" y="0"/>
                      </a:moveTo>
                      <a:cubicBezTo>
                        <a:pt x="945" y="0"/>
                        <a:pt x="901" y="13"/>
                        <a:pt x="857" y="42"/>
                      </a:cubicBezTo>
                      <a:lnTo>
                        <a:pt x="245" y="450"/>
                      </a:lnTo>
                      <a:cubicBezTo>
                        <a:pt x="0" y="601"/>
                        <a:pt x="147" y="924"/>
                        <a:pt x="360" y="924"/>
                      </a:cubicBezTo>
                      <a:cubicBezTo>
                        <a:pt x="403" y="924"/>
                        <a:pt x="449" y="911"/>
                        <a:pt x="495" y="881"/>
                      </a:cubicBezTo>
                      <a:lnTo>
                        <a:pt x="1106" y="496"/>
                      </a:lnTo>
                      <a:cubicBezTo>
                        <a:pt x="1353" y="344"/>
                        <a:pt x="1202" y="0"/>
                        <a:pt x="98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5" name="Google Shape;255;p36"/>
                <p:cNvSpPr/>
                <p:nvPr/>
              </p:nvSpPr>
              <p:spPr>
                <a:xfrm>
                  <a:off x="6422403" y="2229355"/>
                  <a:ext cx="127628" cy="670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6" h="628" extrusionOk="0">
                      <a:moveTo>
                        <a:pt x="368" y="0"/>
                      </a:moveTo>
                      <a:cubicBezTo>
                        <a:pt x="89" y="0"/>
                        <a:pt x="0" y="426"/>
                        <a:pt x="312" y="509"/>
                      </a:cubicBezTo>
                      <a:lnTo>
                        <a:pt x="856" y="623"/>
                      </a:lnTo>
                      <a:cubicBezTo>
                        <a:pt x="873" y="626"/>
                        <a:pt x="890" y="627"/>
                        <a:pt x="907" y="627"/>
                      </a:cubicBezTo>
                      <a:cubicBezTo>
                        <a:pt x="1025" y="627"/>
                        <a:pt x="1133" y="560"/>
                        <a:pt x="1173" y="442"/>
                      </a:cubicBezTo>
                      <a:cubicBezTo>
                        <a:pt x="1196" y="306"/>
                        <a:pt x="1128" y="147"/>
                        <a:pt x="992" y="124"/>
                      </a:cubicBezTo>
                      <a:lnTo>
                        <a:pt x="448" y="11"/>
                      </a:lnTo>
                      <a:cubicBezTo>
                        <a:pt x="420" y="4"/>
                        <a:pt x="393" y="0"/>
                        <a:pt x="36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6" name="Google Shape;256;p36"/>
                <p:cNvSpPr/>
                <p:nvPr/>
              </p:nvSpPr>
              <p:spPr>
                <a:xfrm>
                  <a:off x="6232774" y="2544372"/>
                  <a:ext cx="94334" cy="957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4" h="897" extrusionOk="0">
                      <a:moveTo>
                        <a:pt x="343" y="0"/>
                      </a:moveTo>
                      <a:cubicBezTo>
                        <a:pt x="170" y="0"/>
                        <a:pt x="1" y="184"/>
                        <a:pt x="96" y="389"/>
                      </a:cubicBezTo>
                      <a:lnTo>
                        <a:pt x="345" y="774"/>
                      </a:lnTo>
                      <a:cubicBezTo>
                        <a:pt x="402" y="860"/>
                        <a:pt x="482" y="896"/>
                        <a:pt x="559" y="896"/>
                      </a:cubicBezTo>
                      <a:cubicBezTo>
                        <a:pt x="727" y="896"/>
                        <a:pt x="884" y="727"/>
                        <a:pt x="775" y="525"/>
                      </a:cubicBezTo>
                      <a:lnTo>
                        <a:pt x="549" y="117"/>
                      </a:lnTo>
                      <a:cubicBezTo>
                        <a:pt x="494" y="35"/>
                        <a:pt x="418" y="0"/>
                        <a:pt x="343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" name="Google Shape;257;p36"/>
                <p:cNvSpPr/>
                <p:nvPr/>
              </p:nvSpPr>
              <p:spPr>
                <a:xfrm>
                  <a:off x="5754593" y="2631343"/>
                  <a:ext cx="75019" cy="1291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1210" extrusionOk="0">
                      <a:moveTo>
                        <a:pt x="425" y="0"/>
                      </a:moveTo>
                      <a:cubicBezTo>
                        <a:pt x="307" y="0"/>
                        <a:pt x="199" y="67"/>
                        <a:pt x="159" y="186"/>
                      </a:cubicBezTo>
                      <a:lnTo>
                        <a:pt x="23" y="888"/>
                      </a:lnTo>
                      <a:cubicBezTo>
                        <a:pt x="1" y="1024"/>
                        <a:pt x="69" y="1160"/>
                        <a:pt x="204" y="1205"/>
                      </a:cubicBezTo>
                      <a:cubicBezTo>
                        <a:pt x="222" y="1208"/>
                        <a:pt x="239" y="1209"/>
                        <a:pt x="256" y="1209"/>
                      </a:cubicBezTo>
                      <a:cubicBezTo>
                        <a:pt x="373" y="1209"/>
                        <a:pt x="482" y="1143"/>
                        <a:pt x="522" y="1024"/>
                      </a:cubicBezTo>
                      <a:lnTo>
                        <a:pt x="658" y="322"/>
                      </a:lnTo>
                      <a:cubicBezTo>
                        <a:pt x="703" y="186"/>
                        <a:pt x="612" y="50"/>
                        <a:pt x="476" y="5"/>
                      </a:cubicBezTo>
                      <a:cubicBezTo>
                        <a:pt x="459" y="2"/>
                        <a:pt x="442" y="0"/>
                        <a:pt x="42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" name="Google Shape;258;p36"/>
                <p:cNvSpPr/>
                <p:nvPr/>
              </p:nvSpPr>
              <p:spPr>
                <a:xfrm>
                  <a:off x="5388781" y="2545119"/>
                  <a:ext cx="140861" cy="920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0" h="863" extrusionOk="0">
                      <a:moveTo>
                        <a:pt x="960" y="0"/>
                      </a:moveTo>
                      <a:cubicBezTo>
                        <a:pt x="917" y="0"/>
                        <a:pt x="871" y="13"/>
                        <a:pt x="823" y="42"/>
                      </a:cubicBezTo>
                      <a:lnTo>
                        <a:pt x="234" y="382"/>
                      </a:lnTo>
                      <a:cubicBezTo>
                        <a:pt x="0" y="538"/>
                        <a:pt x="153" y="862"/>
                        <a:pt x="373" y="862"/>
                      </a:cubicBezTo>
                      <a:cubicBezTo>
                        <a:pt x="409" y="862"/>
                        <a:pt x="446" y="854"/>
                        <a:pt x="484" y="835"/>
                      </a:cubicBezTo>
                      <a:lnTo>
                        <a:pt x="1073" y="495"/>
                      </a:lnTo>
                      <a:cubicBezTo>
                        <a:pt x="1320" y="343"/>
                        <a:pt x="1184" y="0"/>
                        <a:pt x="96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9" name="Google Shape;259;p36"/>
                <p:cNvSpPr/>
                <p:nvPr/>
              </p:nvSpPr>
              <p:spPr>
                <a:xfrm>
                  <a:off x="5257631" y="2284846"/>
                  <a:ext cx="151425" cy="75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9" h="709" extrusionOk="0">
                      <a:moveTo>
                        <a:pt x="1150" y="0"/>
                      </a:moveTo>
                      <a:cubicBezTo>
                        <a:pt x="1126" y="0"/>
                        <a:pt x="1102" y="4"/>
                        <a:pt x="1078" y="12"/>
                      </a:cubicBezTo>
                      <a:cubicBezTo>
                        <a:pt x="806" y="57"/>
                        <a:pt x="535" y="103"/>
                        <a:pt x="285" y="193"/>
                      </a:cubicBezTo>
                      <a:cubicBezTo>
                        <a:pt x="0" y="295"/>
                        <a:pt x="81" y="708"/>
                        <a:pt x="331" y="708"/>
                      </a:cubicBezTo>
                      <a:cubicBezTo>
                        <a:pt x="359" y="708"/>
                        <a:pt x="389" y="703"/>
                        <a:pt x="421" y="692"/>
                      </a:cubicBezTo>
                      <a:cubicBezTo>
                        <a:pt x="671" y="601"/>
                        <a:pt x="942" y="533"/>
                        <a:pt x="1214" y="488"/>
                      </a:cubicBezTo>
                      <a:cubicBezTo>
                        <a:pt x="1350" y="465"/>
                        <a:pt x="1418" y="307"/>
                        <a:pt x="1373" y="193"/>
                      </a:cubicBezTo>
                      <a:cubicBezTo>
                        <a:pt x="1354" y="82"/>
                        <a:pt x="1259" y="0"/>
                        <a:pt x="11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0" name="Google Shape;260;p36"/>
                <p:cNvSpPr/>
                <p:nvPr/>
              </p:nvSpPr>
              <p:spPr>
                <a:xfrm>
                  <a:off x="5259018" y="1945286"/>
                  <a:ext cx="145129" cy="653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0" h="612" extrusionOk="0">
                      <a:moveTo>
                        <a:pt x="250" y="0"/>
                      </a:moveTo>
                      <a:cubicBezTo>
                        <a:pt x="114" y="0"/>
                        <a:pt x="1" y="113"/>
                        <a:pt x="1" y="249"/>
                      </a:cubicBezTo>
                      <a:cubicBezTo>
                        <a:pt x="1" y="385"/>
                        <a:pt x="114" y="498"/>
                        <a:pt x="250" y="521"/>
                      </a:cubicBezTo>
                      <a:lnTo>
                        <a:pt x="1111" y="612"/>
                      </a:lnTo>
                      <a:cubicBezTo>
                        <a:pt x="1247" y="612"/>
                        <a:pt x="1360" y="498"/>
                        <a:pt x="1360" y="362"/>
                      </a:cubicBezTo>
                      <a:cubicBezTo>
                        <a:pt x="1360" y="227"/>
                        <a:pt x="1247" y="113"/>
                        <a:pt x="1111" y="113"/>
                      </a:cubicBezTo>
                      <a:lnTo>
                        <a:pt x="25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" name="Google Shape;261;p36"/>
                <p:cNvSpPr/>
                <p:nvPr/>
              </p:nvSpPr>
              <p:spPr>
                <a:xfrm>
                  <a:off x="5480021" y="1654813"/>
                  <a:ext cx="119625" cy="1182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1" h="1108" extrusionOk="0">
                      <a:moveTo>
                        <a:pt x="358" y="0"/>
                      </a:moveTo>
                      <a:cubicBezTo>
                        <a:pt x="183" y="0"/>
                        <a:pt x="1" y="183"/>
                        <a:pt x="127" y="389"/>
                      </a:cubicBezTo>
                      <a:cubicBezTo>
                        <a:pt x="263" y="615"/>
                        <a:pt x="421" y="819"/>
                        <a:pt x="603" y="1023"/>
                      </a:cubicBezTo>
                      <a:cubicBezTo>
                        <a:pt x="657" y="1082"/>
                        <a:pt x="717" y="1107"/>
                        <a:pt x="775" y="1107"/>
                      </a:cubicBezTo>
                      <a:cubicBezTo>
                        <a:pt x="960" y="1107"/>
                        <a:pt x="1120" y="856"/>
                        <a:pt x="965" y="683"/>
                      </a:cubicBezTo>
                      <a:cubicBezTo>
                        <a:pt x="829" y="502"/>
                        <a:pt x="693" y="321"/>
                        <a:pt x="557" y="117"/>
                      </a:cubicBezTo>
                      <a:cubicBezTo>
                        <a:pt x="509" y="35"/>
                        <a:pt x="434" y="0"/>
                        <a:pt x="35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262;p36"/>
                <p:cNvSpPr/>
                <p:nvPr/>
              </p:nvSpPr>
              <p:spPr>
                <a:xfrm>
                  <a:off x="5865788" y="1519181"/>
                  <a:ext cx="60506" cy="1457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" h="1366" extrusionOk="0">
                      <a:moveTo>
                        <a:pt x="289" y="0"/>
                      </a:moveTo>
                      <a:cubicBezTo>
                        <a:pt x="165" y="0"/>
                        <a:pt x="35" y="85"/>
                        <a:pt x="23" y="255"/>
                      </a:cubicBezTo>
                      <a:cubicBezTo>
                        <a:pt x="1" y="527"/>
                        <a:pt x="23" y="822"/>
                        <a:pt x="46" y="1093"/>
                      </a:cubicBezTo>
                      <a:cubicBezTo>
                        <a:pt x="46" y="1229"/>
                        <a:pt x="159" y="1343"/>
                        <a:pt x="295" y="1365"/>
                      </a:cubicBezTo>
                      <a:cubicBezTo>
                        <a:pt x="454" y="1365"/>
                        <a:pt x="567" y="1229"/>
                        <a:pt x="567" y="1093"/>
                      </a:cubicBezTo>
                      <a:cubicBezTo>
                        <a:pt x="522" y="822"/>
                        <a:pt x="522" y="527"/>
                        <a:pt x="522" y="255"/>
                      </a:cubicBezTo>
                      <a:cubicBezTo>
                        <a:pt x="533" y="85"/>
                        <a:pt x="414" y="0"/>
                        <a:pt x="289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263;p36"/>
                <p:cNvSpPr/>
                <p:nvPr/>
              </p:nvSpPr>
              <p:spPr>
                <a:xfrm>
                  <a:off x="5026918" y="2890442"/>
                  <a:ext cx="1825317" cy="8485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05" h="7952" extrusionOk="0">
                      <a:moveTo>
                        <a:pt x="17104" y="0"/>
                      </a:moveTo>
                      <a:lnTo>
                        <a:pt x="17104" y="0"/>
                      </a:lnTo>
                      <a:cubicBezTo>
                        <a:pt x="11373" y="1858"/>
                        <a:pt x="5687" y="3761"/>
                        <a:pt x="1" y="5709"/>
                      </a:cubicBezTo>
                      <a:cubicBezTo>
                        <a:pt x="159" y="6457"/>
                        <a:pt x="341" y="7204"/>
                        <a:pt x="545" y="7952"/>
                      </a:cubicBezTo>
                      <a:cubicBezTo>
                        <a:pt x="5868" y="6117"/>
                        <a:pt x="11214" y="4327"/>
                        <a:pt x="16583" y="2560"/>
                      </a:cubicBezTo>
                      <a:cubicBezTo>
                        <a:pt x="16719" y="1949"/>
                        <a:pt x="16832" y="1314"/>
                        <a:pt x="16968" y="680"/>
                      </a:cubicBezTo>
                      <a:lnTo>
                        <a:pt x="17104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264;p36"/>
                <p:cNvSpPr/>
                <p:nvPr/>
              </p:nvSpPr>
              <p:spPr>
                <a:xfrm>
                  <a:off x="5058398" y="3033117"/>
                  <a:ext cx="1764811" cy="623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38" h="5845" extrusionOk="0">
                      <a:moveTo>
                        <a:pt x="16537" y="0"/>
                      </a:moveTo>
                      <a:lnTo>
                        <a:pt x="16537" y="0"/>
                      </a:lnTo>
                      <a:cubicBezTo>
                        <a:pt x="14453" y="680"/>
                        <a:pt x="12324" y="1291"/>
                        <a:pt x="10240" y="1971"/>
                      </a:cubicBezTo>
                      <a:cubicBezTo>
                        <a:pt x="6796" y="3104"/>
                        <a:pt x="3376" y="4304"/>
                        <a:pt x="0" y="5573"/>
                      </a:cubicBezTo>
                      <a:lnTo>
                        <a:pt x="68" y="5845"/>
                      </a:lnTo>
                      <a:cubicBezTo>
                        <a:pt x="3466" y="4576"/>
                        <a:pt x="6887" y="3375"/>
                        <a:pt x="10330" y="2243"/>
                      </a:cubicBezTo>
                      <a:cubicBezTo>
                        <a:pt x="12369" y="1586"/>
                        <a:pt x="14431" y="974"/>
                        <a:pt x="16469" y="317"/>
                      </a:cubicBezTo>
                      <a:cubicBezTo>
                        <a:pt x="16492" y="204"/>
                        <a:pt x="16515" y="91"/>
                        <a:pt x="1653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265" name="Google Shape;265;p36"/>
          <p:cNvGrpSpPr/>
          <p:nvPr/>
        </p:nvGrpSpPr>
        <p:grpSpPr>
          <a:xfrm rot="-1352549">
            <a:off x="584445" y="3782510"/>
            <a:ext cx="523809" cy="1131523"/>
            <a:chOff x="226179" y="2932720"/>
            <a:chExt cx="760075" cy="1641900"/>
          </a:xfrm>
        </p:grpSpPr>
        <p:sp>
          <p:nvSpPr>
            <p:cNvPr id="266" name="Google Shape;266;p36"/>
            <p:cNvSpPr/>
            <p:nvPr/>
          </p:nvSpPr>
          <p:spPr>
            <a:xfrm>
              <a:off x="226179" y="2933120"/>
              <a:ext cx="760075" cy="1641100"/>
            </a:xfrm>
            <a:custGeom>
              <a:avLst/>
              <a:gdLst/>
              <a:ahLst/>
              <a:cxnLst/>
              <a:rect l="l" t="t" r="r" b="b"/>
              <a:pathLst>
                <a:path w="30403" h="65644" extrusionOk="0">
                  <a:moveTo>
                    <a:pt x="892" y="0"/>
                  </a:moveTo>
                  <a:lnTo>
                    <a:pt x="892" y="4775"/>
                  </a:lnTo>
                  <a:cubicBezTo>
                    <a:pt x="892" y="4775"/>
                    <a:pt x="0" y="25659"/>
                    <a:pt x="892" y="32631"/>
                  </a:cubicBezTo>
                  <a:cubicBezTo>
                    <a:pt x="1560" y="38075"/>
                    <a:pt x="7100" y="54501"/>
                    <a:pt x="7100" y="54501"/>
                  </a:cubicBezTo>
                  <a:lnTo>
                    <a:pt x="7100" y="63670"/>
                  </a:lnTo>
                  <a:cubicBezTo>
                    <a:pt x="7100" y="64752"/>
                    <a:pt x="7991" y="65644"/>
                    <a:pt x="9073" y="65644"/>
                  </a:cubicBezTo>
                  <a:lnTo>
                    <a:pt x="21266" y="65644"/>
                  </a:lnTo>
                  <a:cubicBezTo>
                    <a:pt x="22380" y="65644"/>
                    <a:pt x="23272" y="64752"/>
                    <a:pt x="23272" y="63670"/>
                  </a:cubicBezTo>
                  <a:lnTo>
                    <a:pt x="23272" y="54501"/>
                  </a:lnTo>
                  <a:cubicBezTo>
                    <a:pt x="23272" y="54501"/>
                    <a:pt x="28684" y="38361"/>
                    <a:pt x="29480" y="32631"/>
                  </a:cubicBezTo>
                  <a:cubicBezTo>
                    <a:pt x="30403" y="25755"/>
                    <a:pt x="29480" y="4775"/>
                    <a:pt x="29480" y="4775"/>
                  </a:cubicBezTo>
                  <a:lnTo>
                    <a:pt x="29480" y="0"/>
                  </a:ln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7" name="Google Shape;267;p36"/>
            <p:cNvGrpSpPr/>
            <p:nvPr/>
          </p:nvGrpSpPr>
          <p:grpSpPr>
            <a:xfrm>
              <a:off x="226179" y="2932720"/>
              <a:ext cx="760075" cy="1641900"/>
              <a:chOff x="226175" y="1100200"/>
              <a:chExt cx="760075" cy="1641900"/>
            </a:xfrm>
          </p:grpSpPr>
          <p:sp>
            <p:nvSpPr>
              <p:cNvPr id="268" name="Google Shape;268;p36"/>
              <p:cNvSpPr/>
              <p:nvPr/>
            </p:nvSpPr>
            <p:spPr>
              <a:xfrm>
                <a:off x="248450" y="1100200"/>
                <a:ext cx="714725" cy="119400"/>
              </a:xfrm>
              <a:custGeom>
                <a:avLst/>
                <a:gdLst/>
                <a:ahLst/>
                <a:cxnLst/>
                <a:rect l="l" t="t" r="r" b="b"/>
                <a:pathLst>
                  <a:path w="28589" h="4776" extrusionOk="0">
                    <a:moveTo>
                      <a:pt x="1" y="0"/>
                    </a:moveTo>
                    <a:lnTo>
                      <a:pt x="1" y="4775"/>
                    </a:lnTo>
                    <a:lnTo>
                      <a:pt x="28589" y="4775"/>
                    </a:lnTo>
                    <a:lnTo>
                      <a:pt x="2858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6"/>
              <p:cNvSpPr/>
              <p:nvPr/>
            </p:nvSpPr>
            <p:spPr>
              <a:xfrm>
                <a:off x="403650" y="2463525"/>
                <a:ext cx="404325" cy="278575"/>
              </a:xfrm>
              <a:custGeom>
                <a:avLst/>
                <a:gdLst/>
                <a:ahLst/>
                <a:cxnLst/>
                <a:rect l="l" t="t" r="r" b="b"/>
                <a:pathLst>
                  <a:path w="16173" h="11143" extrusionOk="0">
                    <a:moveTo>
                      <a:pt x="1" y="0"/>
                    </a:moveTo>
                    <a:lnTo>
                      <a:pt x="1" y="9137"/>
                    </a:lnTo>
                    <a:cubicBezTo>
                      <a:pt x="1" y="10251"/>
                      <a:pt x="892" y="11142"/>
                      <a:pt x="2006" y="11142"/>
                    </a:cubicBezTo>
                    <a:lnTo>
                      <a:pt x="14167" y="11142"/>
                    </a:lnTo>
                    <a:cubicBezTo>
                      <a:pt x="15281" y="11142"/>
                      <a:pt x="16173" y="10251"/>
                      <a:pt x="16173" y="9137"/>
                    </a:cubicBezTo>
                    <a:lnTo>
                      <a:pt x="1617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6"/>
              <p:cNvSpPr/>
              <p:nvPr/>
            </p:nvSpPr>
            <p:spPr>
              <a:xfrm>
                <a:off x="226175" y="1219575"/>
                <a:ext cx="760075" cy="1243975"/>
              </a:xfrm>
              <a:custGeom>
                <a:avLst/>
                <a:gdLst/>
                <a:ahLst/>
                <a:cxnLst/>
                <a:rect l="l" t="t" r="r" b="b"/>
                <a:pathLst>
                  <a:path w="30403" h="49759" extrusionOk="0">
                    <a:moveTo>
                      <a:pt x="892" y="0"/>
                    </a:moveTo>
                    <a:cubicBezTo>
                      <a:pt x="892" y="0"/>
                      <a:pt x="0" y="20884"/>
                      <a:pt x="892" y="27856"/>
                    </a:cubicBezTo>
                    <a:cubicBezTo>
                      <a:pt x="1560" y="33332"/>
                      <a:pt x="7100" y="49758"/>
                      <a:pt x="7100" y="49758"/>
                    </a:cubicBezTo>
                    <a:lnTo>
                      <a:pt x="23240" y="49758"/>
                    </a:lnTo>
                    <a:cubicBezTo>
                      <a:pt x="23240" y="49758"/>
                      <a:pt x="28684" y="33586"/>
                      <a:pt x="29480" y="27856"/>
                    </a:cubicBezTo>
                    <a:cubicBezTo>
                      <a:pt x="30403" y="21011"/>
                      <a:pt x="29480" y="0"/>
                      <a:pt x="294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6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6"/>
              <p:cNvSpPr/>
              <p:nvPr/>
            </p:nvSpPr>
            <p:spPr>
              <a:xfrm>
                <a:off x="519850" y="184512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923" y="0"/>
                    </a:moveTo>
                    <a:cubicBezTo>
                      <a:pt x="913" y="0"/>
                      <a:pt x="903" y="0"/>
                      <a:pt x="892" y="1"/>
                    </a:cubicBezTo>
                    <a:cubicBezTo>
                      <a:pt x="1" y="1"/>
                      <a:pt x="1" y="1370"/>
                      <a:pt x="892" y="1370"/>
                    </a:cubicBezTo>
                    <a:cubicBezTo>
                      <a:pt x="1805" y="1338"/>
                      <a:pt x="1815" y="0"/>
                      <a:pt x="9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6"/>
              <p:cNvSpPr/>
              <p:nvPr/>
            </p:nvSpPr>
            <p:spPr>
              <a:xfrm>
                <a:off x="624900" y="183637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892" y="0"/>
                    </a:moveTo>
                    <a:cubicBezTo>
                      <a:pt x="1" y="0"/>
                      <a:pt x="1" y="1369"/>
                      <a:pt x="892" y="1369"/>
                    </a:cubicBezTo>
                    <a:cubicBezTo>
                      <a:pt x="1815" y="1369"/>
                      <a:pt x="1815" y="0"/>
                      <a:pt x="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6"/>
              <p:cNvSpPr/>
              <p:nvPr/>
            </p:nvSpPr>
            <p:spPr>
              <a:xfrm>
                <a:off x="567675" y="1856225"/>
                <a:ext cx="56450" cy="3432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373" extrusionOk="0">
                    <a:moveTo>
                      <a:pt x="1980" y="1"/>
                    </a:moveTo>
                    <a:cubicBezTo>
                      <a:pt x="1876" y="1"/>
                      <a:pt x="1762" y="80"/>
                      <a:pt x="1780" y="193"/>
                    </a:cubicBezTo>
                    <a:cubicBezTo>
                      <a:pt x="1844" y="607"/>
                      <a:pt x="1558" y="989"/>
                      <a:pt x="1144" y="1053"/>
                    </a:cubicBezTo>
                    <a:cubicBezTo>
                      <a:pt x="698" y="1053"/>
                      <a:pt x="348" y="639"/>
                      <a:pt x="443" y="225"/>
                    </a:cubicBezTo>
                    <a:cubicBezTo>
                      <a:pt x="443" y="114"/>
                      <a:pt x="364" y="58"/>
                      <a:pt x="280" y="58"/>
                    </a:cubicBezTo>
                    <a:cubicBezTo>
                      <a:pt x="197" y="58"/>
                      <a:pt x="109" y="114"/>
                      <a:pt x="93" y="225"/>
                    </a:cubicBezTo>
                    <a:cubicBezTo>
                      <a:pt x="0" y="844"/>
                      <a:pt x="479" y="1373"/>
                      <a:pt x="1090" y="1373"/>
                    </a:cubicBezTo>
                    <a:cubicBezTo>
                      <a:pt x="1108" y="1373"/>
                      <a:pt x="1126" y="1372"/>
                      <a:pt x="1144" y="1371"/>
                    </a:cubicBezTo>
                    <a:cubicBezTo>
                      <a:pt x="1780" y="1339"/>
                      <a:pt x="2258" y="735"/>
                      <a:pt x="2131" y="130"/>
                    </a:cubicBezTo>
                    <a:cubicBezTo>
                      <a:pt x="2118" y="39"/>
                      <a:pt x="2051" y="1"/>
                      <a:pt x="19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6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6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6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6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6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6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6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6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6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6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5" name="Google Shape;285;p36"/>
          <p:cNvGrpSpPr/>
          <p:nvPr/>
        </p:nvGrpSpPr>
        <p:grpSpPr>
          <a:xfrm rot="844562">
            <a:off x="363525" y="220759"/>
            <a:ext cx="660354" cy="958621"/>
            <a:chOff x="4799875" y="2831750"/>
            <a:chExt cx="450250" cy="653575"/>
          </a:xfrm>
        </p:grpSpPr>
        <p:sp>
          <p:nvSpPr>
            <p:cNvPr id="286" name="Google Shape;286;p36"/>
            <p:cNvSpPr/>
            <p:nvPr/>
          </p:nvSpPr>
          <p:spPr>
            <a:xfrm>
              <a:off x="4799875" y="2831750"/>
              <a:ext cx="450250" cy="653575"/>
            </a:xfrm>
            <a:custGeom>
              <a:avLst/>
              <a:gdLst/>
              <a:ahLst/>
              <a:cxnLst/>
              <a:rect l="l" t="t" r="r" b="b"/>
              <a:pathLst>
                <a:path w="18010" h="26143" extrusionOk="0">
                  <a:moveTo>
                    <a:pt x="5754" y="0"/>
                  </a:moveTo>
                  <a:lnTo>
                    <a:pt x="5754" y="2900"/>
                  </a:lnTo>
                  <a:lnTo>
                    <a:pt x="3398" y="2900"/>
                  </a:lnTo>
                  <a:cubicBezTo>
                    <a:pt x="1518" y="2900"/>
                    <a:pt x="0" y="4417"/>
                    <a:pt x="0" y="6298"/>
                  </a:cubicBezTo>
                  <a:lnTo>
                    <a:pt x="0" y="22744"/>
                  </a:lnTo>
                  <a:cubicBezTo>
                    <a:pt x="0" y="24602"/>
                    <a:pt x="1518" y="26142"/>
                    <a:pt x="3398" y="26142"/>
                  </a:cubicBezTo>
                  <a:lnTo>
                    <a:pt x="14612" y="26142"/>
                  </a:lnTo>
                  <a:cubicBezTo>
                    <a:pt x="16492" y="26142"/>
                    <a:pt x="18010" y="24602"/>
                    <a:pt x="18010" y="22744"/>
                  </a:cubicBezTo>
                  <a:lnTo>
                    <a:pt x="18010" y="6298"/>
                  </a:lnTo>
                  <a:cubicBezTo>
                    <a:pt x="18010" y="4417"/>
                    <a:pt x="16492" y="2900"/>
                    <a:pt x="14612" y="2900"/>
                  </a:cubicBezTo>
                  <a:lnTo>
                    <a:pt x="12233" y="2900"/>
                  </a:lnTo>
                  <a:lnTo>
                    <a:pt x="12233" y="0"/>
                  </a:ln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7" name="Google Shape;287;p36"/>
            <p:cNvGrpSpPr/>
            <p:nvPr/>
          </p:nvGrpSpPr>
          <p:grpSpPr>
            <a:xfrm>
              <a:off x="4799879" y="2832076"/>
              <a:ext cx="450230" cy="652935"/>
              <a:chOff x="5875400" y="837375"/>
              <a:chExt cx="450275" cy="653000"/>
            </a:xfrm>
          </p:grpSpPr>
          <p:sp>
            <p:nvSpPr>
              <p:cNvPr id="288" name="Google Shape;288;p36"/>
              <p:cNvSpPr/>
              <p:nvPr/>
            </p:nvSpPr>
            <p:spPr>
              <a:xfrm>
                <a:off x="6019825" y="837375"/>
                <a:ext cx="162000" cy="113850"/>
              </a:xfrm>
              <a:custGeom>
                <a:avLst/>
                <a:gdLst/>
                <a:ahLst/>
                <a:cxnLst/>
                <a:rect l="l" t="t" r="r" b="b"/>
                <a:pathLst>
                  <a:path w="6480" h="4554" extrusionOk="0">
                    <a:moveTo>
                      <a:pt x="1" y="0"/>
                    </a:moveTo>
                    <a:lnTo>
                      <a:pt x="1" y="4554"/>
                    </a:lnTo>
                    <a:lnTo>
                      <a:pt x="6479" y="4554"/>
                    </a:lnTo>
                    <a:lnTo>
                      <a:pt x="647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6"/>
              <p:cNvSpPr/>
              <p:nvPr/>
            </p:nvSpPr>
            <p:spPr>
              <a:xfrm>
                <a:off x="5875400" y="909875"/>
                <a:ext cx="450275" cy="580500"/>
              </a:xfrm>
              <a:custGeom>
                <a:avLst/>
                <a:gdLst/>
                <a:ahLst/>
                <a:cxnLst/>
                <a:rect l="l" t="t" r="r" b="b"/>
                <a:pathLst>
                  <a:path w="18011" h="23220" extrusionOk="0">
                    <a:moveTo>
                      <a:pt x="3399" y="0"/>
                    </a:moveTo>
                    <a:cubicBezTo>
                      <a:pt x="1519" y="0"/>
                      <a:pt x="1" y="1518"/>
                      <a:pt x="1" y="3398"/>
                    </a:cubicBezTo>
                    <a:lnTo>
                      <a:pt x="1" y="19822"/>
                    </a:lnTo>
                    <a:cubicBezTo>
                      <a:pt x="1" y="21702"/>
                      <a:pt x="1519" y="23220"/>
                      <a:pt x="3399" y="23220"/>
                    </a:cubicBezTo>
                    <a:lnTo>
                      <a:pt x="14612" y="23220"/>
                    </a:lnTo>
                    <a:cubicBezTo>
                      <a:pt x="16515" y="23220"/>
                      <a:pt x="18010" y="21702"/>
                      <a:pt x="18010" y="19822"/>
                    </a:cubicBezTo>
                    <a:lnTo>
                      <a:pt x="18010" y="3398"/>
                    </a:lnTo>
                    <a:cubicBezTo>
                      <a:pt x="18010" y="1518"/>
                      <a:pt x="16515" y="0"/>
                      <a:pt x="146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6"/>
              <p:cNvSpPr/>
              <p:nvPr/>
            </p:nvSpPr>
            <p:spPr>
              <a:xfrm>
                <a:off x="5984725" y="1007850"/>
                <a:ext cx="232200" cy="40800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632" extrusionOk="0">
                    <a:moveTo>
                      <a:pt x="0" y="0"/>
                    </a:moveTo>
                    <a:lnTo>
                      <a:pt x="0" y="1631"/>
                    </a:lnTo>
                    <a:lnTo>
                      <a:pt x="9288" y="1631"/>
                    </a:lnTo>
                    <a:lnTo>
                      <a:pt x="928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6"/>
              <p:cNvSpPr/>
              <p:nvPr/>
            </p:nvSpPr>
            <p:spPr>
              <a:xfrm>
                <a:off x="5992650" y="1155975"/>
                <a:ext cx="212950" cy="203250"/>
              </a:xfrm>
              <a:custGeom>
                <a:avLst/>
                <a:gdLst/>
                <a:ahLst/>
                <a:cxnLst/>
                <a:rect l="l" t="t" r="r" b="b"/>
                <a:pathLst>
                  <a:path w="8518" h="8130" extrusionOk="0">
                    <a:moveTo>
                      <a:pt x="4391" y="0"/>
                    </a:moveTo>
                    <a:cubicBezTo>
                      <a:pt x="4287" y="0"/>
                      <a:pt x="4182" y="3"/>
                      <a:pt x="4078" y="10"/>
                    </a:cubicBezTo>
                    <a:cubicBezTo>
                      <a:pt x="2334" y="101"/>
                      <a:pt x="861" y="1279"/>
                      <a:pt x="385" y="2955"/>
                    </a:cubicBezTo>
                    <a:cubicBezTo>
                      <a:pt x="0" y="4428"/>
                      <a:pt x="453" y="5991"/>
                      <a:pt x="1563" y="7010"/>
                    </a:cubicBezTo>
                    <a:cubicBezTo>
                      <a:pt x="2356" y="7760"/>
                      <a:pt x="3360" y="8130"/>
                      <a:pt x="4362" y="8130"/>
                    </a:cubicBezTo>
                    <a:cubicBezTo>
                      <a:pt x="5481" y="8130"/>
                      <a:pt x="6595" y="7669"/>
                      <a:pt x="7408" y="6761"/>
                    </a:cubicBezTo>
                    <a:cubicBezTo>
                      <a:pt x="8155" y="5900"/>
                      <a:pt x="8518" y="4767"/>
                      <a:pt x="8473" y="3635"/>
                    </a:cubicBezTo>
                    <a:cubicBezTo>
                      <a:pt x="8450" y="2525"/>
                      <a:pt x="7906" y="1460"/>
                      <a:pt x="7000" y="803"/>
                    </a:cubicBezTo>
                    <a:cubicBezTo>
                      <a:pt x="6226" y="273"/>
                      <a:pt x="5323" y="0"/>
                      <a:pt x="43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6"/>
              <p:cNvSpPr/>
              <p:nvPr/>
            </p:nvSpPr>
            <p:spPr>
              <a:xfrm>
                <a:off x="6039075" y="1228700"/>
                <a:ext cx="32325" cy="24375"/>
              </a:xfrm>
              <a:custGeom>
                <a:avLst/>
                <a:gdLst/>
                <a:ahLst/>
                <a:cxnLst/>
                <a:rect l="l" t="t" r="r" b="b"/>
                <a:pathLst>
                  <a:path w="1293" h="975" extrusionOk="0">
                    <a:moveTo>
                      <a:pt x="635" y="1"/>
                    </a:moveTo>
                    <a:cubicBezTo>
                      <a:pt x="1" y="1"/>
                      <a:pt x="1" y="975"/>
                      <a:pt x="635" y="975"/>
                    </a:cubicBezTo>
                    <a:cubicBezTo>
                      <a:pt x="1292" y="975"/>
                      <a:pt x="1292" y="1"/>
                      <a:pt x="63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6"/>
              <p:cNvSpPr/>
              <p:nvPr/>
            </p:nvSpPr>
            <p:spPr>
              <a:xfrm>
                <a:off x="6113850" y="1222475"/>
                <a:ext cx="32300" cy="24375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975" extrusionOk="0">
                    <a:moveTo>
                      <a:pt x="634" y="1"/>
                    </a:moveTo>
                    <a:cubicBezTo>
                      <a:pt x="0" y="1"/>
                      <a:pt x="0" y="975"/>
                      <a:pt x="634" y="975"/>
                    </a:cubicBezTo>
                    <a:cubicBezTo>
                      <a:pt x="1291" y="975"/>
                      <a:pt x="1291" y="1"/>
                      <a:pt x="6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6"/>
              <p:cNvSpPr/>
              <p:nvPr/>
            </p:nvSpPr>
            <p:spPr>
              <a:xfrm>
                <a:off x="6073100" y="1236650"/>
                <a:ext cx="40200" cy="24950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998" extrusionOk="0">
                    <a:moveTo>
                      <a:pt x="1415" y="0"/>
                    </a:moveTo>
                    <a:cubicBezTo>
                      <a:pt x="1343" y="0"/>
                      <a:pt x="1263" y="63"/>
                      <a:pt x="1290" y="159"/>
                    </a:cubicBezTo>
                    <a:cubicBezTo>
                      <a:pt x="1336" y="453"/>
                      <a:pt x="1109" y="725"/>
                      <a:pt x="815" y="770"/>
                    </a:cubicBezTo>
                    <a:cubicBezTo>
                      <a:pt x="497" y="770"/>
                      <a:pt x="248" y="476"/>
                      <a:pt x="293" y="181"/>
                    </a:cubicBezTo>
                    <a:cubicBezTo>
                      <a:pt x="305" y="102"/>
                      <a:pt x="248" y="62"/>
                      <a:pt x="189" y="62"/>
                    </a:cubicBezTo>
                    <a:cubicBezTo>
                      <a:pt x="129" y="62"/>
                      <a:pt x="67" y="102"/>
                      <a:pt x="67" y="181"/>
                    </a:cubicBezTo>
                    <a:cubicBezTo>
                      <a:pt x="1" y="600"/>
                      <a:pt x="342" y="998"/>
                      <a:pt x="778" y="998"/>
                    </a:cubicBezTo>
                    <a:cubicBezTo>
                      <a:pt x="790" y="998"/>
                      <a:pt x="802" y="997"/>
                      <a:pt x="815" y="997"/>
                    </a:cubicBezTo>
                    <a:cubicBezTo>
                      <a:pt x="1268" y="974"/>
                      <a:pt x="1607" y="544"/>
                      <a:pt x="1517" y="91"/>
                    </a:cubicBezTo>
                    <a:cubicBezTo>
                      <a:pt x="1508" y="28"/>
                      <a:pt x="1463" y="0"/>
                      <a:pt x="14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6"/>
              <p:cNvSpPr/>
              <p:nvPr/>
            </p:nvSpPr>
            <p:spPr>
              <a:xfrm>
                <a:off x="6156875" y="1120725"/>
                <a:ext cx="21775" cy="29950"/>
              </a:xfrm>
              <a:custGeom>
                <a:avLst/>
                <a:gdLst/>
                <a:ahLst/>
                <a:cxnLst/>
                <a:rect l="l" t="t" r="r" b="b"/>
                <a:pathLst>
                  <a:path w="871" h="1198" extrusionOk="0">
                    <a:moveTo>
                      <a:pt x="561" y="0"/>
                    </a:moveTo>
                    <a:cubicBezTo>
                      <a:pt x="457" y="0"/>
                      <a:pt x="354" y="60"/>
                      <a:pt x="318" y="197"/>
                    </a:cubicBezTo>
                    <a:lnTo>
                      <a:pt x="46" y="877"/>
                    </a:lnTo>
                    <a:cubicBezTo>
                      <a:pt x="1" y="1012"/>
                      <a:pt x="91" y="1148"/>
                      <a:pt x="227" y="1194"/>
                    </a:cubicBezTo>
                    <a:cubicBezTo>
                      <a:pt x="242" y="1197"/>
                      <a:pt x="257" y="1198"/>
                      <a:pt x="272" y="1198"/>
                    </a:cubicBezTo>
                    <a:cubicBezTo>
                      <a:pt x="379" y="1198"/>
                      <a:pt x="502" y="1131"/>
                      <a:pt x="522" y="1012"/>
                    </a:cubicBezTo>
                    <a:lnTo>
                      <a:pt x="816" y="333"/>
                    </a:lnTo>
                    <a:cubicBezTo>
                      <a:pt x="870" y="130"/>
                      <a:pt x="715" y="0"/>
                      <a:pt x="56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6"/>
              <p:cNvSpPr/>
              <p:nvPr/>
            </p:nvSpPr>
            <p:spPr>
              <a:xfrm>
                <a:off x="6206725" y="1169900"/>
                <a:ext cx="33475" cy="2312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925" extrusionOk="0">
                    <a:moveTo>
                      <a:pt x="975" y="0"/>
                    </a:moveTo>
                    <a:cubicBezTo>
                      <a:pt x="932" y="0"/>
                      <a:pt x="886" y="13"/>
                      <a:pt x="838" y="42"/>
                    </a:cubicBezTo>
                    <a:lnTo>
                      <a:pt x="227" y="450"/>
                    </a:lnTo>
                    <a:cubicBezTo>
                      <a:pt x="1" y="601"/>
                      <a:pt x="135" y="924"/>
                      <a:pt x="343" y="924"/>
                    </a:cubicBezTo>
                    <a:cubicBezTo>
                      <a:pt x="385" y="924"/>
                      <a:pt x="430" y="911"/>
                      <a:pt x="476" y="880"/>
                    </a:cubicBezTo>
                    <a:lnTo>
                      <a:pt x="1110" y="495"/>
                    </a:lnTo>
                    <a:cubicBezTo>
                      <a:pt x="1338" y="343"/>
                      <a:pt x="1200" y="0"/>
                      <a:pt x="97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6"/>
              <p:cNvSpPr/>
              <p:nvPr/>
            </p:nvSpPr>
            <p:spPr>
              <a:xfrm>
                <a:off x="6223700" y="1270900"/>
                <a:ext cx="28350" cy="15700"/>
              </a:xfrm>
              <a:custGeom>
                <a:avLst/>
                <a:gdLst/>
                <a:ahLst/>
                <a:cxnLst/>
                <a:rect l="l" t="t" r="r" b="b"/>
                <a:pathLst>
                  <a:path w="1134" h="628" extrusionOk="0">
                    <a:moveTo>
                      <a:pt x="269" y="0"/>
                    </a:moveTo>
                    <a:cubicBezTo>
                      <a:pt x="160" y="0"/>
                      <a:pt x="65" y="81"/>
                      <a:pt x="46" y="193"/>
                    </a:cubicBezTo>
                    <a:cubicBezTo>
                      <a:pt x="1" y="329"/>
                      <a:pt x="69" y="465"/>
                      <a:pt x="205" y="510"/>
                    </a:cubicBezTo>
                    <a:lnTo>
                      <a:pt x="227" y="510"/>
                    </a:lnTo>
                    <a:lnTo>
                      <a:pt x="771" y="624"/>
                    </a:lnTo>
                    <a:cubicBezTo>
                      <a:pt x="788" y="626"/>
                      <a:pt x="806" y="628"/>
                      <a:pt x="823" y="628"/>
                    </a:cubicBezTo>
                    <a:cubicBezTo>
                      <a:pt x="940" y="628"/>
                      <a:pt x="1049" y="561"/>
                      <a:pt x="1088" y="442"/>
                    </a:cubicBezTo>
                    <a:cubicBezTo>
                      <a:pt x="1133" y="306"/>
                      <a:pt x="1043" y="170"/>
                      <a:pt x="907" y="125"/>
                    </a:cubicBezTo>
                    <a:lnTo>
                      <a:pt x="341" y="12"/>
                    </a:lnTo>
                    <a:cubicBezTo>
                      <a:pt x="317" y="4"/>
                      <a:pt x="292" y="0"/>
                      <a:pt x="26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6"/>
              <p:cNvSpPr/>
              <p:nvPr/>
            </p:nvSpPr>
            <p:spPr>
              <a:xfrm>
                <a:off x="6176950" y="1344475"/>
                <a:ext cx="22875" cy="22925"/>
              </a:xfrm>
              <a:custGeom>
                <a:avLst/>
                <a:gdLst/>
                <a:ahLst/>
                <a:cxnLst/>
                <a:rect l="l" t="t" r="r" b="b"/>
                <a:pathLst>
                  <a:path w="915" h="917" extrusionOk="0">
                    <a:moveTo>
                      <a:pt x="356" y="0"/>
                    </a:moveTo>
                    <a:cubicBezTo>
                      <a:pt x="181" y="0"/>
                      <a:pt x="0" y="194"/>
                      <a:pt x="126" y="399"/>
                    </a:cubicBezTo>
                    <a:lnTo>
                      <a:pt x="353" y="784"/>
                    </a:lnTo>
                    <a:cubicBezTo>
                      <a:pt x="410" y="877"/>
                      <a:pt x="493" y="916"/>
                      <a:pt x="574" y="916"/>
                    </a:cubicBezTo>
                    <a:cubicBezTo>
                      <a:pt x="748" y="916"/>
                      <a:pt x="914" y="736"/>
                      <a:pt x="806" y="535"/>
                    </a:cubicBezTo>
                    <a:lnTo>
                      <a:pt x="557" y="127"/>
                    </a:lnTo>
                    <a:cubicBezTo>
                      <a:pt x="509" y="37"/>
                      <a:pt x="433" y="0"/>
                      <a:pt x="3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36"/>
              <p:cNvSpPr/>
              <p:nvPr/>
            </p:nvSpPr>
            <p:spPr>
              <a:xfrm>
                <a:off x="6065125" y="1365100"/>
                <a:ext cx="17600" cy="30250"/>
              </a:xfrm>
              <a:custGeom>
                <a:avLst/>
                <a:gdLst/>
                <a:ahLst/>
                <a:cxnLst/>
                <a:rect l="l" t="t" r="r" b="b"/>
                <a:pathLst>
                  <a:path w="704" h="1210" extrusionOk="0">
                    <a:moveTo>
                      <a:pt x="447" y="0"/>
                    </a:moveTo>
                    <a:cubicBezTo>
                      <a:pt x="325" y="0"/>
                      <a:pt x="202" y="67"/>
                      <a:pt x="182" y="186"/>
                    </a:cubicBezTo>
                    <a:lnTo>
                      <a:pt x="46" y="888"/>
                    </a:lnTo>
                    <a:cubicBezTo>
                      <a:pt x="1" y="1024"/>
                      <a:pt x="91" y="1160"/>
                      <a:pt x="227" y="1205"/>
                    </a:cubicBezTo>
                    <a:cubicBezTo>
                      <a:pt x="245" y="1208"/>
                      <a:pt x="262" y="1209"/>
                      <a:pt x="279" y="1209"/>
                    </a:cubicBezTo>
                    <a:cubicBezTo>
                      <a:pt x="396" y="1209"/>
                      <a:pt x="505" y="1142"/>
                      <a:pt x="545" y="1024"/>
                    </a:cubicBezTo>
                    <a:lnTo>
                      <a:pt x="658" y="321"/>
                    </a:lnTo>
                    <a:cubicBezTo>
                      <a:pt x="703" y="186"/>
                      <a:pt x="612" y="50"/>
                      <a:pt x="499" y="4"/>
                    </a:cubicBezTo>
                    <a:cubicBezTo>
                      <a:pt x="482" y="1"/>
                      <a:pt x="464" y="0"/>
                      <a:pt x="44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6"/>
              <p:cNvSpPr/>
              <p:nvPr/>
            </p:nvSpPr>
            <p:spPr>
              <a:xfrm>
                <a:off x="5979425" y="1345250"/>
                <a:ext cx="33250" cy="21225"/>
              </a:xfrm>
              <a:custGeom>
                <a:avLst/>
                <a:gdLst/>
                <a:ahLst/>
                <a:cxnLst/>
                <a:rect l="l" t="t" r="r" b="b"/>
                <a:pathLst>
                  <a:path w="1330" h="849" extrusionOk="0">
                    <a:moveTo>
                      <a:pt x="942" y="1"/>
                    </a:moveTo>
                    <a:cubicBezTo>
                      <a:pt x="904" y="1"/>
                      <a:pt x="865" y="9"/>
                      <a:pt x="824" y="28"/>
                    </a:cubicBezTo>
                    <a:lnTo>
                      <a:pt x="235" y="368"/>
                    </a:lnTo>
                    <a:cubicBezTo>
                      <a:pt x="1" y="524"/>
                      <a:pt x="153" y="848"/>
                      <a:pt x="388" y="848"/>
                    </a:cubicBezTo>
                    <a:cubicBezTo>
                      <a:pt x="426" y="848"/>
                      <a:pt x="466" y="840"/>
                      <a:pt x="507" y="821"/>
                    </a:cubicBezTo>
                    <a:lnTo>
                      <a:pt x="1096" y="481"/>
                    </a:lnTo>
                    <a:cubicBezTo>
                      <a:pt x="1330" y="325"/>
                      <a:pt x="1177" y="1"/>
                      <a:pt x="94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6"/>
              <p:cNvSpPr/>
              <p:nvPr/>
            </p:nvSpPr>
            <p:spPr>
              <a:xfrm>
                <a:off x="5949200" y="1283925"/>
                <a:ext cx="34975" cy="17725"/>
              </a:xfrm>
              <a:custGeom>
                <a:avLst/>
                <a:gdLst/>
                <a:ahLst/>
                <a:cxnLst/>
                <a:rect l="l" t="t" r="r" b="b"/>
                <a:pathLst>
                  <a:path w="1399" h="709" extrusionOk="0">
                    <a:moveTo>
                      <a:pt x="1130" y="0"/>
                    </a:moveTo>
                    <a:cubicBezTo>
                      <a:pt x="1107" y="0"/>
                      <a:pt x="1083" y="4"/>
                      <a:pt x="1059" y="12"/>
                    </a:cubicBezTo>
                    <a:cubicBezTo>
                      <a:pt x="787" y="57"/>
                      <a:pt x="538" y="103"/>
                      <a:pt x="266" y="193"/>
                    </a:cubicBezTo>
                    <a:cubicBezTo>
                      <a:pt x="1" y="295"/>
                      <a:pt x="66" y="708"/>
                      <a:pt x="312" y="708"/>
                    </a:cubicBezTo>
                    <a:cubicBezTo>
                      <a:pt x="340" y="708"/>
                      <a:pt x="370" y="703"/>
                      <a:pt x="402" y="692"/>
                    </a:cubicBezTo>
                    <a:cubicBezTo>
                      <a:pt x="674" y="601"/>
                      <a:pt x="923" y="533"/>
                      <a:pt x="1195" y="510"/>
                    </a:cubicBezTo>
                    <a:cubicBezTo>
                      <a:pt x="1330" y="465"/>
                      <a:pt x="1398" y="329"/>
                      <a:pt x="1376" y="193"/>
                    </a:cubicBezTo>
                    <a:cubicBezTo>
                      <a:pt x="1338" y="81"/>
                      <a:pt x="1240" y="0"/>
                      <a:pt x="113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6"/>
              <p:cNvSpPr/>
              <p:nvPr/>
            </p:nvSpPr>
            <p:spPr>
              <a:xfrm>
                <a:off x="5949025" y="1204350"/>
                <a:ext cx="34025" cy="15325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613" extrusionOk="0">
                    <a:moveTo>
                      <a:pt x="273" y="1"/>
                    </a:moveTo>
                    <a:cubicBezTo>
                      <a:pt x="114" y="1"/>
                      <a:pt x="1" y="114"/>
                      <a:pt x="1" y="250"/>
                    </a:cubicBezTo>
                    <a:cubicBezTo>
                      <a:pt x="1" y="386"/>
                      <a:pt x="114" y="499"/>
                      <a:pt x="273" y="522"/>
                    </a:cubicBezTo>
                    <a:lnTo>
                      <a:pt x="1111" y="612"/>
                    </a:lnTo>
                    <a:cubicBezTo>
                      <a:pt x="1247" y="612"/>
                      <a:pt x="1360" y="499"/>
                      <a:pt x="1360" y="363"/>
                    </a:cubicBezTo>
                    <a:cubicBezTo>
                      <a:pt x="1360" y="227"/>
                      <a:pt x="1247" y="114"/>
                      <a:pt x="1111" y="114"/>
                    </a:cubicBezTo>
                    <a:lnTo>
                      <a:pt x="27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6"/>
              <p:cNvSpPr/>
              <p:nvPr/>
            </p:nvSpPr>
            <p:spPr>
              <a:xfrm>
                <a:off x="6001200" y="1136300"/>
                <a:ext cx="282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1108" extrusionOk="0">
                    <a:moveTo>
                      <a:pt x="355" y="1"/>
                    </a:moveTo>
                    <a:cubicBezTo>
                      <a:pt x="177" y="1"/>
                      <a:pt x="1" y="184"/>
                      <a:pt x="111" y="389"/>
                    </a:cubicBezTo>
                    <a:cubicBezTo>
                      <a:pt x="270" y="616"/>
                      <a:pt x="428" y="820"/>
                      <a:pt x="610" y="1024"/>
                    </a:cubicBezTo>
                    <a:cubicBezTo>
                      <a:pt x="658" y="1083"/>
                      <a:pt x="716" y="1108"/>
                      <a:pt x="773" y="1108"/>
                    </a:cubicBezTo>
                    <a:cubicBezTo>
                      <a:pt x="954" y="1108"/>
                      <a:pt x="1127" y="856"/>
                      <a:pt x="972" y="684"/>
                    </a:cubicBezTo>
                    <a:cubicBezTo>
                      <a:pt x="814" y="503"/>
                      <a:pt x="678" y="322"/>
                      <a:pt x="564" y="118"/>
                    </a:cubicBezTo>
                    <a:cubicBezTo>
                      <a:pt x="509" y="35"/>
                      <a:pt x="432" y="1"/>
                      <a:pt x="3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6"/>
              <p:cNvSpPr/>
              <p:nvPr/>
            </p:nvSpPr>
            <p:spPr>
              <a:xfrm>
                <a:off x="6091175" y="1104550"/>
                <a:ext cx="14200" cy="3412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1365" extrusionOk="0">
                    <a:moveTo>
                      <a:pt x="301" y="0"/>
                    </a:moveTo>
                    <a:cubicBezTo>
                      <a:pt x="171" y="0"/>
                      <a:pt x="35" y="85"/>
                      <a:pt x="24" y="255"/>
                    </a:cubicBezTo>
                    <a:cubicBezTo>
                      <a:pt x="1" y="527"/>
                      <a:pt x="24" y="821"/>
                      <a:pt x="46" y="1093"/>
                    </a:cubicBezTo>
                    <a:cubicBezTo>
                      <a:pt x="69" y="1229"/>
                      <a:pt x="159" y="1342"/>
                      <a:pt x="318" y="1365"/>
                    </a:cubicBezTo>
                    <a:cubicBezTo>
                      <a:pt x="454" y="1342"/>
                      <a:pt x="567" y="1229"/>
                      <a:pt x="567" y="1093"/>
                    </a:cubicBezTo>
                    <a:cubicBezTo>
                      <a:pt x="522" y="821"/>
                      <a:pt x="522" y="527"/>
                      <a:pt x="545" y="255"/>
                    </a:cubicBezTo>
                    <a:cubicBezTo>
                      <a:pt x="556" y="85"/>
                      <a:pt x="431" y="0"/>
                      <a:pt x="3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496450" y="2295075"/>
            <a:ext cx="4151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496486" y="3087675"/>
            <a:ext cx="4151100" cy="14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618925"/>
            <a:ext cx="1057800" cy="10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3"/>
          </p:nvPr>
        </p:nvSpPr>
        <p:spPr>
          <a:xfrm>
            <a:off x="1770950" y="1618925"/>
            <a:ext cx="2744700" cy="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770952" y="2002011"/>
            <a:ext cx="2744700" cy="6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4" hasCustomPrompt="1"/>
          </p:nvPr>
        </p:nvSpPr>
        <p:spPr>
          <a:xfrm>
            <a:off x="4624598" y="1618925"/>
            <a:ext cx="1057800" cy="10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 idx="5"/>
          </p:nvPr>
        </p:nvSpPr>
        <p:spPr>
          <a:xfrm>
            <a:off x="5682292" y="1618925"/>
            <a:ext cx="2744700" cy="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6"/>
          </p:nvPr>
        </p:nvSpPr>
        <p:spPr>
          <a:xfrm>
            <a:off x="5682296" y="2002012"/>
            <a:ext cx="2744700" cy="6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title" idx="7" hasCustomPrompt="1"/>
          </p:nvPr>
        </p:nvSpPr>
        <p:spPr>
          <a:xfrm>
            <a:off x="713225" y="3159000"/>
            <a:ext cx="1057800" cy="10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8"/>
          </p:nvPr>
        </p:nvSpPr>
        <p:spPr>
          <a:xfrm>
            <a:off x="1770957" y="3159002"/>
            <a:ext cx="2744700" cy="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9"/>
          </p:nvPr>
        </p:nvSpPr>
        <p:spPr>
          <a:xfrm>
            <a:off x="1770952" y="3542089"/>
            <a:ext cx="2744700" cy="6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13" hasCustomPrompt="1"/>
          </p:nvPr>
        </p:nvSpPr>
        <p:spPr>
          <a:xfrm>
            <a:off x="4624598" y="3159000"/>
            <a:ext cx="1057800" cy="106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14"/>
          </p:nvPr>
        </p:nvSpPr>
        <p:spPr>
          <a:xfrm>
            <a:off x="5682299" y="3159003"/>
            <a:ext cx="2744700" cy="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5"/>
          </p:nvPr>
        </p:nvSpPr>
        <p:spPr>
          <a:xfrm>
            <a:off x="5682296" y="3542090"/>
            <a:ext cx="2744700" cy="6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title" idx="2"/>
          </p:nvPr>
        </p:nvSpPr>
        <p:spPr>
          <a:xfrm>
            <a:off x="713225" y="2424300"/>
            <a:ext cx="2514900" cy="8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ubTitle" idx="1"/>
          </p:nvPr>
        </p:nvSpPr>
        <p:spPr>
          <a:xfrm>
            <a:off x="713225" y="3197227"/>
            <a:ext cx="25149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title" idx="3"/>
          </p:nvPr>
        </p:nvSpPr>
        <p:spPr>
          <a:xfrm>
            <a:off x="3314450" y="2424300"/>
            <a:ext cx="2514900" cy="8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subTitle" idx="4"/>
          </p:nvPr>
        </p:nvSpPr>
        <p:spPr>
          <a:xfrm>
            <a:off x="3314451" y="3197227"/>
            <a:ext cx="25149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title" idx="5"/>
          </p:nvPr>
        </p:nvSpPr>
        <p:spPr>
          <a:xfrm>
            <a:off x="5915675" y="2424300"/>
            <a:ext cx="2514900" cy="8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subTitle" idx="6"/>
          </p:nvPr>
        </p:nvSpPr>
        <p:spPr>
          <a:xfrm>
            <a:off x="5915677" y="3197227"/>
            <a:ext cx="2514900" cy="9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2370450" y="1627213"/>
            <a:ext cx="4403100" cy="110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7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4"/>
          <p:cNvSpPr txBox="1">
            <a:spLocks noGrp="1"/>
          </p:cNvSpPr>
          <p:nvPr>
            <p:ph type="subTitle" idx="1"/>
          </p:nvPr>
        </p:nvSpPr>
        <p:spPr>
          <a:xfrm>
            <a:off x="2370600" y="2731788"/>
            <a:ext cx="4402800" cy="78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7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0"/>
          <p:cNvSpPr txBox="1">
            <a:spLocks noGrp="1"/>
          </p:cNvSpPr>
          <p:nvPr>
            <p:ph type="title"/>
          </p:nvPr>
        </p:nvSpPr>
        <p:spPr>
          <a:xfrm>
            <a:off x="3873600" y="1821438"/>
            <a:ext cx="3654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6" name="Google Shape;176;p30"/>
          <p:cNvSpPr txBox="1">
            <a:spLocks noGrp="1"/>
          </p:cNvSpPr>
          <p:nvPr>
            <p:ph type="subTitle" idx="1"/>
          </p:nvPr>
        </p:nvSpPr>
        <p:spPr>
          <a:xfrm>
            <a:off x="3873600" y="2663238"/>
            <a:ext cx="2808000" cy="65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77" name="Google Shape;177;p30"/>
          <p:cNvSpPr txBox="1">
            <a:spLocks noGrp="1"/>
          </p:cNvSpPr>
          <p:nvPr>
            <p:ph type="title" idx="2" hasCustomPrompt="1"/>
          </p:nvPr>
        </p:nvSpPr>
        <p:spPr>
          <a:xfrm>
            <a:off x="1615800" y="1821457"/>
            <a:ext cx="2257800" cy="15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3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38399"/>
            <a:ext cx="9144000" cy="5066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ncert One"/>
              <a:buNone/>
              <a:defRPr sz="3000" b="1">
                <a:solidFill>
                  <a:schemeClr val="dk1"/>
                </a:solidFill>
                <a:latin typeface="Concert One"/>
                <a:ea typeface="Concert One"/>
                <a:cs typeface="Concert One"/>
                <a:sym typeface="Concert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46950"/>
            <a:ext cx="77175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●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○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xygen"/>
              <a:buChar char="■"/>
              <a:defRPr sz="1600">
                <a:solidFill>
                  <a:schemeClr val="dk1"/>
                </a:solidFill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65" r:id="rId6"/>
    <p:sldLayoutId id="2147483670" r:id="rId7"/>
    <p:sldLayoutId id="2147483676" r:id="rId8"/>
    <p:sldLayoutId id="2147483680" r:id="rId9"/>
    <p:sldLayoutId id="2147483681" r:id="rId10"/>
    <p:sldLayoutId id="214748368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9"/>
          <p:cNvSpPr txBox="1">
            <a:spLocks noGrp="1"/>
          </p:cNvSpPr>
          <p:nvPr>
            <p:ph type="ctrTitle"/>
          </p:nvPr>
        </p:nvSpPr>
        <p:spPr>
          <a:xfrm>
            <a:off x="1898250" y="1218998"/>
            <a:ext cx="534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 smtClean="0">
                <a:solidFill>
                  <a:srgbClr val="000000"/>
                </a:solidFill>
                <a:latin typeface="+mn-lt"/>
              </a:rPr>
              <a:t>Chào mừng các em</a:t>
            </a:r>
            <a:br>
              <a:rPr lang="vi-VN" sz="3200" dirty="0" smtClean="0">
                <a:solidFill>
                  <a:srgbClr val="000000"/>
                </a:solidFill>
                <a:latin typeface="+mn-lt"/>
              </a:rPr>
            </a:br>
            <a:r>
              <a:rPr lang="vi-VN" sz="3200" dirty="0" smtClean="0">
                <a:solidFill>
                  <a:srgbClr val="000000"/>
                </a:solidFill>
                <a:latin typeface="+mn-lt"/>
              </a:rPr>
              <a:t>đến với bài học hôm nay!</a:t>
            </a:r>
            <a:endParaRPr sz="32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15" name="Google Shape;315;p39"/>
          <p:cNvGrpSpPr/>
          <p:nvPr/>
        </p:nvGrpSpPr>
        <p:grpSpPr>
          <a:xfrm rot="-1352549">
            <a:off x="948170" y="2083935"/>
            <a:ext cx="523809" cy="1131523"/>
            <a:chOff x="226179" y="2932720"/>
            <a:chExt cx="760075" cy="1641900"/>
          </a:xfrm>
        </p:grpSpPr>
        <p:sp>
          <p:nvSpPr>
            <p:cNvPr id="316" name="Google Shape;316;p39"/>
            <p:cNvSpPr/>
            <p:nvPr/>
          </p:nvSpPr>
          <p:spPr>
            <a:xfrm>
              <a:off x="226179" y="2933120"/>
              <a:ext cx="760075" cy="1641100"/>
            </a:xfrm>
            <a:custGeom>
              <a:avLst/>
              <a:gdLst/>
              <a:ahLst/>
              <a:cxnLst/>
              <a:rect l="l" t="t" r="r" b="b"/>
              <a:pathLst>
                <a:path w="30403" h="65644" extrusionOk="0">
                  <a:moveTo>
                    <a:pt x="892" y="0"/>
                  </a:moveTo>
                  <a:lnTo>
                    <a:pt x="892" y="4775"/>
                  </a:lnTo>
                  <a:cubicBezTo>
                    <a:pt x="892" y="4775"/>
                    <a:pt x="0" y="25659"/>
                    <a:pt x="892" y="32631"/>
                  </a:cubicBezTo>
                  <a:cubicBezTo>
                    <a:pt x="1560" y="38075"/>
                    <a:pt x="7100" y="54501"/>
                    <a:pt x="7100" y="54501"/>
                  </a:cubicBezTo>
                  <a:lnTo>
                    <a:pt x="7100" y="63670"/>
                  </a:lnTo>
                  <a:cubicBezTo>
                    <a:pt x="7100" y="64752"/>
                    <a:pt x="7991" y="65644"/>
                    <a:pt x="9073" y="65644"/>
                  </a:cubicBezTo>
                  <a:lnTo>
                    <a:pt x="21266" y="65644"/>
                  </a:lnTo>
                  <a:cubicBezTo>
                    <a:pt x="22380" y="65644"/>
                    <a:pt x="23272" y="64752"/>
                    <a:pt x="23272" y="63670"/>
                  </a:cubicBezTo>
                  <a:lnTo>
                    <a:pt x="23272" y="54501"/>
                  </a:lnTo>
                  <a:cubicBezTo>
                    <a:pt x="23272" y="54501"/>
                    <a:pt x="28684" y="38361"/>
                    <a:pt x="29480" y="32631"/>
                  </a:cubicBezTo>
                  <a:cubicBezTo>
                    <a:pt x="30403" y="25755"/>
                    <a:pt x="29480" y="4775"/>
                    <a:pt x="29480" y="4775"/>
                  </a:cubicBezTo>
                  <a:lnTo>
                    <a:pt x="29480" y="0"/>
                  </a:ln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7" name="Google Shape;317;p39"/>
            <p:cNvGrpSpPr/>
            <p:nvPr/>
          </p:nvGrpSpPr>
          <p:grpSpPr>
            <a:xfrm>
              <a:off x="226179" y="2932720"/>
              <a:ext cx="760075" cy="1641900"/>
              <a:chOff x="226175" y="1100200"/>
              <a:chExt cx="760075" cy="1641900"/>
            </a:xfrm>
          </p:grpSpPr>
          <p:sp>
            <p:nvSpPr>
              <p:cNvPr id="318" name="Google Shape;318;p39"/>
              <p:cNvSpPr/>
              <p:nvPr/>
            </p:nvSpPr>
            <p:spPr>
              <a:xfrm>
                <a:off x="248450" y="1100200"/>
                <a:ext cx="714725" cy="119400"/>
              </a:xfrm>
              <a:custGeom>
                <a:avLst/>
                <a:gdLst/>
                <a:ahLst/>
                <a:cxnLst/>
                <a:rect l="l" t="t" r="r" b="b"/>
                <a:pathLst>
                  <a:path w="28589" h="4776" extrusionOk="0">
                    <a:moveTo>
                      <a:pt x="1" y="0"/>
                    </a:moveTo>
                    <a:lnTo>
                      <a:pt x="1" y="4775"/>
                    </a:lnTo>
                    <a:lnTo>
                      <a:pt x="28589" y="4775"/>
                    </a:lnTo>
                    <a:lnTo>
                      <a:pt x="2858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39"/>
              <p:cNvSpPr/>
              <p:nvPr/>
            </p:nvSpPr>
            <p:spPr>
              <a:xfrm>
                <a:off x="403650" y="2463525"/>
                <a:ext cx="404325" cy="278575"/>
              </a:xfrm>
              <a:custGeom>
                <a:avLst/>
                <a:gdLst/>
                <a:ahLst/>
                <a:cxnLst/>
                <a:rect l="l" t="t" r="r" b="b"/>
                <a:pathLst>
                  <a:path w="16173" h="11143" extrusionOk="0">
                    <a:moveTo>
                      <a:pt x="1" y="0"/>
                    </a:moveTo>
                    <a:lnTo>
                      <a:pt x="1" y="9137"/>
                    </a:lnTo>
                    <a:cubicBezTo>
                      <a:pt x="1" y="10251"/>
                      <a:pt x="892" y="11142"/>
                      <a:pt x="2006" y="11142"/>
                    </a:cubicBezTo>
                    <a:lnTo>
                      <a:pt x="14167" y="11142"/>
                    </a:lnTo>
                    <a:cubicBezTo>
                      <a:pt x="15281" y="11142"/>
                      <a:pt x="16173" y="10251"/>
                      <a:pt x="16173" y="9137"/>
                    </a:cubicBezTo>
                    <a:lnTo>
                      <a:pt x="1617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39"/>
              <p:cNvSpPr/>
              <p:nvPr/>
            </p:nvSpPr>
            <p:spPr>
              <a:xfrm>
                <a:off x="226175" y="1219575"/>
                <a:ext cx="760075" cy="1243975"/>
              </a:xfrm>
              <a:custGeom>
                <a:avLst/>
                <a:gdLst/>
                <a:ahLst/>
                <a:cxnLst/>
                <a:rect l="l" t="t" r="r" b="b"/>
                <a:pathLst>
                  <a:path w="30403" h="49759" extrusionOk="0">
                    <a:moveTo>
                      <a:pt x="892" y="0"/>
                    </a:moveTo>
                    <a:cubicBezTo>
                      <a:pt x="892" y="0"/>
                      <a:pt x="0" y="20884"/>
                      <a:pt x="892" y="27856"/>
                    </a:cubicBezTo>
                    <a:cubicBezTo>
                      <a:pt x="1560" y="33332"/>
                      <a:pt x="7100" y="49758"/>
                      <a:pt x="7100" y="49758"/>
                    </a:cubicBezTo>
                    <a:lnTo>
                      <a:pt x="23240" y="49758"/>
                    </a:lnTo>
                    <a:cubicBezTo>
                      <a:pt x="23240" y="49758"/>
                      <a:pt x="28684" y="33586"/>
                      <a:pt x="29480" y="27856"/>
                    </a:cubicBezTo>
                    <a:cubicBezTo>
                      <a:pt x="30403" y="21011"/>
                      <a:pt x="29480" y="0"/>
                      <a:pt x="294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39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39"/>
              <p:cNvSpPr/>
              <p:nvPr/>
            </p:nvSpPr>
            <p:spPr>
              <a:xfrm>
                <a:off x="519850" y="184512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923" y="0"/>
                    </a:moveTo>
                    <a:cubicBezTo>
                      <a:pt x="913" y="0"/>
                      <a:pt x="903" y="0"/>
                      <a:pt x="892" y="1"/>
                    </a:cubicBezTo>
                    <a:cubicBezTo>
                      <a:pt x="1" y="1"/>
                      <a:pt x="1" y="1370"/>
                      <a:pt x="892" y="1370"/>
                    </a:cubicBezTo>
                    <a:cubicBezTo>
                      <a:pt x="1805" y="1338"/>
                      <a:pt x="1815" y="0"/>
                      <a:pt x="9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39"/>
              <p:cNvSpPr/>
              <p:nvPr/>
            </p:nvSpPr>
            <p:spPr>
              <a:xfrm>
                <a:off x="624900" y="183637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892" y="0"/>
                    </a:moveTo>
                    <a:cubicBezTo>
                      <a:pt x="1" y="0"/>
                      <a:pt x="1" y="1369"/>
                      <a:pt x="892" y="1369"/>
                    </a:cubicBezTo>
                    <a:cubicBezTo>
                      <a:pt x="1815" y="1369"/>
                      <a:pt x="1815" y="0"/>
                      <a:pt x="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39"/>
              <p:cNvSpPr/>
              <p:nvPr/>
            </p:nvSpPr>
            <p:spPr>
              <a:xfrm>
                <a:off x="567675" y="1856225"/>
                <a:ext cx="56450" cy="3432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373" extrusionOk="0">
                    <a:moveTo>
                      <a:pt x="1980" y="1"/>
                    </a:moveTo>
                    <a:cubicBezTo>
                      <a:pt x="1876" y="1"/>
                      <a:pt x="1762" y="80"/>
                      <a:pt x="1780" y="193"/>
                    </a:cubicBezTo>
                    <a:cubicBezTo>
                      <a:pt x="1844" y="607"/>
                      <a:pt x="1558" y="989"/>
                      <a:pt x="1144" y="1053"/>
                    </a:cubicBezTo>
                    <a:cubicBezTo>
                      <a:pt x="698" y="1053"/>
                      <a:pt x="348" y="639"/>
                      <a:pt x="443" y="225"/>
                    </a:cubicBezTo>
                    <a:cubicBezTo>
                      <a:pt x="443" y="114"/>
                      <a:pt x="364" y="58"/>
                      <a:pt x="280" y="58"/>
                    </a:cubicBezTo>
                    <a:cubicBezTo>
                      <a:pt x="197" y="58"/>
                      <a:pt x="109" y="114"/>
                      <a:pt x="93" y="225"/>
                    </a:cubicBezTo>
                    <a:cubicBezTo>
                      <a:pt x="0" y="844"/>
                      <a:pt x="479" y="1373"/>
                      <a:pt x="1090" y="1373"/>
                    </a:cubicBezTo>
                    <a:cubicBezTo>
                      <a:pt x="1108" y="1373"/>
                      <a:pt x="1126" y="1372"/>
                      <a:pt x="1144" y="1371"/>
                    </a:cubicBezTo>
                    <a:cubicBezTo>
                      <a:pt x="1780" y="1339"/>
                      <a:pt x="2258" y="735"/>
                      <a:pt x="2131" y="130"/>
                    </a:cubicBezTo>
                    <a:cubicBezTo>
                      <a:pt x="2118" y="39"/>
                      <a:pt x="2051" y="1"/>
                      <a:pt x="19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39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39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9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9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9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9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9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9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9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9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35" name="Google Shape;335;p39"/>
          <p:cNvGrpSpPr/>
          <p:nvPr/>
        </p:nvGrpSpPr>
        <p:grpSpPr>
          <a:xfrm>
            <a:off x="2734231" y="4108225"/>
            <a:ext cx="917675" cy="857175"/>
            <a:chOff x="2611044" y="1216375"/>
            <a:chExt cx="917675" cy="857175"/>
          </a:xfrm>
        </p:grpSpPr>
        <p:sp>
          <p:nvSpPr>
            <p:cNvPr id="336" name="Google Shape;336;p39"/>
            <p:cNvSpPr/>
            <p:nvPr/>
          </p:nvSpPr>
          <p:spPr>
            <a:xfrm>
              <a:off x="2611056" y="1216375"/>
              <a:ext cx="917650" cy="857175"/>
            </a:xfrm>
            <a:custGeom>
              <a:avLst/>
              <a:gdLst/>
              <a:ahLst/>
              <a:cxnLst/>
              <a:rect l="l" t="t" r="r" b="b"/>
              <a:pathLst>
                <a:path w="36706" h="34287" extrusionOk="0">
                  <a:moveTo>
                    <a:pt x="9208" y="1"/>
                  </a:moveTo>
                  <a:cubicBezTo>
                    <a:pt x="9113" y="1"/>
                    <a:pt x="9036" y="19"/>
                    <a:pt x="8978" y="58"/>
                  </a:cubicBezTo>
                  <a:cubicBezTo>
                    <a:pt x="7768" y="886"/>
                    <a:pt x="12193" y="12569"/>
                    <a:pt x="12193" y="12569"/>
                  </a:cubicBezTo>
                  <a:cubicBezTo>
                    <a:pt x="12193" y="12569"/>
                    <a:pt x="0" y="18522"/>
                    <a:pt x="414" y="19828"/>
                  </a:cubicBezTo>
                  <a:cubicBezTo>
                    <a:pt x="809" y="21072"/>
                    <a:pt x="12867" y="21101"/>
                    <a:pt x="13988" y="21101"/>
                  </a:cubicBezTo>
                  <a:cubicBezTo>
                    <a:pt x="14043" y="21101"/>
                    <a:pt x="14071" y="21101"/>
                    <a:pt x="14071" y="21101"/>
                  </a:cubicBezTo>
                  <a:cubicBezTo>
                    <a:pt x="14071" y="21101"/>
                    <a:pt x="16403" y="34286"/>
                    <a:pt x="17318" y="34286"/>
                  </a:cubicBezTo>
                  <a:cubicBezTo>
                    <a:pt x="17329" y="34286"/>
                    <a:pt x="17340" y="34284"/>
                    <a:pt x="17350" y="34281"/>
                  </a:cubicBezTo>
                  <a:cubicBezTo>
                    <a:pt x="18242" y="33930"/>
                    <a:pt x="23240" y="23202"/>
                    <a:pt x="23240" y="23202"/>
                  </a:cubicBezTo>
                  <a:cubicBezTo>
                    <a:pt x="23240" y="23202"/>
                    <a:pt x="28217" y="23678"/>
                    <a:pt x="32062" y="23678"/>
                  </a:cubicBezTo>
                  <a:cubicBezTo>
                    <a:pt x="34429" y="23678"/>
                    <a:pt x="36366" y="23498"/>
                    <a:pt x="36451" y="22916"/>
                  </a:cubicBezTo>
                  <a:cubicBezTo>
                    <a:pt x="36706" y="21419"/>
                    <a:pt x="27601" y="13684"/>
                    <a:pt x="27601" y="13684"/>
                  </a:cubicBezTo>
                  <a:cubicBezTo>
                    <a:pt x="27601" y="13684"/>
                    <a:pt x="33554" y="822"/>
                    <a:pt x="31612" y="58"/>
                  </a:cubicBezTo>
                  <a:cubicBezTo>
                    <a:pt x="31527" y="25"/>
                    <a:pt x="31428" y="9"/>
                    <a:pt x="31315" y="9"/>
                  </a:cubicBezTo>
                  <a:cubicBezTo>
                    <a:pt x="28855" y="9"/>
                    <a:pt x="20152" y="7635"/>
                    <a:pt x="20152" y="7635"/>
                  </a:cubicBezTo>
                  <a:cubicBezTo>
                    <a:pt x="20152" y="7635"/>
                    <a:pt x="11130" y="1"/>
                    <a:pt x="920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7" name="Google Shape;337;p39"/>
            <p:cNvGrpSpPr/>
            <p:nvPr/>
          </p:nvGrpSpPr>
          <p:grpSpPr>
            <a:xfrm>
              <a:off x="2611044" y="1216375"/>
              <a:ext cx="917675" cy="857150"/>
              <a:chOff x="3735175" y="1207000"/>
              <a:chExt cx="917675" cy="857150"/>
            </a:xfrm>
          </p:grpSpPr>
          <p:sp>
            <p:nvSpPr>
              <p:cNvPr id="338" name="Google Shape;338;p39"/>
              <p:cNvSpPr/>
              <p:nvPr/>
            </p:nvSpPr>
            <p:spPr>
              <a:xfrm>
                <a:off x="3735175" y="1207000"/>
                <a:ext cx="917675" cy="857150"/>
              </a:xfrm>
              <a:custGeom>
                <a:avLst/>
                <a:gdLst/>
                <a:ahLst/>
                <a:cxnLst/>
                <a:rect l="l" t="t" r="r" b="b"/>
                <a:pathLst>
                  <a:path w="36707" h="34286" extrusionOk="0">
                    <a:moveTo>
                      <a:pt x="9208" y="0"/>
                    </a:moveTo>
                    <a:cubicBezTo>
                      <a:pt x="9114" y="0"/>
                      <a:pt x="9036" y="19"/>
                      <a:pt x="8978" y="58"/>
                    </a:cubicBezTo>
                    <a:cubicBezTo>
                      <a:pt x="7768" y="917"/>
                      <a:pt x="12193" y="12569"/>
                      <a:pt x="12193" y="12569"/>
                    </a:cubicBezTo>
                    <a:cubicBezTo>
                      <a:pt x="12193" y="12569"/>
                      <a:pt x="1" y="18522"/>
                      <a:pt x="414" y="19827"/>
                    </a:cubicBezTo>
                    <a:cubicBezTo>
                      <a:pt x="809" y="21072"/>
                      <a:pt x="12867" y="21101"/>
                      <a:pt x="13988" y="21101"/>
                    </a:cubicBezTo>
                    <a:cubicBezTo>
                      <a:pt x="14043" y="21101"/>
                      <a:pt x="14072" y="21101"/>
                      <a:pt x="14072" y="21101"/>
                    </a:cubicBezTo>
                    <a:cubicBezTo>
                      <a:pt x="14072" y="21101"/>
                      <a:pt x="16404" y="34286"/>
                      <a:pt x="17319" y="34286"/>
                    </a:cubicBezTo>
                    <a:cubicBezTo>
                      <a:pt x="17330" y="34286"/>
                      <a:pt x="17340" y="34284"/>
                      <a:pt x="17351" y="34280"/>
                    </a:cubicBezTo>
                    <a:cubicBezTo>
                      <a:pt x="18242" y="33962"/>
                      <a:pt x="23240" y="23202"/>
                      <a:pt x="23240" y="23202"/>
                    </a:cubicBezTo>
                    <a:cubicBezTo>
                      <a:pt x="23240" y="23202"/>
                      <a:pt x="28297" y="23685"/>
                      <a:pt x="32155" y="23685"/>
                    </a:cubicBezTo>
                    <a:cubicBezTo>
                      <a:pt x="34479" y="23685"/>
                      <a:pt x="36368" y="23510"/>
                      <a:pt x="36451" y="22947"/>
                    </a:cubicBezTo>
                    <a:cubicBezTo>
                      <a:pt x="36706" y="21419"/>
                      <a:pt x="27601" y="13715"/>
                      <a:pt x="27601" y="13715"/>
                    </a:cubicBezTo>
                    <a:cubicBezTo>
                      <a:pt x="27601" y="13715"/>
                      <a:pt x="33586" y="854"/>
                      <a:pt x="31613" y="90"/>
                    </a:cubicBezTo>
                    <a:cubicBezTo>
                      <a:pt x="31527" y="56"/>
                      <a:pt x="31427" y="40"/>
                      <a:pt x="31314" y="40"/>
                    </a:cubicBezTo>
                    <a:cubicBezTo>
                      <a:pt x="28852" y="40"/>
                      <a:pt x="20152" y="7634"/>
                      <a:pt x="20152" y="7634"/>
                    </a:cubicBezTo>
                    <a:cubicBezTo>
                      <a:pt x="20152" y="7634"/>
                      <a:pt x="11130" y="0"/>
                      <a:pt x="92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9"/>
              <p:cNvSpPr/>
              <p:nvPr/>
            </p:nvSpPr>
            <p:spPr>
              <a:xfrm>
                <a:off x="4195975" y="1572150"/>
                <a:ext cx="62900" cy="63700"/>
              </a:xfrm>
              <a:custGeom>
                <a:avLst/>
                <a:gdLst/>
                <a:ahLst/>
                <a:cxnLst/>
                <a:rect l="l" t="t" r="r" b="b"/>
                <a:pathLst>
                  <a:path w="2516" h="2548" extrusionOk="0">
                    <a:moveTo>
                      <a:pt x="1274" y="0"/>
                    </a:moveTo>
                    <a:cubicBezTo>
                      <a:pt x="574" y="0"/>
                      <a:pt x="1" y="573"/>
                      <a:pt x="1" y="1274"/>
                    </a:cubicBezTo>
                    <a:cubicBezTo>
                      <a:pt x="1" y="1974"/>
                      <a:pt x="574" y="2547"/>
                      <a:pt x="1274" y="2547"/>
                    </a:cubicBezTo>
                    <a:cubicBezTo>
                      <a:pt x="1975" y="2547"/>
                      <a:pt x="2516" y="1974"/>
                      <a:pt x="2516" y="1274"/>
                    </a:cubicBezTo>
                    <a:cubicBezTo>
                      <a:pt x="2516" y="573"/>
                      <a:pt x="1975" y="0"/>
                      <a:pt x="127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9"/>
              <p:cNvSpPr/>
              <p:nvPr/>
            </p:nvSpPr>
            <p:spPr>
              <a:xfrm>
                <a:off x="4156200" y="1498925"/>
                <a:ext cx="422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88" h="1720" extrusionOk="0">
                    <a:moveTo>
                      <a:pt x="828" y="0"/>
                    </a:moveTo>
                    <a:cubicBezTo>
                      <a:pt x="382" y="0"/>
                      <a:pt x="0" y="383"/>
                      <a:pt x="0" y="860"/>
                    </a:cubicBezTo>
                    <a:cubicBezTo>
                      <a:pt x="0" y="1338"/>
                      <a:pt x="382" y="1720"/>
                      <a:pt x="828" y="1720"/>
                    </a:cubicBezTo>
                    <a:cubicBezTo>
                      <a:pt x="1305" y="1720"/>
                      <a:pt x="1687" y="1338"/>
                      <a:pt x="1687" y="860"/>
                    </a:cubicBezTo>
                    <a:cubicBezTo>
                      <a:pt x="1687" y="383"/>
                      <a:pt x="130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39"/>
              <p:cNvSpPr/>
              <p:nvPr/>
            </p:nvSpPr>
            <p:spPr>
              <a:xfrm>
                <a:off x="4115600" y="1441625"/>
                <a:ext cx="33450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140" extrusionOk="0">
                    <a:moveTo>
                      <a:pt x="765" y="0"/>
                    </a:moveTo>
                    <a:cubicBezTo>
                      <a:pt x="255" y="0"/>
                      <a:pt x="1" y="605"/>
                      <a:pt x="351" y="955"/>
                    </a:cubicBezTo>
                    <a:cubicBezTo>
                      <a:pt x="468" y="1083"/>
                      <a:pt x="616" y="1139"/>
                      <a:pt x="762" y="1139"/>
                    </a:cubicBezTo>
                    <a:cubicBezTo>
                      <a:pt x="1055" y="1139"/>
                      <a:pt x="1338" y="913"/>
                      <a:pt x="1338" y="573"/>
                    </a:cubicBezTo>
                    <a:cubicBezTo>
                      <a:pt x="1338" y="255"/>
                      <a:pt x="1083" y="0"/>
                      <a:pt x="7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39"/>
              <p:cNvSpPr/>
              <p:nvPr/>
            </p:nvSpPr>
            <p:spPr>
              <a:xfrm>
                <a:off x="4076300" y="1382650"/>
                <a:ext cx="31375" cy="240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962" extrusionOk="0">
                    <a:moveTo>
                      <a:pt x="623" y="1"/>
                    </a:moveTo>
                    <a:cubicBezTo>
                      <a:pt x="0" y="1"/>
                      <a:pt x="0" y="961"/>
                      <a:pt x="623" y="961"/>
                    </a:cubicBezTo>
                    <a:cubicBezTo>
                      <a:pt x="642" y="961"/>
                      <a:pt x="661" y="960"/>
                      <a:pt x="681" y="959"/>
                    </a:cubicBezTo>
                    <a:cubicBezTo>
                      <a:pt x="1254" y="895"/>
                      <a:pt x="1254" y="67"/>
                      <a:pt x="681" y="4"/>
                    </a:cubicBezTo>
                    <a:cubicBezTo>
                      <a:pt x="661" y="2"/>
                      <a:pt x="642" y="1"/>
                      <a:pt x="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9"/>
              <p:cNvSpPr/>
              <p:nvPr/>
            </p:nvSpPr>
            <p:spPr>
              <a:xfrm>
                <a:off x="4053525" y="1341350"/>
                <a:ext cx="12750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0" h="510" extrusionOk="0">
                    <a:moveTo>
                      <a:pt x="255" y="0"/>
                    </a:moveTo>
                    <a:cubicBezTo>
                      <a:pt x="128" y="0"/>
                      <a:pt x="0" y="128"/>
                      <a:pt x="0" y="255"/>
                    </a:cubicBezTo>
                    <a:cubicBezTo>
                      <a:pt x="0" y="382"/>
                      <a:pt x="128" y="510"/>
                      <a:pt x="255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128"/>
                      <a:pt x="383" y="0"/>
                      <a:pt x="25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9"/>
              <p:cNvSpPr/>
              <p:nvPr/>
            </p:nvSpPr>
            <p:spPr>
              <a:xfrm>
                <a:off x="4268400" y="1507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9"/>
              <p:cNvSpPr/>
              <p:nvPr/>
            </p:nvSpPr>
            <p:spPr>
              <a:xfrm>
                <a:off x="4320050" y="1453050"/>
                <a:ext cx="3355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1342" h="1165" extrusionOk="0">
                    <a:moveTo>
                      <a:pt x="702" y="0"/>
                    </a:moveTo>
                    <a:cubicBezTo>
                      <a:pt x="501" y="0"/>
                      <a:pt x="301" y="112"/>
                      <a:pt x="195" y="339"/>
                    </a:cubicBezTo>
                    <a:cubicBezTo>
                      <a:pt x="1" y="728"/>
                      <a:pt x="291" y="1165"/>
                      <a:pt x="706" y="1165"/>
                    </a:cubicBezTo>
                    <a:cubicBezTo>
                      <a:pt x="767" y="1165"/>
                      <a:pt x="830" y="1156"/>
                      <a:pt x="896" y="1135"/>
                    </a:cubicBezTo>
                    <a:cubicBezTo>
                      <a:pt x="1182" y="1008"/>
                      <a:pt x="1341" y="689"/>
                      <a:pt x="1246" y="403"/>
                    </a:cubicBezTo>
                    <a:cubicBezTo>
                      <a:pt x="1146" y="136"/>
                      <a:pt x="923" y="0"/>
                      <a:pt x="70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9"/>
              <p:cNvSpPr/>
              <p:nvPr/>
            </p:nvSpPr>
            <p:spPr>
              <a:xfrm>
                <a:off x="4366825" y="1396450"/>
                <a:ext cx="28750" cy="2387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955" extrusionOk="0">
                    <a:moveTo>
                      <a:pt x="587" y="1"/>
                    </a:moveTo>
                    <a:cubicBezTo>
                      <a:pt x="292" y="1"/>
                      <a:pt x="0" y="254"/>
                      <a:pt x="139" y="629"/>
                    </a:cubicBezTo>
                    <a:cubicBezTo>
                      <a:pt x="211" y="857"/>
                      <a:pt x="382" y="954"/>
                      <a:pt x="557" y="954"/>
                    </a:cubicBezTo>
                    <a:cubicBezTo>
                      <a:pt x="848" y="954"/>
                      <a:pt x="1149" y="688"/>
                      <a:pt x="1030" y="311"/>
                    </a:cubicBezTo>
                    <a:cubicBezTo>
                      <a:pt x="946" y="94"/>
                      <a:pt x="766" y="1"/>
                      <a:pt x="58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9"/>
              <p:cNvSpPr/>
              <p:nvPr/>
            </p:nvSpPr>
            <p:spPr>
              <a:xfrm>
                <a:off x="4408475" y="1355675"/>
                <a:ext cx="12775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0" extrusionOk="0">
                    <a:moveTo>
                      <a:pt x="256" y="0"/>
                    </a:moveTo>
                    <a:cubicBezTo>
                      <a:pt x="128" y="0"/>
                      <a:pt x="1" y="96"/>
                      <a:pt x="1" y="255"/>
                    </a:cubicBezTo>
                    <a:cubicBezTo>
                      <a:pt x="1" y="382"/>
                      <a:pt x="128" y="510"/>
                      <a:pt x="256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96"/>
                      <a:pt x="383" y="0"/>
                      <a:pt x="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9"/>
              <p:cNvSpPr/>
              <p:nvPr/>
            </p:nvSpPr>
            <p:spPr>
              <a:xfrm>
                <a:off x="4293875" y="1624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414" y="0"/>
                      <a:pt x="1" y="382"/>
                      <a:pt x="1" y="860"/>
                    </a:cubicBezTo>
                    <a:cubicBezTo>
                      <a:pt x="1" y="1337"/>
                      <a:pt x="414" y="1719"/>
                      <a:pt x="860" y="1719"/>
                    </a:cubicBezTo>
                    <a:cubicBezTo>
                      <a:pt x="1338" y="1719"/>
                      <a:pt x="1720" y="1337"/>
                      <a:pt x="1720" y="860"/>
                    </a:cubicBezTo>
                    <a:cubicBezTo>
                      <a:pt x="1720" y="382"/>
                      <a:pt x="1338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9"/>
              <p:cNvSpPr/>
              <p:nvPr/>
            </p:nvSpPr>
            <p:spPr>
              <a:xfrm>
                <a:off x="4368450" y="1662600"/>
                <a:ext cx="36875" cy="28725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149" extrusionOk="0">
                    <a:moveTo>
                      <a:pt x="752" y="0"/>
                    </a:moveTo>
                    <a:cubicBezTo>
                      <a:pt x="304" y="0"/>
                      <a:pt x="1" y="492"/>
                      <a:pt x="265" y="903"/>
                    </a:cubicBezTo>
                    <a:cubicBezTo>
                      <a:pt x="366" y="1064"/>
                      <a:pt x="556" y="1149"/>
                      <a:pt x="746" y="1149"/>
                    </a:cubicBezTo>
                    <a:cubicBezTo>
                      <a:pt x="857" y="1149"/>
                      <a:pt x="967" y="1120"/>
                      <a:pt x="1061" y="1062"/>
                    </a:cubicBezTo>
                    <a:cubicBezTo>
                      <a:pt x="1475" y="775"/>
                      <a:pt x="1347" y="107"/>
                      <a:pt x="870" y="11"/>
                    </a:cubicBezTo>
                    <a:cubicBezTo>
                      <a:pt x="830" y="4"/>
                      <a:pt x="790" y="0"/>
                      <a:pt x="75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9"/>
              <p:cNvSpPr/>
              <p:nvPr/>
            </p:nvSpPr>
            <p:spPr>
              <a:xfrm>
                <a:off x="4441900" y="1693075"/>
                <a:ext cx="26300" cy="23775"/>
              </a:xfrm>
              <a:custGeom>
                <a:avLst/>
                <a:gdLst/>
                <a:ahLst/>
                <a:cxnLst/>
                <a:rect l="l" t="t" r="r" b="b"/>
                <a:pathLst>
                  <a:path w="1052" h="951" extrusionOk="0">
                    <a:moveTo>
                      <a:pt x="500" y="1"/>
                    </a:moveTo>
                    <a:cubicBezTo>
                      <a:pt x="416" y="1"/>
                      <a:pt x="332" y="22"/>
                      <a:pt x="256" y="66"/>
                    </a:cubicBezTo>
                    <a:cubicBezTo>
                      <a:pt x="65" y="225"/>
                      <a:pt x="1" y="512"/>
                      <a:pt x="128" y="734"/>
                    </a:cubicBezTo>
                    <a:cubicBezTo>
                      <a:pt x="227" y="873"/>
                      <a:pt x="376" y="950"/>
                      <a:pt x="527" y="950"/>
                    </a:cubicBezTo>
                    <a:cubicBezTo>
                      <a:pt x="619" y="950"/>
                      <a:pt x="713" y="922"/>
                      <a:pt x="797" y="862"/>
                    </a:cubicBezTo>
                    <a:cubicBezTo>
                      <a:pt x="1020" y="734"/>
                      <a:pt x="1051" y="416"/>
                      <a:pt x="924" y="225"/>
                    </a:cubicBezTo>
                    <a:cubicBezTo>
                      <a:pt x="820" y="79"/>
                      <a:pt x="660" y="1"/>
                      <a:pt x="5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9"/>
              <p:cNvSpPr/>
              <p:nvPr/>
            </p:nvSpPr>
            <p:spPr>
              <a:xfrm>
                <a:off x="4502400" y="1720175"/>
                <a:ext cx="1275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479" extrusionOk="0">
                    <a:moveTo>
                      <a:pt x="255" y="1"/>
                    </a:moveTo>
                    <a:cubicBezTo>
                      <a:pt x="96" y="1"/>
                      <a:pt x="0" y="96"/>
                      <a:pt x="0" y="223"/>
                    </a:cubicBezTo>
                    <a:cubicBezTo>
                      <a:pt x="0" y="383"/>
                      <a:pt x="96" y="478"/>
                      <a:pt x="255" y="478"/>
                    </a:cubicBezTo>
                    <a:cubicBezTo>
                      <a:pt x="382" y="478"/>
                      <a:pt x="510" y="383"/>
                      <a:pt x="510" y="223"/>
                    </a:cubicBezTo>
                    <a:cubicBezTo>
                      <a:pt x="510" y="96"/>
                      <a:pt x="382" y="1"/>
                      <a:pt x="2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9"/>
              <p:cNvSpPr/>
              <p:nvPr/>
            </p:nvSpPr>
            <p:spPr>
              <a:xfrm>
                <a:off x="4190425" y="16788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382" y="0"/>
                      <a:pt x="0" y="382"/>
                      <a:pt x="0" y="860"/>
                    </a:cubicBezTo>
                    <a:cubicBezTo>
                      <a:pt x="0" y="1337"/>
                      <a:pt x="382" y="1719"/>
                      <a:pt x="860" y="1719"/>
                    </a:cubicBezTo>
                    <a:cubicBezTo>
                      <a:pt x="1337" y="1719"/>
                      <a:pt x="1719" y="1337"/>
                      <a:pt x="1719" y="860"/>
                    </a:cubicBezTo>
                    <a:cubicBezTo>
                      <a:pt x="1719" y="382"/>
                      <a:pt x="1337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9"/>
              <p:cNvSpPr/>
              <p:nvPr/>
            </p:nvSpPr>
            <p:spPr>
              <a:xfrm>
                <a:off x="4187225" y="1763325"/>
                <a:ext cx="30825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160" extrusionOk="0">
                    <a:moveTo>
                      <a:pt x="619" y="1"/>
                    </a:moveTo>
                    <a:cubicBezTo>
                      <a:pt x="463" y="1"/>
                      <a:pt x="307" y="67"/>
                      <a:pt x="192" y="216"/>
                    </a:cubicBezTo>
                    <a:cubicBezTo>
                      <a:pt x="1" y="471"/>
                      <a:pt x="33" y="821"/>
                      <a:pt x="255" y="1012"/>
                    </a:cubicBezTo>
                    <a:cubicBezTo>
                      <a:pt x="367" y="1115"/>
                      <a:pt x="498" y="1160"/>
                      <a:pt x="626" y="1160"/>
                    </a:cubicBezTo>
                    <a:cubicBezTo>
                      <a:pt x="937" y="1160"/>
                      <a:pt x="1233" y="895"/>
                      <a:pt x="1210" y="535"/>
                    </a:cubicBezTo>
                    <a:cubicBezTo>
                      <a:pt x="1170" y="209"/>
                      <a:pt x="895" y="1"/>
                      <a:pt x="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9"/>
              <p:cNvSpPr/>
              <p:nvPr/>
            </p:nvSpPr>
            <p:spPr>
              <a:xfrm>
                <a:off x="4181650" y="1838975"/>
                <a:ext cx="2607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954" extrusionOk="0">
                    <a:moveTo>
                      <a:pt x="543" y="0"/>
                    </a:moveTo>
                    <a:cubicBezTo>
                      <a:pt x="414" y="0"/>
                      <a:pt x="284" y="56"/>
                      <a:pt x="192" y="183"/>
                    </a:cubicBezTo>
                    <a:cubicBezTo>
                      <a:pt x="1" y="374"/>
                      <a:pt x="33" y="660"/>
                      <a:pt x="256" y="851"/>
                    </a:cubicBezTo>
                    <a:cubicBezTo>
                      <a:pt x="344" y="922"/>
                      <a:pt x="444" y="953"/>
                      <a:pt x="542" y="953"/>
                    </a:cubicBezTo>
                    <a:cubicBezTo>
                      <a:pt x="799" y="953"/>
                      <a:pt x="1043" y="737"/>
                      <a:pt x="1020" y="438"/>
                    </a:cubicBezTo>
                    <a:cubicBezTo>
                      <a:pt x="999" y="174"/>
                      <a:pt x="772" y="0"/>
                      <a:pt x="54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9"/>
              <p:cNvSpPr/>
              <p:nvPr/>
            </p:nvSpPr>
            <p:spPr>
              <a:xfrm>
                <a:off x="4184050" y="1901625"/>
                <a:ext cx="11950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478" h="511" extrusionOk="0">
                    <a:moveTo>
                      <a:pt x="223" y="1"/>
                    </a:moveTo>
                    <a:cubicBezTo>
                      <a:pt x="96" y="1"/>
                      <a:pt x="0" y="128"/>
                      <a:pt x="0" y="256"/>
                    </a:cubicBezTo>
                    <a:cubicBezTo>
                      <a:pt x="0" y="383"/>
                      <a:pt x="96" y="510"/>
                      <a:pt x="223" y="510"/>
                    </a:cubicBezTo>
                    <a:cubicBezTo>
                      <a:pt x="382" y="510"/>
                      <a:pt x="478" y="383"/>
                      <a:pt x="478" y="256"/>
                    </a:cubicBezTo>
                    <a:cubicBezTo>
                      <a:pt x="478" y="128"/>
                      <a:pt x="382" y="1"/>
                      <a:pt x="2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9"/>
              <p:cNvSpPr/>
              <p:nvPr/>
            </p:nvSpPr>
            <p:spPr>
              <a:xfrm>
                <a:off x="4110025" y="15992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9"/>
              <p:cNvSpPr/>
              <p:nvPr/>
            </p:nvSpPr>
            <p:spPr>
              <a:xfrm>
                <a:off x="4038250" y="1622300"/>
                <a:ext cx="344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1160" extrusionOk="0">
                    <a:moveTo>
                      <a:pt x="692" y="1"/>
                    </a:moveTo>
                    <a:cubicBezTo>
                      <a:pt x="450" y="1"/>
                      <a:pt x="234" y="133"/>
                      <a:pt x="134" y="382"/>
                    </a:cubicBezTo>
                    <a:cubicBezTo>
                      <a:pt x="1" y="782"/>
                      <a:pt x="314" y="1159"/>
                      <a:pt x="681" y="1159"/>
                    </a:cubicBezTo>
                    <a:cubicBezTo>
                      <a:pt x="752" y="1159"/>
                      <a:pt x="826" y="1145"/>
                      <a:pt x="898" y="1114"/>
                    </a:cubicBezTo>
                    <a:cubicBezTo>
                      <a:pt x="1376" y="891"/>
                      <a:pt x="1376" y="223"/>
                      <a:pt x="898" y="32"/>
                    </a:cubicBezTo>
                    <a:cubicBezTo>
                      <a:pt x="829" y="11"/>
                      <a:pt x="759" y="1"/>
                      <a:pt x="6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39"/>
              <p:cNvSpPr/>
              <p:nvPr/>
            </p:nvSpPr>
            <p:spPr>
              <a:xfrm>
                <a:off x="3969000" y="1641400"/>
                <a:ext cx="28850" cy="240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961" extrusionOk="0">
                    <a:moveTo>
                      <a:pt x="597" y="0"/>
                    </a:moveTo>
                    <a:cubicBezTo>
                      <a:pt x="397" y="0"/>
                      <a:pt x="208" y="121"/>
                      <a:pt x="134" y="318"/>
                    </a:cubicBezTo>
                    <a:cubicBezTo>
                      <a:pt x="1" y="639"/>
                      <a:pt x="271" y="960"/>
                      <a:pt x="588" y="960"/>
                    </a:cubicBezTo>
                    <a:cubicBezTo>
                      <a:pt x="648" y="960"/>
                      <a:pt x="710" y="949"/>
                      <a:pt x="771" y="923"/>
                    </a:cubicBezTo>
                    <a:cubicBezTo>
                      <a:pt x="1153" y="732"/>
                      <a:pt x="1153" y="191"/>
                      <a:pt x="771" y="32"/>
                    </a:cubicBezTo>
                    <a:cubicBezTo>
                      <a:pt x="714" y="10"/>
                      <a:pt x="655" y="0"/>
                      <a:pt x="59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39"/>
              <p:cNvSpPr/>
              <p:nvPr/>
            </p:nvSpPr>
            <p:spPr>
              <a:xfrm>
                <a:off x="3921400" y="1660475"/>
                <a:ext cx="12775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1" extrusionOk="0">
                    <a:moveTo>
                      <a:pt x="256" y="1"/>
                    </a:moveTo>
                    <a:cubicBezTo>
                      <a:pt x="128" y="1"/>
                      <a:pt x="1" y="128"/>
                      <a:pt x="1" y="256"/>
                    </a:cubicBezTo>
                    <a:cubicBezTo>
                      <a:pt x="1" y="383"/>
                      <a:pt x="128" y="510"/>
                      <a:pt x="256" y="510"/>
                    </a:cubicBezTo>
                    <a:cubicBezTo>
                      <a:pt x="383" y="510"/>
                      <a:pt x="510" y="383"/>
                      <a:pt x="510" y="256"/>
                    </a:cubicBezTo>
                    <a:cubicBezTo>
                      <a:pt x="510" y="128"/>
                      <a:pt x="383" y="1"/>
                      <a:pt x="2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0" name="Google Shape;360;p39"/>
          <p:cNvGrpSpPr/>
          <p:nvPr/>
        </p:nvGrpSpPr>
        <p:grpSpPr>
          <a:xfrm>
            <a:off x="5938919" y="506175"/>
            <a:ext cx="562050" cy="662850"/>
            <a:chOff x="7288069" y="275000"/>
            <a:chExt cx="562050" cy="662850"/>
          </a:xfrm>
        </p:grpSpPr>
        <p:sp>
          <p:nvSpPr>
            <p:cNvPr id="361" name="Google Shape;361;p39"/>
            <p:cNvSpPr/>
            <p:nvPr/>
          </p:nvSpPr>
          <p:spPr>
            <a:xfrm>
              <a:off x="7288406" y="275000"/>
              <a:ext cx="561375" cy="662850"/>
            </a:xfrm>
            <a:custGeom>
              <a:avLst/>
              <a:gdLst/>
              <a:ahLst/>
              <a:cxnLst/>
              <a:rect l="l" t="t" r="r" b="b"/>
              <a:pathLst>
                <a:path w="22455" h="26514" extrusionOk="0">
                  <a:moveTo>
                    <a:pt x="10941" y="1"/>
                  </a:moveTo>
                  <a:cubicBezTo>
                    <a:pt x="9933" y="1"/>
                    <a:pt x="8945" y="148"/>
                    <a:pt x="8023" y="441"/>
                  </a:cubicBezTo>
                  <a:cubicBezTo>
                    <a:pt x="1656" y="2446"/>
                    <a:pt x="1" y="7540"/>
                    <a:pt x="65" y="10341"/>
                  </a:cubicBezTo>
                  <a:cubicBezTo>
                    <a:pt x="33" y="12824"/>
                    <a:pt x="1465" y="15116"/>
                    <a:pt x="3757" y="16135"/>
                  </a:cubicBezTo>
                  <a:cubicBezTo>
                    <a:pt x="3694" y="16231"/>
                    <a:pt x="3757" y="16326"/>
                    <a:pt x="3821" y="16390"/>
                  </a:cubicBezTo>
                  <a:cubicBezTo>
                    <a:pt x="3344" y="17345"/>
                    <a:pt x="1497" y="21865"/>
                    <a:pt x="6941" y="26513"/>
                  </a:cubicBezTo>
                  <a:cubicBezTo>
                    <a:pt x="6941" y="26513"/>
                    <a:pt x="20566" y="25176"/>
                    <a:pt x="21649" y="13365"/>
                  </a:cubicBezTo>
                  <a:cubicBezTo>
                    <a:pt x="22455" y="4334"/>
                    <a:pt x="16408" y="1"/>
                    <a:pt x="10941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62" name="Google Shape;362;p39"/>
            <p:cNvGrpSpPr/>
            <p:nvPr/>
          </p:nvGrpSpPr>
          <p:grpSpPr>
            <a:xfrm>
              <a:off x="7288069" y="275000"/>
              <a:ext cx="562050" cy="662825"/>
              <a:chOff x="4613825" y="1196650"/>
              <a:chExt cx="562050" cy="662825"/>
            </a:xfrm>
          </p:grpSpPr>
          <p:sp>
            <p:nvSpPr>
              <p:cNvPr id="363" name="Google Shape;363;p39"/>
              <p:cNvSpPr/>
              <p:nvPr/>
            </p:nvSpPr>
            <p:spPr>
              <a:xfrm>
                <a:off x="4613825" y="1196650"/>
                <a:ext cx="562050" cy="662825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6513" extrusionOk="0">
                    <a:moveTo>
                      <a:pt x="10941" y="0"/>
                    </a:moveTo>
                    <a:cubicBezTo>
                      <a:pt x="9933" y="0"/>
                      <a:pt x="8944" y="148"/>
                      <a:pt x="8023" y="440"/>
                    </a:cubicBezTo>
                    <a:cubicBezTo>
                      <a:pt x="1656" y="2446"/>
                      <a:pt x="0" y="7539"/>
                      <a:pt x="64" y="10372"/>
                    </a:cubicBezTo>
                    <a:cubicBezTo>
                      <a:pt x="32" y="12919"/>
                      <a:pt x="1560" y="15211"/>
                      <a:pt x="3916" y="16198"/>
                    </a:cubicBezTo>
                    <a:cubicBezTo>
                      <a:pt x="3916" y="16198"/>
                      <a:pt x="764" y="21260"/>
                      <a:pt x="6908" y="26513"/>
                    </a:cubicBezTo>
                    <a:cubicBezTo>
                      <a:pt x="6908" y="26513"/>
                      <a:pt x="20534" y="25176"/>
                      <a:pt x="21648" y="13397"/>
                    </a:cubicBezTo>
                    <a:cubicBezTo>
                      <a:pt x="22481" y="4338"/>
                      <a:pt x="16415" y="0"/>
                      <a:pt x="1094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9"/>
              <p:cNvSpPr/>
              <p:nvPr/>
            </p:nvSpPr>
            <p:spPr>
              <a:xfrm>
                <a:off x="4704225" y="1389900"/>
                <a:ext cx="24070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9628" h="9182" extrusionOk="0">
                    <a:moveTo>
                      <a:pt x="5903" y="0"/>
                    </a:moveTo>
                    <a:cubicBezTo>
                      <a:pt x="5744" y="0"/>
                      <a:pt x="5553" y="0"/>
                      <a:pt x="5394" y="32"/>
                    </a:cubicBezTo>
                    <a:cubicBezTo>
                      <a:pt x="4725" y="127"/>
                      <a:pt x="4120" y="414"/>
                      <a:pt x="3611" y="860"/>
                    </a:cubicBezTo>
                    <a:cubicBezTo>
                      <a:pt x="3133" y="1305"/>
                      <a:pt x="2751" y="1847"/>
                      <a:pt x="2560" y="2451"/>
                    </a:cubicBezTo>
                    <a:cubicBezTo>
                      <a:pt x="2337" y="3088"/>
                      <a:pt x="2337" y="3757"/>
                      <a:pt x="2560" y="4393"/>
                    </a:cubicBezTo>
                    <a:cubicBezTo>
                      <a:pt x="2688" y="4744"/>
                      <a:pt x="2910" y="5030"/>
                      <a:pt x="3165" y="5253"/>
                    </a:cubicBezTo>
                    <a:cubicBezTo>
                      <a:pt x="3452" y="5476"/>
                      <a:pt x="3802" y="5603"/>
                      <a:pt x="4152" y="5667"/>
                    </a:cubicBezTo>
                    <a:cubicBezTo>
                      <a:pt x="4534" y="5667"/>
                      <a:pt x="4884" y="5603"/>
                      <a:pt x="5203" y="5380"/>
                    </a:cubicBezTo>
                    <a:cubicBezTo>
                      <a:pt x="5489" y="5189"/>
                      <a:pt x="5712" y="4903"/>
                      <a:pt x="5839" y="4584"/>
                    </a:cubicBezTo>
                    <a:cubicBezTo>
                      <a:pt x="5967" y="4266"/>
                      <a:pt x="5998" y="3916"/>
                      <a:pt x="5903" y="3597"/>
                    </a:cubicBezTo>
                    <a:cubicBezTo>
                      <a:pt x="5807" y="3247"/>
                      <a:pt x="5553" y="2961"/>
                      <a:pt x="5203" y="2865"/>
                    </a:cubicBezTo>
                    <a:cubicBezTo>
                      <a:pt x="5176" y="2847"/>
                      <a:pt x="5147" y="2840"/>
                      <a:pt x="5117" y="2840"/>
                    </a:cubicBezTo>
                    <a:cubicBezTo>
                      <a:pt x="5041" y="2840"/>
                      <a:pt x="4962" y="2892"/>
                      <a:pt x="4916" y="2961"/>
                    </a:cubicBezTo>
                    <a:cubicBezTo>
                      <a:pt x="4852" y="3088"/>
                      <a:pt x="4916" y="3215"/>
                      <a:pt x="5012" y="3247"/>
                    </a:cubicBezTo>
                    <a:cubicBezTo>
                      <a:pt x="5394" y="3470"/>
                      <a:pt x="5489" y="3979"/>
                      <a:pt x="5234" y="4330"/>
                    </a:cubicBezTo>
                    <a:cubicBezTo>
                      <a:pt x="5065" y="4640"/>
                      <a:pt x="4746" y="4850"/>
                      <a:pt x="4388" y="4850"/>
                    </a:cubicBezTo>
                    <a:cubicBezTo>
                      <a:pt x="4342" y="4850"/>
                      <a:pt x="4295" y="4846"/>
                      <a:pt x="4247" y="4839"/>
                    </a:cubicBezTo>
                    <a:cubicBezTo>
                      <a:pt x="4056" y="4807"/>
                      <a:pt x="3865" y="4712"/>
                      <a:pt x="3738" y="4584"/>
                    </a:cubicBezTo>
                    <a:cubicBezTo>
                      <a:pt x="3579" y="4457"/>
                      <a:pt x="3483" y="4266"/>
                      <a:pt x="3420" y="4107"/>
                    </a:cubicBezTo>
                    <a:cubicBezTo>
                      <a:pt x="3324" y="3661"/>
                      <a:pt x="3356" y="3215"/>
                      <a:pt x="3547" y="2802"/>
                    </a:cubicBezTo>
                    <a:cubicBezTo>
                      <a:pt x="3865" y="1942"/>
                      <a:pt x="4629" y="1337"/>
                      <a:pt x="5521" y="1210"/>
                    </a:cubicBezTo>
                    <a:cubicBezTo>
                      <a:pt x="5577" y="1206"/>
                      <a:pt x="5632" y="1204"/>
                      <a:pt x="5687" y="1204"/>
                    </a:cubicBezTo>
                    <a:cubicBezTo>
                      <a:pt x="6070" y="1204"/>
                      <a:pt x="6428" y="1301"/>
                      <a:pt x="6762" y="1496"/>
                    </a:cubicBezTo>
                    <a:cubicBezTo>
                      <a:pt x="7176" y="1719"/>
                      <a:pt x="7495" y="2006"/>
                      <a:pt x="7749" y="2388"/>
                    </a:cubicBezTo>
                    <a:cubicBezTo>
                      <a:pt x="8290" y="3120"/>
                      <a:pt x="8450" y="4075"/>
                      <a:pt x="8131" y="4966"/>
                    </a:cubicBezTo>
                    <a:lnTo>
                      <a:pt x="8099" y="5126"/>
                    </a:lnTo>
                    <a:cubicBezTo>
                      <a:pt x="8068" y="5157"/>
                      <a:pt x="8036" y="5221"/>
                      <a:pt x="8004" y="5253"/>
                    </a:cubicBezTo>
                    <a:lnTo>
                      <a:pt x="7845" y="5571"/>
                    </a:lnTo>
                    <a:cubicBezTo>
                      <a:pt x="7717" y="5762"/>
                      <a:pt x="7558" y="5985"/>
                      <a:pt x="7431" y="6176"/>
                    </a:cubicBezTo>
                    <a:cubicBezTo>
                      <a:pt x="7272" y="6367"/>
                      <a:pt x="7113" y="6558"/>
                      <a:pt x="6922" y="6717"/>
                    </a:cubicBezTo>
                    <a:cubicBezTo>
                      <a:pt x="6762" y="6876"/>
                      <a:pt x="6540" y="7036"/>
                      <a:pt x="6349" y="7195"/>
                    </a:cubicBezTo>
                    <a:cubicBezTo>
                      <a:pt x="5155" y="8037"/>
                      <a:pt x="3618" y="8364"/>
                      <a:pt x="2052" y="8364"/>
                    </a:cubicBezTo>
                    <a:cubicBezTo>
                      <a:pt x="1488" y="8364"/>
                      <a:pt x="920" y="8321"/>
                      <a:pt x="364" y="8245"/>
                    </a:cubicBezTo>
                    <a:lnTo>
                      <a:pt x="332" y="8277"/>
                    </a:lnTo>
                    <a:cubicBezTo>
                      <a:pt x="312" y="8272"/>
                      <a:pt x="294" y="8270"/>
                      <a:pt x="276" y="8270"/>
                    </a:cubicBezTo>
                    <a:cubicBezTo>
                      <a:pt x="65" y="8270"/>
                      <a:pt x="1" y="8603"/>
                      <a:pt x="236" y="8691"/>
                    </a:cubicBezTo>
                    <a:cubicBezTo>
                      <a:pt x="777" y="8882"/>
                      <a:pt x="1319" y="9009"/>
                      <a:pt x="1892" y="9105"/>
                    </a:cubicBezTo>
                    <a:cubicBezTo>
                      <a:pt x="2311" y="9151"/>
                      <a:pt x="2731" y="9181"/>
                      <a:pt x="3150" y="9181"/>
                    </a:cubicBezTo>
                    <a:cubicBezTo>
                      <a:pt x="3304" y="9181"/>
                      <a:pt x="3457" y="9177"/>
                      <a:pt x="3611" y="9169"/>
                    </a:cubicBezTo>
                    <a:cubicBezTo>
                      <a:pt x="4820" y="9137"/>
                      <a:pt x="5967" y="8787"/>
                      <a:pt x="7017" y="8182"/>
                    </a:cubicBezTo>
                    <a:cubicBezTo>
                      <a:pt x="7240" y="7991"/>
                      <a:pt x="7495" y="7831"/>
                      <a:pt x="7749" y="7640"/>
                    </a:cubicBezTo>
                    <a:cubicBezTo>
                      <a:pt x="7972" y="7418"/>
                      <a:pt x="8163" y="7195"/>
                      <a:pt x="8354" y="6972"/>
                    </a:cubicBezTo>
                    <a:cubicBezTo>
                      <a:pt x="8545" y="6749"/>
                      <a:pt x="8736" y="6494"/>
                      <a:pt x="8927" y="6240"/>
                    </a:cubicBezTo>
                    <a:lnTo>
                      <a:pt x="9150" y="5826"/>
                    </a:lnTo>
                    <a:cubicBezTo>
                      <a:pt x="9182" y="5762"/>
                      <a:pt x="9214" y="5699"/>
                      <a:pt x="9246" y="5603"/>
                    </a:cubicBezTo>
                    <a:lnTo>
                      <a:pt x="9341" y="5380"/>
                    </a:lnTo>
                    <a:cubicBezTo>
                      <a:pt x="9564" y="4775"/>
                      <a:pt x="9628" y="4107"/>
                      <a:pt x="9532" y="3438"/>
                    </a:cubicBezTo>
                    <a:cubicBezTo>
                      <a:pt x="9437" y="2802"/>
                      <a:pt x="9182" y="2197"/>
                      <a:pt x="8800" y="1656"/>
                    </a:cubicBezTo>
                    <a:cubicBezTo>
                      <a:pt x="8418" y="1114"/>
                      <a:pt x="7908" y="700"/>
                      <a:pt x="7335" y="414"/>
                    </a:cubicBezTo>
                    <a:cubicBezTo>
                      <a:pt x="7049" y="255"/>
                      <a:pt x="6731" y="127"/>
                      <a:pt x="6412" y="64"/>
                    </a:cubicBezTo>
                    <a:lnTo>
                      <a:pt x="590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9"/>
              <p:cNvSpPr/>
              <p:nvPr/>
            </p:nvSpPr>
            <p:spPr>
              <a:xfrm>
                <a:off x="4827900" y="1631800"/>
                <a:ext cx="10110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5586" extrusionOk="0">
                    <a:moveTo>
                      <a:pt x="1176" y="1"/>
                    </a:moveTo>
                    <a:cubicBezTo>
                      <a:pt x="1119" y="1"/>
                      <a:pt x="1072" y="36"/>
                      <a:pt x="1051" y="97"/>
                    </a:cubicBezTo>
                    <a:cubicBezTo>
                      <a:pt x="1" y="2390"/>
                      <a:pt x="1338" y="5064"/>
                      <a:pt x="3821" y="5573"/>
                    </a:cubicBezTo>
                    <a:cubicBezTo>
                      <a:pt x="3838" y="5582"/>
                      <a:pt x="3855" y="5585"/>
                      <a:pt x="3872" y="5585"/>
                    </a:cubicBezTo>
                    <a:cubicBezTo>
                      <a:pt x="3917" y="5585"/>
                      <a:pt x="3957" y="5556"/>
                      <a:pt x="3980" y="5509"/>
                    </a:cubicBezTo>
                    <a:cubicBezTo>
                      <a:pt x="4044" y="5414"/>
                      <a:pt x="4012" y="5318"/>
                      <a:pt x="3948" y="5286"/>
                    </a:cubicBezTo>
                    <a:cubicBezTo>
                      <a:pt x="2134" y="4268"/>
                      <a:pt x="1115" y="2262"/>
                      <a:pt x="1370" y="193"/>
                    </a:cubicBezTo>
                    <a:cubicBezTo>
                      <a:pt x="1370" y="129"/>
                      <a:pt x="1338" y="66"/>
                      <a:pt x="1274" y="34"/>
                    </a:cubicBezTo>
                    <a:cubicBezTo>
                      <a:pt x="1240" y="11"/>
                      <a:pt x="1207" y="1"/>
                      <a:pt x="11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9"/>
              <p:cNvSpPr/>
              <p:nvPr/>
            </p:nvSpPr>
            <p:spPr>
              <a:xfrm>
                <a:off x="4956850" y="1517550"/>
                <a:ext cx="1607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6431" h="2538" extrusionOk="0">
                    <a:moveTo>
                      <a:pt x="6256" y="0"/>
                    </a:moveTo>
                    <a:cubicBezTo>
                      <a:pt x="6206" y="0"/>
                      <a:pt x="6153" y="23"/>
                      <a:pt x="6112" y="83"/>
                    </a:cubicBezTo>
                    <a:cubicBezTo>
                      <a:pt x="5508" y="1006"/>
                      <a:pt x="4521" y="1611"/>
                      <a:pt x="3406" y="1739"/>
                    </a:cubicBezTo>
                    <a:cubicBezTo>
                      <a:pt x="3163" y="1767"/>
                      <a:pt x="2920" y="1783"/>
                      <a:pt x="2677" y="1783"/>
                    </a:cubicBezTo>
                    <a:cubicBezTo>
                      <a:pt x="2379" y="1783"/>
                      <a:pt x="2081" y="1759"/>
                      <a:pt x="1783" y="1707"/>
                    </a:cubicBezTo>
                    <a:cubicBezTo>
                      <a:pt x="1242" y="1611"/>
                      <a:pt x="732" y="1357"/>
                      <a:pt x="350" y="1006"/>
                    </a:cubicBezTo>
                    <a:lnTo>
                      <a:pt x="318" y="1006"/>
                    </a:lnTo>
                    <a:cubicBezTo>
                      <a:pt x="281" y="969"/>
                      <a:pt x="244" y="954"/>
                      <a:pt x="207" y="954"/>
                    </a:cubicBezTo>
                    <a:cubicBezTo>
                      <a:pt x="180" y="954"/>
                      <a:pt x="154" y="961"/>
                      <a:pt x="127" y="975"/>
                    </a:cubicBezTo>
                    <a:cubicBezTo>
                      <a:pt x="32" y="1006"/>
                      <a:pt x="0" y="1102"/>
                      <a:pt x="64" y="1197"/>
                    </a:cubicBezTo>
                    <a:cubicBezTo>
                      <a:pt x="382" y="1770"/>
                      <a:pt x="955" y="2184"/>
                      <a:pt x="1592" y="2343"/>
                    </a:cubicBezTo>
                    <a:cubicBezTo>
                      <a:pt x="2003" y="2467"/>
                      <a:pt x="2414" y="2537"/>
                      <a:pt x="2825" y="2537"/>
                    </a:cubicBezTo>
                    <a:cubicBezTo>
                      <a:pt x="3051" y="2537"/>
                      <a:pt x="3276" y="2516"/>
                      <a:pt x="3502" y="2471"/>
                    </a:cubicBezTo>
                    <a:cubicBezTo>
                      <a:pt x="4170" y="2375"/>
                      <a:pt x="4775" y="2121"/>
                      <a:pt x="5285" y="1770"/>
                    </a:cubicBezTo>
                    <a:cubicBezTo>
                      <a:pt x="5826" y="1357"/>
                      <a:pt x="6208" y="847"/>
                      <a:pt x="6431" y="211"/>
                    </a:cubicBezTo>
                    <a:cubicBezTo>
                      <a:pt x="6431" y="147"/>
                      <a:pt x="6399" y="51"/>
                      <a:pt x="6335" y="20"/>
                    </a:cubicBezTo>
                    <a:cubicBezTo>
                      <a:pt x="6312" y="8"/>
                      <a:pt x="6284" y="0"/>
                      <a:pt x="6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9"/>
              <p:cNvSpPr/>
              <p:nvPr/>
            </p:nvSpPr>
            <p:spPr>
              <a:xfrm>
                <a:off x="4927400" y="1268600"/>
                <a:ext cx="83575" cy="136425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5457" extrusionOk="0">
                    <a:moveTo>
                      <a:pt x="2809" y="1"/>
                    </a:moveTo>
                    <a:cubicBezTo>
                      <a:pt x="2787" y="1"/>
                      <a:pt x="2764" y="5"/>
                      <a:pt x="2738" y="13"/>
                    </a:cubicBezTo>
                    <a:cubicBezTo>
                      <a:pt x="2674" y="45"/>
                      <a:pt x="2611" y="141"/>
                      <a:pt x="2642" y="204"/>
                    </a:cubicBezTo>
                    <a:cubicBezTo>
                      <a:pt x="2834" y="714"/>
                      <a:pt x="2897" y="1223"/>
                      <a:pt x="2834" y="1732"/>
                    </a:cubicBezTo>
                    <a:cubicBezTo>
                      <a:pt x="2802" y="2242"/>
                      <a:pt x="2642" y="2751"/>
                      <a:pt x="2451" y="3229"/>
                    </a:cubicBezTo>
                    <a:cubicBezTo>
                      <a:pt x="2229" y="3674"/>
                      <a:pt x="1910" y="4088"/>
                      <a:pt x="1528" y="4438"/>
                    </a:cubicBezTo>
                    <a:cubicBezTo>
                      <a:pt x="1146" y="4788"/>
                      <a:pt x="669" y="5011"/>
                      <a:pt x="191" y="5107"/>
                    </a:cubicBezTo>
                    <a:cubicBezTo>
                      <a:pt x="0" y="5170"/>
                      <a:pt x="32" y="5457"/>
                      <a:pt x="223" y="5457"/>
                    </a:cubicBezTo>
                    <a:cubicBezTo>
                      <a:pt x="828" y="5425"/>
                      <a:pt x="1401" y="5202"/>
                      <a:pt x="1847" y="4820"/>
                    </a:cubicBezTo>
                    <a:cubicBezTo>
                      <a:pt x="2292" y="4438"/>
                      <a:pt x="2642" y="3993"/>
                      <a:pt x="2897" y="3451"/>
                    </a:cubicBezTo>
                    <a:cubicBezTo>
                      <a:pt x="3152" y="2942"/>
                      <a:pt x="3279" y="2369"/>
                      <a:pt x="3311" y="1764"/>
                    </a:cubicBezTo>
                    <a:cubicBezTo>
                      <a:pt x="3343" y="1191"/>
                      <a:pt x="3216" y="618"/>
                      <a:pt x="2961" y="77"/>
                    </a:cubicBezTo>
                    <a:cubicBezTo>
                      <a:pt x="2914" y="30"/>
                      <a:pt x="2868" y="1"/>
                      <a:pt x="28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9"/>
              <p:cNvSpPr/>
              <p:nvPr/>
            </p:nvSpPr>
            <p:spPr>
              <a:xfrm>
                <a:off x="4777775" y="1247675"/>
                <a:ext cx="86775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3888" extrusionOk="0">
                    <a:moveTo>
                      <a:pt x="675" y="1"/>
                    </a:moveTo>
                    <a:cubicBezTo>
                      <a:pt x="490" y="1"/>
                      <a:pt x="307" y="19"/>
                      <a:pt x="128" y="54"/>
                    </a:cubicBezTo>
                    <a:cubicBezTo>
                      <a:pt x="64" y="86"/>
                      <a:pt x="32" y="118"/>
                      <a:pt x="0" y="182"/>
                    </a:cubicBezTo>
                    <a:cubicBezTo>
                      <a:pt x="0" y="277"/>
                      <a:pt x="32" y="373"/>
                      <a:pt x="128" y="405"/>
                    </a:cubicBezTo>
                    <a:cubicBezTo>
                      <a:pt x="541" y="468"/>
                      <a:pt x="923" y="596"/>
                      <a:pt x="1274" y="787"/>
                    </a:cubicBezTo>
                    <a:cubicBezTo>
                      <a:pt x="1942" y="1169"/>
                      <a:pt x="2452" y="1773"/>
                      <a:pt x="2674" y="2506"/>
                    </a:cubicBezTo>
                    <a:cubicBezTo>
                      <a:pt x="2802" y="2888"/>
                      <a:pt x="2834" y="3302"/>
                      <a:pt x="2834" y="3684"/>
                    </a:cubicBezTo>
                    <a:lnTo>
                      <a:pt x="2834" y="3715"/>
                    </a:lnTo>
                    <a:cubicBezTo>
                      <a:pt x="2834" y="3779"/>
                      <a:pt x="2897" y="3843"/>
                      <a:pt x="2929" y="3875"/>
                    </a:cubicBezTo>
                    <a:cubicBezTo>
                      <a:pt x="2955" y="3883"/>
                      <a:pt x="2980" y="3887"/>
                      <a:pt x="3005" y="3887"/>
                    </a:cubicBezTo>
                    <a:cubicBezTo>
                      <a:pt x="3073" y="3887"/>
                      <a:pt x="3137" y="3857"/>
                      <a:pt x="3184" y="3811"/>
                    </a:cubicBezTo>
                    <a:cubicBezTo>
                      <a:pt x="3375" y="3365"/>
                      <a:pt x="3470" y="2856"/>
                      <a:pt x="3407" y="2378"/>
                    </a:cubicBezTo>
                    <a:cubicBezTo>
                      <a:pt x="3279" y="1328"/>
                      <a:pt x="2547" y="468"/>
                      <a:pt x="1592" y="150"/>
                    </a:cubicBezTo>
                    <a:cubicBezTo>
                      <a:pt x="1294" y="50"/>
                      <a:pt x="983" y="1"/>
                      <a:pt x="6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9"/>
              <p:cNvSpPr/>
              <p:nvPr/>
            </p:nvSpPr>
            <p:spPr>
              <a:xfrm>
                <a:off x="4669525" y="1356875"/>
                <a:ext cx="96325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1608" extrusionOk="0">
                    <a:moveTo>
                      <a:pt x="1816" y="1"/>
                    </a:moveTo>
                    <a:cubicBezTo>
                      <a:pt x="1144" y="1"/>
                      <a:pt x="470" y="304"/>
                      <a:pt x="33" y="939"/>
                    </a:cubicBezTo>
                    <a:cubicBezTo>
                      <a:pt x="1" y="971"/>
                      <a:pt x="1" y="1066"/>
                      <a:pt x="33" y="1098"/>
                    </a:cubicBezTo>
                    <a:cubicBezTo>
                      <a:pt x="74" y="1160"/>
                      <a:pt x="128" y="1195"/>
                      <a:pt x="187" y="1195"/>
                    </a:cubicBezTo>
                    <a:cubicBezTo>
                      <a:pt x="220" y="1195"/>
                      <a:pt x="253" y="1185"/>
                      <a:pt x="287" y="1162"/>
                    </a:cubicBezTo>
                    <a:cubicBezTo>
                      <a:pt x="706" y="861"/>
                      <a:pt x="1189" y="716"/>
                      <a:pt x="1671" y="716"/>
                    </a:cubicBezTo>
                    <a:cubicBezTo>
                      <a:pt x="2361" y="716"/>
                      <a:pt x="3047" y="1013"/>
                      <a:pt x="3534" y="1576"/>
                    </a:cubicBezTo>
                    <a:lnTo>
                      <a:pt x="3534" y="1544"/>
                    </a:lnTo>
                    <a:cubicBezTo>
                      <a:pt x="3598" y="1608"/>
                      <a:pt x="3662" y="1608"/>
                      <a:pt x="3725" y="1608"/>
                    </a:cubicBezTo>
                    <a:cubicBezTo>
                      <a:pt x="3821" y="1576"/>
                      <a:pt x="3853" y="1480"/>
                      <a:pt x="3853" y="1385"/>
                    </a:cubicBezTo>
                    <a:cubicBezTo>
                      <a:pt x="3498" y="481"/>
                      <a:pt x="2660" y="1"/>
                      <a:pt x="18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9"/>
              <p:cNvSpPr/>
              <p:nvPr/>
            </p:nvSpPr>
            <p:spPr>
              <a:xfrm>
                <a:off x="4663425" y="1479600"/>
                <a:ext cx="72175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3257" extrusionOk="0">
                    <a:moveTo>
                      <a:pt x="2539" y="1"/>
                    </a:moveTo>
                    <a:cubicBezTo>
                      <a:pt x="934" y="1"/>
                      <a:pt x="1" y="1936"/>
                      <a:pt x="1104" y="3193"/>
                    </a:cubicBezTo>
                    <a:cubicBezTo>
                      <a:pt x="1136" y="3257"/>
                      <a:pt x="1200" y="3257"/>
                      <a:pt x="1263" y="3257"/>
                    </a:cubicBezTo>
                    <a:cubicBezTo>
                      <a:pt x="1359" y="3193"/>
                      <a:pt x="1391" y="3097"/>
                      <a:pt x="1359" y="3034"/>
                    </a:cubicBezTo>
                    <a:cubicBezTo>
                      <a:pt x="913" y="1920"/>
                      <a:pt x="1550" y="646"/>
                      <a:pt x="2728" y="360"/>
                    </a:cubicBezTo>
                    <a:lnTo>
                      <a:pt x="2760" y="360"/>
                    </a:lnTo>
                    <a:cubicBezTo>
                      <a:pt x="2823" y="328"/>
                      <a:pt x="2855" y="264"/>
                      <a:pt x="2887" y="200"/>
                    </a:cubicBezTo>
                    <a:cubicBezTo>
                      <a:pt x="2887" y="105"/>
                      <a:pt x="2823" y="41"/>
                      <a:pt x="2728" y="9"/>
                    </a:cubicBezTo>
                    <a:cubicBezTo>
                      <a:pt x="2664" y="4"/>
                      <a:pt x="2601" y="1"/>
                      <a:pt x="2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1" name="Google Shape;371;p39"/>
          <p:cNvGrpSpPr/>
          <p:nvPr/>
        </p:nvGrpSpPr>
        <p:grpSpPr>
          <a:xfrm>
            <a:off x="4619590" y="4130784"/>
            <a:ext cx="1350502" cy="794018"/>
            <a:chOff x="4209075" y="4059750"/>
            <a:chExt cx="1604875" cy="943575"/>
          </a:xfrm>
        </p:grpSpPr>
        <p:grpSp>
          <p:nvGrpSpPr>
            <p:cNvPr id="372" name="Google Shape;372;p39"/>
            <p:cNvGrpSpPr/>
            <p:nvPr/>
          </p:nvGrpSpPr>
          <p:grpSpPr>
            <a:xfrm>
              <a:off x="4209075" y="4059750"/>
              <a:ext cx="1604875" cy="943575"/>
              <a:chOff x="5958850" y="3052825"/>
              <a:chExt cx="1604875" cy="943575"/>
            </a:xfrm>
          </p:grpSpPr>
          <p:sp>
            <p:nvSpPr>
              <p:cNvPr id="373" name="Google Shape;373;p39"/>
              <p:cNvSpPr/>
              <p:nvPr/>
            </p:nvSpPr>
            <p:spPr>
              <a:xfrm>
                <a:off x="5958850" y="3101800"/>
                <a:ext cx="956650" cy="89460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35784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89"/>
                    </a:cubicBezTo>
                    <a:cubicBezTo>
                      <a:pt x="0" y="3853"/>
                      <a:pt x="0" y="3948"/>
                      <a:pt x="32" y="4012"/>
                    </a:cubicBezTo>
                    <a:lnTo>
                      <a:pt x="1783" y="14040"/>
                    </a:lnTo>
                    <a:cubicBezTo>
                      <a:pt x="1783" y="14040"/>
                      <a:pt x="2515" y="14295"/>
                      <a:pt x="3852" y="14645"/>
                    </a:cubicBezTo>
                    <a:lnTo>
                      <a:pt x="8245" y="33682"/>
                    </a:lnTo>
                    <a:cubicBezTo>
                      <a:pt x="8245" y="33682"/>
                      <a:pt x="13339" y="35783"/>
                      <a:pt x="18878" y="35783"/>
                    </a:cubicBezTo>
                    <a:cubicBezTo>
                      <a:pt x="24418" y="35783"/>
                      <a:pt x="30816" y="33969"/>
                      <a:pt x="30816" y="33969"/>
                    </a:cubicBezTo>
                    <a:lnTo>
                      <a:pt x="34923" y="14677"/>
                    </a:lnTo>
                    <a:cubicBezTo>
                      <a:pt x="36005" y="14422"/>
                      <a:pt x="36610" y="14231"/>
                      <a:pt x="36610" y="14231"/>
                    </a:cubicBezTo>
                    <a:lnTo>
                      <a:pt x="38202" y="4012"/>
                    </a:lnTo>
                    <a:cubicBezTo>
                      <a:pt x="38234" y="3948"/>
                      <a:pt x="38234" y="3853"/>
                      <a:pt x="38266" y="3789"/>
                    </a:cubicBezTo>
                    <a:cubicBezTo>
                      <a:pt x="38266" y="1720"/>
                      <a:pt x="29702" y="1"/>
                      <a:pt x="1913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9"/>
              <p:cNvSpPr/>
              <p:nvPr/>
            </p:nvSpPr>
            <p:spPr>
              <a:xfrm>
                <a:off x="6977950" y="3052825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1" y="1958"/>
                    </a:moveTo>
                    <a:cubicBezTo>
                      <a:pt x="14506" y="1958"/>
                      <a:pt x="15072" y="2165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62"/>
                      <a:pt x="11684" y="4220"/>
                    </a:cubicBezTo>
                    <a:cubicBezTo>
                      <a:pt x="11684" y="2863"/>
                      <a:pt x="12791" y="1958"/>
                      <a:pt x="13951" y="1958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3"/>
                      <a:pt x="9806" y="3329"/>
                    </a:cubicBezTo>
                    <a:cubicBezTo>
                      <a:pt x="9360" y="5430"/>
                      <a:pt x="10538" y="7531"/>
                      <a:pt x="12575" y="8199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10283" y="35132"/>
                    </a:lnTo>
                    <a:lnTo>
                      <a:pt x="19897" y="36087"/>
                    </a:lnTo>
                    <a:lnTo>
                      <a:pt x="19897" y="36023"/>
                    </a:lnTo>
                    <a:lnTo>
                      <a:pt x="20534" y="36087"/>
                    </a:lnTo>
                    <a:cubicBezTo>
                      <a:pt x="20534" y="36087"/>
                      <a:pt x="23431" y="20838"/>
                      <a:pt x="13403" y="18960"/>
                    </a:cubicBezTo>
                    <a:lnTo>
                      <a:pt x="14517" y="8390"/>
                    </a:lnTo>
                    <a:cubicBezTo>
                      <a:pt x="16650" y="8072"/>
                      <a:pt x="18210" y="6257"/>
                      <a:pt x="18146" y="4093"/>
                    </a:cubicBezTo>
                    <a:cubicBezTo>
                      <a:pt x="18083" y="1960"/>
                      <a:pt x="16427" y="209"/>
                      <a:pt x="14326" y="18"/>
                    </a:cubicBezTo>
                    <a:cubicBezTo>
                      <a:pt x="14198" y="6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5" name="Google Shape;375;p39"/>
            <p:cNvGrpSpPr/>
            <p:nvPr/>
          </p:nvGrpSpPr>
          <p:grpSpPr>
            <a:xfrm>
              <a:off x="4209075" y="4059750"/>
              <a:ext cx="1604875" cy="943575"/>
              <a:chOff x="5958850" y="1052800"/>
              <a:chExt cx="1604875" cy="943575"/>
            </a:xfrm>
          </p:grpSpPr>
          <p:sp>
            <p:nvSpPr>
              <p:cNvPr id="376" name="Google Shape;376;p39"/>
              <p:cNvSpPr/>
              <p:nvPr/>
            </p:nvSpPr>
            <p:spPr>
              <a:xfrm>
                <a:off x="6042400" y="1411375"/>
                <a:ext cx="801475" cy="585000"/>
              </a:xfrm>
              <a:custGeom>
                <a:avLst/>
                <a:gdLst/>
                <a:ahLst/>
                <a:cxnLst/>
                <a:rect l="l" t="t" r="r" b="b"/>
                <a:pathLst>
                  <a:path w="32059" h="23400" extrusionOk="0">
                    <a:moveTo>
                      <a:pt x="1" y="1"/>
                    </a:moveTo>
                    <a:lnTo>
                      <a:pt x="4903" y="21330"/>
                    </a:lnTo>
                    <a:cubicBezTo>
                      <a:pt x="4903" y="21330"/>
                      <a:pt x="10029" y="23399"/>
                      <a:pt x="15568" y="23399"/>
                    </a:cubicBezTo>
                    <a:cubicBezTo>
                      <a:pt x="21076" y="23399"/>
                      <a:pt x="27506" y="21585"/>
                      <a:pt x="27506" y="21585"/>
                    </a:cubicBezTo>
                    <a:lnTo>
                      <a:pt x="3205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377;p39"/>
              <p:cNvSpPr/>
              <p:nvPr/>
            </p:nvSpPr>
            <p:spPr>
              <a:xfrm>
                <a:off x="5958850" y="1196500"/>
                <a:ext cx="955850" cy="318375"/>
              </a:xfrm>
              <a:custGeom>
                <a:avLst/>
                <a:gdLst/>
                <a:ahLst/>
                <a:cxnLst/>
                <a:rect l="l" t="t" r="r" b="b"/>
                <a:pathLst>
                  <a:path w="38234" h="12735" extrusionOk="0">
                    <a:moveTo>
                      <a:pt x="0" y="0"/>
                    </a:moveTo>
                    <a:lnTo>
                      <a:pt x="1783" y="10283"/>
                    </a:lnTo>
                    <a:cubicBezTo>
                      <a:pt x="1783" y="10283"/>
                      <a:pt x="9041" y="12734"/>
                      <a:pt x="19101" y="12734"/>
                    </a:cubicBezTo>
                    <a:cubicBezTo>
                      <a:pt x="29193" y="12734"/>
                      <a:pt x="36610" y="10442"/>
                      <a:pt x="36610" y="10442"/>
                    </a:cubicBezTo>
                    <a:lnTo>
                      <a:pt x="3823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378;p39"/>
              <p:cNvSpPr/>
              <p:nvPr/>
            </p:nvSpPr>
            <p:spPr>
              <a:xfrm>
                <a:off x="5958850" y="1102575"/>
                <a:ext cx="956650" cy="18865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7546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57"/>
                    </a:cubicBezTo>
                    <a:cubicBezTo>
                      <a:pt x="0" y="5858"/>
                      <a:pt x="8564" y="7546"/>
                      <a:pt x="19133" y="7546"/>
                    </a:cubicBezTo>
                    <a:cubicBezTo>
                      <a:pt x="29670" y="7546"/>
                      <a:pt x="38266" y="5858"/>
                      <a:pt x="38266" y="3757"/>
                    </a:cubicBezTo>
                    <a:cubicBezTo>
                      <a:pt x="38266" y="1688"/>
                      <a:pt x="29670" y="1"/>
                      <a:pt x="191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39"/>
              <p:cNvSpPr/>
              <p:nvPr/>
            </p:nvSpPr>
            <p:spPr>
              <a:xfrm>
                <a:off x="6046400" y="1141575"/>
                <a:ext cx="780775" cy="117025"/>
              </a:xfrm>
              <a:custGeom>
                <a:avLst/>
                <a:gdLst/>
                <a:ahLst/>
                <a:cxnLst/>
                <a:rect l="l" t="t" r="r" b="b"/>
                <a:pathLst>
                  <a:path w="31231" h="4681" extrusionOk="0">
                    <a:moveTo>
                      <a:pt x="15631" y="1"/>
                    </a:moveTo>
                    <a:cubicBezTo>
                      <a:pt x="7004" y="1"/>
                      <a:pt x="0" y="1051"/>
                      <a:pt x="0" y="2325"/>
                    </a:cubicBezTo>
                    <a:cubicBezTo>
                      <a:pt x="0" y="3630"/>
                      <a:pt x="7004" y="4680"/>
                      <a:pt x="15631" y="4680"/>
                    </a:cubicBezTo>
                    <a:cubicBezTo>
                      <a:pt x="24226" y="4680"/>
                      <a:pt x="31230" y="3630"/>
                      <a:pt x="31230" y="2325"/>
                    </a:cubicBezTo>
                    <a:cubicBezTo>
                      <a:pt x="31230" y="1051"/>
                      <a:pt x="24226" y="1"/>
                      <a:pt x="156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39"/>
              <p:cNvSpPr/>
              <p:nvPr/>
            </p:nvSpPr>
            <p:spPr>
              <a:xfrm>
                <a:off x="6977950" y="1052800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6" y="1973"/>
                    </a:moveTo>
                    <a:cubicBezTo>
                      <a:pt x="14509" y="1973"/>
                      <a:pt x="15074" y="2177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94"/>
                      <a:pt x="11684" y="4252"/>
                    </a:cubicBezTo>
                    <a:cubicBezTo>
                      <a:pt x="11684" y="2872"/>
                      <a:pt x="12795" y="1973"/>
                      <a:pt x="13956" y="1973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5"/>
                      <a:pt x="9806" y="3361"/>
                    </a:cubicBezTo>
                    <a:cubicBezTo>
                      <a:pt x="9360" y="5462"/>
                      <a:pt x="10538" y="7531"/>
                      <a:pt x="12575" y="8231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20534" y="36087"/>
                    </a:lnTo>
                    <a:cubicBezTo>
                      <a:pt x="20534" y="36087"/>
                      <a:pt x="23431" y="20870"/>
                      <a:pt x="13403" y="18960"/>
                    </a:cubicBezTo>
                    <a:lnTo>
                      <a:pt x="14517" y="8422"/>
                    </a:lnTo>
                    <a:cubicBezTo>
                      <a:pt x="16650" y="8104"/>
                      <a:pt x="18210" y="6258"/>
                      <a:pt x="18146" y="4125"/>
                    </a:cubicBezTo>
                    <a:cubicBezTo>
                      <a:pt x="18083" y="1992"/>
                      <a:pt x="16427" y="241"/>
                      <a:pt x="14326" y="18"/>
                    </a:cubicBezTo>
                    <a:cubicBezTo>
                      <a:pt x="14198" y="7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39"/>
              <p:cNvSpPr/>
              <p:nvPr/>
            </p:nvSpPr>
            <p:spPr>
              <a:xfrm>
                <a:off x="6994650" y="1620100"/>
                <a:ext cx="506200" cy="334875"/>
              </a:xfrm>
              <a:custGeom>
                <a:avLst/>
                <a:gdLst/>
                <a:ahLst/>
                <a:cxnLst/>
                <a:rect l="l" t="t" r="r" b="b"/>
                <a:pathLst>
                  <a:path w="20248" h="13395" extrusionOk="0">
                    <a:moveTo>
                      <a:pt x="10060" y="0"/>
                    </a:moveTo>
                    <a:cubicBezTo>
                      <a:pt x="1768" y="0"/>
                      <a:pt x="1" y="11485"/>
                      <a:pt x="1" y="11485"/>
                    </a:cubicBezTo>
                    <a:lnTo>
                      <a:pt x="19229" y="13395"/>
                    </a:lnTo>
                    <a:cubicBezTo>
                      <a:pt x="19229" y="13395"/>
                      <a:pt x="20248" y="1043"/>
                      <a:pt x="11080" y="56"/>
                    </a:cubicBezTo>
                    <a:cubicBezTo>
                      <a:pt x="10729" y="18"/>
                      <a:pt x="10389" y="0"/>
                      <a:pt x="100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2" name="Google Shape;382;p39"/>
          <p:cNvGrpSpPr/>
          <p:nvPr/>
        </p:nvGrpSpPr>
        <p:grpSpPr>
          <a:xfrm>
            <a:off x="1957680" y="227015"/>
            <a:ext cx="817477" cy="942006"/>
            <a:chOff x="1605630" y="445449"/>
            <a:chExt cx="716331" cy="825452"/>
          </a:xfrm>
        </p:grpSpPr>
        <p:sp>
          <p:nvSpPr>
            <p:cNvPr id="383" name="Google Shape;383;p39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4" name="Google Shape;384;p39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385" name="Google Shape;385;p39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386;p39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39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8" name="Google Shape;388;p39"/>
          <p:cNvGrpSpPr/>
          <p:nvPr/>
        </p:nvGrpSpPr>
        <p:grpSpPr>
          <a:xfrm rot="1277825">
            <a:off x="7777476" y="2226238"/>
            <a:ext cx="542154" cy="1113763"/>
            <a:chOff x="690511" y="4001000"/>
            <a:chExt cx="542160" cy="1113775"/>
          </a:xfrm>
        </p:grpSpPr>
        <p:sp>
          <p:nvSpPr>
            <p:cNvPr id="389" name="Google Shape;389;p39"/>
            <p:cNvSpPr/>
            <p:nvPr/>
          </p:nvSpPr>
          <p:spPr>
            <a:xfrm>
              <a:off x="690550" y="4001000"/>
              <a:ext cx="542075" cy="1113775"/>
            </a:xfrm>
            <a:custGeom>
              <a:avLst/>
              <a:gdLst/>
              <a:ahLst/>
              <a:cxnLst/>
              <a:rect l="l" t="t" r="r" b="b"/>
              <a:pathLst>
                <a:path w="21683" h="44551" extrusionOk="0">
                  <a:moveTo>
                    <a:pt x="11610" y="6747"/>
                  </a:moveTo>
                  <a:cubicBezTo>
                    <a:pt x="11634" y="6747"/>
                    <a:pt x="11683" y="6771"/>
                    <a:pt x="11707" y="6820"/>
                  </a:cubicBezTo>
                  <a:cubicBezTo>
                    <a:pt x="11658" y="6795"/>
                    <a:pt x="11634" y="6771"/>
                    <a:pt x="11610" y="6747"/>
                  </a:cubicBezTo>
                  <a:close/>
                  <a:moveTo>
                    <a:pt x="8220" y="6991"/>
                  </a:moveTo>
                  <a:cubicBezTo>
                    <a:pt x="8268" y="7039"/>
                    <a:pt x="8268" y="7088"/>
                    <a:pt x="8268" y="7137"/>
                  </a:cubicBezTo>
                  <a:lnTo>
                    <a:pt x="8220" y="7137"/>
                  </a:lnTo>
                  <a:lnTo>
                    <a:pt x="8220" y="6991"/>
                  </a:lnTo>
                  <a:close/>
                  <a:moveTo>
                    <a:pt x="9463" y="7308"/>
                  </a:moveTo>
                  <a:lnTo>
                    <a:pt x="9463" y="7332"/>
                  </a:lnTo>
                  <a:cubicBezTo>
                    <a:pt x="9439" y="7381"/>
                    <a:pt x="9415" y="7405"/>
                    <a:pt x="9390" y="7454"/>
                  </a:cubicBezTo>
                  <a:cubicBezTo>
                    <a:pt x="9415" y="7381"/>
                    <a:pt x="9439" y="7356"/>
                    <a:pt x="9463" y="7308"/>
                  </a:cubicBezTo>
                  <a:close/>
                  <a:moveTo>
                    <a:pt x="9293" y="7576"/>
                  </a:moveTo>
                  <a:lnTo>
                    <a:pt x="9293" y="7600"/>
                  </a:lnTo>
                  <a:cubicBezTo>
                    <a:pt x="9268" y="7649"/>
                    <a:pt x="9244" y="7673"/>
                    <a:pt x="9219" y="7722"/>
                  </a:cubicBezTo>
                  <a:cubicBezTo>
                    <a:pt x="9244" y="7649"/>
                    <a:pt x="9268" y="7600"/>
                    <a:pt x="9293" y="7576"/>
                  </a:cubicBezTo>
                  <a:close/>
                  <a:moveTo>
                    <a:pt x="12610" y="7893"/>
                  </a:moveTo>
                  <a:lnTo>
                    <a:pt x="12610" y="7893"/>
                  </a:lnTo>
                  <a:cubicBezTo>
                    <a:pt x="12610" y="7917"/>
                    <a:pt x="12634" y="7942"/>
                    <a:pt x="12658" y="7966"/>
                  </a:cubicBezTo>
                  <a:lnTo>
                    <a:pt x="12658" y="7991"/>
                  </a:lnTo>
                  <a:cubicBezTo>
                    <a:pt x="12634" y="7966"/>
                    <a:pt x="12610" y="7918"/>
                    <a:pt x="12610" y="7893"/>
                  </a:cubicBezTo>
                  <a:close/>
                  <a:moveTo>
                    <a:pt x="8951" y="8186"/>
                  </a:moveTo>
                  <a:lnTo>
                    <a:pt x="8951" y="8210"/>
                  </a:lnTo>
                  <a:cubicBezTo>
                    <a:pt x="8951" y="8234"/>
                    <a:pt x="8902" y="8259"/>
                    <a:pt x="8902" y="8308"/>
                  </a:cubicBezTo>
                  <a:cubicBezTo>
                    <a:pt x="8902" y="8259"/>
                    <a:pt x="8927" y="8210"/>
                    <a:pt x="8951" y="8186"/>
                  </a:cubicBezTo>
                  <a:close/>
                  <a:moveTo>
                    <a:pt x="12756" y="8186"/>
                  </a:moveTo>
                  <a:cubicBezTo>
                    <a:pt x="12780" y="8210"/>
                    <a:pt x="12805" y="8259"/>
                    <a:pt x="12805" y="8283"/>
                  </a:cubicBezTo>
                  <a:lnTo>
                    <a:pt x="12805" y="8308"/>
                  </a:lnTo>
                  <a:cubicBezTo>
                    <a:pt x="12805" y="8259"/>
                    <a:pt x="12780" y="8234"/>
                    <a:pt x="12756" y="8186"/>
                  </a:cubicBezTo>
                  <a:close/>
                  <a:moveTo>
                    <a:pt x="12902" y="8527"/>
                  </a:moveTo>
                  <a:cubicBezTo>
                    <a:pt x="12927" y="8551"/>
                    <a:pt x="12951" y="8576"/>
                    <a:pt x="12951" y="8625"/>
                  </a:cubicBezTo>
                  <a:cubicBezTo>
                    <a:pt x="12951" y="8600"/>
                    <a:pt x="12927" y="8551"/>
                    <a:pt x="12902" y="8527"/>
                  </a:cubicBezTo>
                  <a:close/>
                  <a:moveTo>
                    <a:pt x="8780" y="8527"/>
                  </a:moveTo>
                  <a:cubicBezTo>
                    <a:pt x="8780" y="8576"/>
                    <a:pt x="8756" y="8600"/>
                    <a:pt x="8756" y="8649"/>
                  </a:cubicBezTo>
                  <a:cubicBezTo>
                    <a:pt x="8756" y="8576"/>
                    <a:pt x="8780" y="8551"/>
                    <a:pt x="8780" y="8527"/>
                  </a:cubicBezTo>
                  <a:close/>
                  <a:moveTo>
                    <a:pt x="8122" y="8600"/>
                  </a:moveTo>
                  <a:cubicBezTo>
                    <a:pt x="8171" y="8649"/>
                    <a:pt x="8171" y="8673"/>
                    <a:pt x="8171" y="8698"/>
                  </a:cubicBezTo>
                  <a:lnTo>
                    <a:pt x="8122" y="8698"/>
                  </a:lnTo>
                  <a:lnTo>
                    <a:pt x="8122" y="8600"/>
                  </a:lnTo>
                  <a:close/>
                  <a:moveTo>
                    <a:pt x="8659" y="8869"/>
                  </a:moveTo>
                  <a:lnTo>
                    <a:pt x="8659" y="8893"/>
                  </a:lnTo>
                  <a:cubicBezTo>
                    <a:pt x="8659" y="8917"/>
                    <a:pt x="8634" y="8966"/>
                    <a:pt x="8610" y="8990"/>
                  </a:cubicBezTo>
                  <a:cubicBezTo>
                    <a:pt x="8634" y="8942"/>
                    <a:pt x="8634" y="8893"/>
                    <a:pt x="8659" y="8869"/>
                  </a:cubicBezTo>
                  <a:close/>
                  <a:moveTo>
                    <a:pt x="8098" y="8966"/>
                  </a:moveTo>
                  <a:cubicBezTo>
                    <a:pt x="8146" y="8990"/>
                    <a:pt x="8146" y="9039"/>
                    <a:pt x="8146" y="9088"/>
                  </a:cubicBezTo>
                  <a:lnTo>
                    <a:pt x="8098" y="9088"/>
                  </a:lnTo>
                  <a:lnTo>
                    <a:pt x="8098" y="8966"/>
                  </a:lnTo>
                  <a:close/>
                  <a:moveTo>
                    <a:pt x="8098" y="9308"/>
                  </a:moveTo>
                  <a:cubicBezTo>
                    <a:pt x="8122" y="9356"/>
                    <a:pt x="8122" y="9405"/>
                    <a:pt x="8122" y="9430"/>
                  </a:cubicBezTo>
                  <a:lnTo>
                    <a:pt x="8098" y="9430"/>
                  </a:lnTo>
                  <a:lnTo>
                    <a:pt x="8098" y="9308"/>
                  </a:lnTo>
                  <a:close/>
                  <a:moveTo>
                    <a:pt x="8098" y="9649"/>
                  </a:moveTo>
                  <a:cubicBezTo>
                    <a:pt x="8122" y="9673"/>
                    <a:pt x="8122" y="9722"/>
                    <a:pt x="8122" y="9771"/>
                  </a:cubicBezTo>
                  <a:lnTo>
                    <a:pt x="8098" y="9771"/>
                  </a:lnTo>
                  <a:lnTo>
                    <a:pt x="8098" y="9649"/>
                  </a:lnTo>
                  <a:close/>
                  <a:moveTo>
                    <a:pt x="8098" y="9942"/>
                  </a:moveTo>
                  <a:cubicBezTo>
                    <a:pt x="8122" y="9990"/>
                    <a:pt x="8122" y="10015"/>
                    <a:pt x="8122" y="10039"/>
                  </a:cubicBezTo>
                  <a:lnTo>
                    <a:pt x="8098" y="10039"/>
                  </a:lnTo>
                  <a:lnTo>
                    <a:pt x="8098" y="9942"/>
                  </a:lnTo>
                  <a:close/>
                  <a:moveTo>
                    <a:pt x="8098" y="10210"/>
                  </a:moveTo>
                  <a:cubicBezTo>
                    <a:pt x="8122" y="10234"/>
                    <a:pt x="8098" y="10259"/>
                    <a:pt x="8098" y="10308"/>
                  </a:cubicBezTo>
                  <a:lnTo>
                    <a:pt x="8098" y="10210"/>
                  </a:lnTo>
                  <a:close/>
                  <a:moveTo>
                    <a:pt x="7780" y="10551"/>
                  </a:moveTo>
                  <a:cubicBezTo>
                    <a:pt x="7927" y="10649"/>
                    <a:pt x="8000" y="10747"/>
                    <a:pt x="8098" y="10844"/>
                  </a:cubicBezTo>
                  <a:lnTo>
                    <a:pt x="8049" y="10844"/>
                  </a:lnTo>
                  <a:cubicBezTo>
                    <a:pt x="7951" y="10747"/>
                    <a:pt x="7878" y="10649"/>
                    <a:pt x="7780" y="10551"/>
                  </a:cubicBezTo>
                  <a:close/>
                  <a:moveTo>
                    <a:pt x="11003" y="0"/>
                  </a:moveTo>
                  <a:cubicBezTo>
                    <a:pt x="10924" y="0"/>
                    <a:pt x="10878" y="15"/>
                    <a:pt x="10878" y="15"/>
                  </a:cubicBezTo>
                  <a:cubicBezTo>
                    <a:pt x="9341" y="15"/>
                    <a:pt x="8659" y="3283"/>
                    <a:pt x="8366" y="6259"/>
                  </a:cubicBezTo>
                  <a:lnTo>
                    <a:pt x="8366" y="6088"/>
                  </a:lnTo>
                  <a:cubicBezTo>
                    <a:pt x="7020" y="4742"/>
                    <a:pt x="4779" y="4501"/>
                    <a:pt x="3347" y="4501"/>
                  </a:cubicBezTo>
                  <a:cubicBezTo>
                    <a:pt x="2548" y="4501"/>
                    <a:pt x="2000" y="4576"/>
                    <a:pt x="2000" y="4576"/>
                  </a:cubicBezTo>
                  <a:cubicBezTo>
                    <a:pt x="5171" y="5308"/>
                    <a:pt x="5659" y="9112"/>
                    <a:pt x="5659" y="9112"/>
                  </a:cubicBezTo>
                  <a:cubicBezTo>
                    <a:pt x="4600" y="8699"/>
                    <a:pt x="3496" y="8573"/>
                    <a:pt x="2547" y="8573"/>
                  </a:cubicBezTo>
                  <a:cubicBezTo>
                    <a:pt x="1091" y="8573"/>
                    <a:pt x="0" y="8869"/>
                    <a:pt x="0" y="8869"/>
                  </a:cubicBezTo>
                  <a:cubicBezTo>
                    <a:pt x="4000" y="9137"/>
                    <a:pt x="5805" y="13820"/>
                    <a:pt x="5805" y="13820"/>
                  </a:cubicBezTo>
                  <a:cubicBezTo>
                    <a:pt x="5174" y="13600"/>
                    <a:pt x="4541" y="13515"/>
                    <a:pt x="3936" y="13515"/>
                  </a:cubicBezTo>
                  <a:cubicBezTo>
                    <a:pt x="1784" y="13515"/>
                    <a:pt x="0" y="14600"/>
                    <a:pt x="0" y="14600"/>
                  </a:cubicBezTo>
                  <a:cubicBezTo>
                    <a:pt x="638" y="14434"/>
                    <a:pt x="1225" y="14360"/>
                    <a:pt x="1764" y="14360"/>
                  </a:cubicBezTo>
                  <a:cubicBezTo>
                    <a:pt x="4875" y="14360"/>
                    <a:pt x="6412" y="16829"/>
                    <a:pt x="7098" y="18429"/>
                  </a:cubicBezTo>
                  <a:cubicBezTo>
                    <a:pt x="6049" y="18966"/>
                    <a:pt x="5098" y="19698"/>
                    <a:pt x="4366" y="20600"/>
                  </a:cubicBezTo>
                  <a:cubicBezTo>
                    <a:pt x="3732" y="21356"/>
                    <a:pt x="3195" y="22185"/>
                    <a:pt x="2781" y="23088"/>
                  </a:cubicBezTo>
                  <a:cubicBezTo>
                    <a:pt x="2707" y="23234"/>
                    <a:pt x="2634" y="23380"/>
                    <a:pt x="2561" y="23551"/>
                  </a:cubicBezTo>
                  <a:lnTo>
                    <a:pt x="2561" y="23576"/>
                  </a:lnTo>
                  <a:cubicBezTo>
                    <a:pt x="2049" y="24795"/>
                    <a:pt x="1683" y="26088"/>
                    <a:pt x="1512" y="27405"/>
                  </a:cubicBezTo>
                  <a:cubicBezTo>
                    <a:pt x="1488" y="27551"/>
                    <a:pt x="1464" y="27673"/>
                    <a:pt x="1439" y="27819"/>
                  </a:cubicBezTo>
                  <a:cubicBezTo>
                    <a:pt x="1439" y="27966"/>
                    <a:pt x="1415" y="28063"/>
                    <a:pt x="1415" y="28161"/>
                  </a:cubicBezTo>
                  <a:cubicBezTo>
                    <a:pt x="1390" y="28283"/>
                    <a:pt x="1390" y="28405"/>
                    <a:pt x="1366" y="28502"/>
                  </a:cubicBezTo>
                  <a:cubicBezTo>
                    <a:pt x="1366" y="28624"/>
                    <a:pt x="1366" y="28771"/>
                    <a:pt x="1342" y="28917"/>
                  </a:cubicBezTo>
                  <a:cubicBezTo>
                    <a:pt x="1342" y="29063"/>
                    <a:pt x="1342" y="29112"/>
                    <a:pt x="1342" y="29210"/>
                  </a:cubicBezTo>
                  <a:cubicBezTo>
                    <a:pt x="1342" y="29380"/>
                    <a:pt x="1317" y="29527"/>
                    <a:pt x="1317" y="29673"/>
                  </a:cubicBezTo>
                  <a:lnTo>
                    <a:pt x="1317" y="30429"/>
                  </a:lnTo>
                  <a:cubicBezTo>
                    <a:pt x="1317" y="32014"/>
                    <a:pt x="1366" y="33405"/>
                    <a:pt x="1464" y="34673"/>
                  </a:cubicBezTo>
                  <a:lnTo>
                    <a:pt x="1464" y="34722"/>
                  </a:lnTo>
                  <a:cubicBezTo>
                    <a:pt x="1781" y="38868"/>
                    <a:pt x="2512" y="41307"/>
                    <a:pt x="3195" y="42721"/>
                  </a:cubicBezTo>
                  <a:cubicBezTo>
                    <a:pt x="3488" y="43331"/>
                    <a:pt x="3976" y="43819"/>
                    <a:pt x="4561" y="44136"/>
                  </a:cubicBezTo>
                  <a:cubicBezTo>
                    <a:pt x="4707" y="44209"/>
                    <a:pt x="4854" y="44282"/>
                    <a:pt x="5000" y="44331"/>
                  </a:cubicBezTo>
                  <a:lnTo>
                    <a:pt x="5098" y="44380"/>
                  </a:lnTo>
                  <a:cubicBezTo>
                    <a:pt x="5146" y="44404"/>
                    <a:pt x="5220" y="44429"/>
                    <a:pt x="5293" y="44429"/>
                  </a:cubicBezTo>
                  <a:cubicBezTo>
                    <a:pt x="5390" y="44453"/>
                    <a:pt x="5488" y="44478"/>
                    <a:pt x="5585" y="44502"/>
                  </a:cubicBezTo>
                  <a:cubicBezTo>
                    <a:pt x="5756" y="44526"/>
                    <a:pt x="5927" y="44551"/>
                    <a:pt x="6073" y="44551"/>
                  </a:cubicBezTo>
                  <a:lnTo>
                    <a:pt x="15658" y="44551"/>
                  </a:lnTo>
                  <a:cubicBezTo>
                    <a:pt x="15829" y="44551"/>
                    <a:pt x="15975" y="44526"/>
                    <a:pt x="16146" y="44502"/>
                  </a:cubicBezTo>
                  <a:cubicBezTo>
                    <a:pt x="16244" y="44478"/>
                    <a:pt x="16341" y="44478"/>
                    <a:pt x="16463" y="44453"/>
                  </a:cubicBezTo>
                  <a:lnTo>
                    <a:pt x="16658" y="44380"/>
                  </a:lnTo>
                  <a:lnTo>
                    <a:pt x="16756" y="44356"/>
                  </a:lnTo>
                  <a:cubicBezTo>
                    <a:pt x="17512" y="44063"/>
                    <a:pt x="18122" y="43502"/>
                    <a:pt x="18488" y="42795"/>
                  </a:cubicBezTo>
                  <a:cubicBezTo>
                    <a:pt x="19170" y="41380"/>
                    <a:pt x="19951" y="38941"/>
                    <a:pt x="20268" y="34722"/>
                  </a:cubicBezTo>
                  <a:lnTo>
                    <a:pt x="20268" y="34673"/>
                  </a:lnTo>
                  <a:cubicBezTo>
                    <a:pt x="20341" y="33405"/>
                    <a:pt x="20414" y="31990"/>
                    <a:pt x="20414" y="30405"/>
                  </a:cubicBezTo>
                  <a:lnTo>
                    <a:pt x="20414" y="29673"/>
                  </a:lnTo>
                  <a:cubicBezTo>
                    <a:pt x="20414" y="29502"/>
                    <a:pt x="20414" y="29356"/>
                    <a:pt x="20390" y="29210"/>
                  </a:cubicBezTo>
                  <a:lnTo>
                    <a:pt x="20390" y="28892"/>
                  </a:lnTo>
                  <a:cubicBezTo>
                    <a:pt x="20390" y="28795"/>
                    <a:pt x="20366" y="28624"/>
                    <a:pt x="20366" y="28502"/>
                  </a:cubicBezTo>
                  <a:cubicBezTo>
                    <a:pt x="20341" y="28356"/>
                    <a:pt x="20341" y="28283"/>
                    <a:pt x="20317" y="28161"/>
                  </a:cubicBezTo>
                  <a:lnTo>
                    <a:pt x="20292" y="27819"/>
                  </a:lnTo>
                  <a:cubicBezTo>
                    <a:pt x="20268" y="27673"/>
                    <a:pt x="20244" y="27527"/>
                    <a:pt x="20219" y="27405"/>
                  </a:cubicBezTo>
                  <a:lnTo>
                    <a:pt x="20195" y="27136"/>
                  </a:lnTo>
                  <a:cubicBezTo>
                    <a:pt x="20000" y="25917"/>
                    <a:pt x="19634" y="24722"/>
                    <a:pt x="19146" y="23576"/>
                  </a:cubicBezTo>
                  <a:lnTo>
                    <a:pt x="19146" y="23551"/>
                  </a:lnTo>
                  <a:cubicBezTo>
                    <a:pt x="18707" y="22478"/>
                    <a:pt x="18097" y="21478"/>
                    <a:pt x="17366" y="20600"/>
                  </a:cubicBezTo>
                  <a:cubicBezTo>
                    <a:pt x="16610" y="19698"/>
                    <a:pt x="15658" y="18966"/>
                    <a:pt x="14610" y="18429"/>
                  </a:cubicBezTo>
                  <a:cubicBezTo>
                    <a:pt x="15275" y="16848"/>
                    <a:pt x="16829" y="14362"/>
                    <a:pt x="19936" y="14362"/>
                  </a:cubicBezTo>
                  <a:cubicBezTo>
                    <a:pt x="20471" y="14362"/>
                    <a:pt x="21052" y="14435"/>
                    <a:pt x="21683" y="14600"/>
                  </a:cubicBezTo>
                  <a:cubicBezTo>
                    <a:pt x="21683" y="14600"/>
                    <a:pt x="19913" y="13515"/>
                    <a:pt x="17768" y="13515"/>
                  </a:cubicBezTo>
                  <a:cubicBezTo>
                    <a:pt x="17165" y="13515"/>
                    <a:pt x="16533" y="13600"/>
                    <a:pt x="15902" y="13820"/>
                  </a:cubicBezTo>
                  <a:cubicBezTo>
                    <a:pt x="15902" y="13820"/>
                    <a:pt x="17683" y="9137"/>
                    <a:pt x="21683" y="8869"/>
                  </a:cubicBezTo>
                  <a:cubicBezTo>
                    <a:pt x="21683" y="8869"/>
                    <a:pt x="20590" y="8568"/>
                    <a:pt x="19133" y="8568"/>
                  </a:cubicBezTo>
                  <a:cubicBezTo>
                    <a:pt x="18206" y="8568"/>
                    <a:pt x="17131" y="8690"/>
                    <a:pt x="16097" y="9088"/>
                  </a:cubicBezTo>
                  <a:cubicBezTo>
                    <a:pt x="16122" y="8844"/>
                    <a:pt x="16683" y="5283"/>
                    <a:pt x="19731" y="4576"/>
                  </a:cubicBezTo>
                  <a:cubicBezTo>
                    <a:pt x="19731" y="4576"/>
                    <a:pt x="19179" y="4500"/>
                    <a:pt x="18375" y="4500"/>
                  </a:cubicBezTo>
                  <a:cubicBezTo>
                    <a:pt x="16951" y="4500"/>
                    <a:pt x="14739" y="4739"/>
                    <a:pt x="13415" y="6064"/>
                  </a:cubicBezTo>
                  <a:cubicBezTo>
                    <a:pt x="12879" y="436"/>
                    <a:pt x="11437" y="0"/>
                    <a:pt x="11003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0" name="Google Shape;390;p39"/>
            <p:cNvGrpSpPr/>
            <p:nvPr/>
          </p:nvGrpSpPr>
          <p:grpSpPr>
            <a:xfrm>
              <a:off x="690511" y="4001579"/>
              <a:ext cx="542160" cy="1112613"/>
              <a:chOff x="2508200" y="-2215"/>
              <a:chExt cx="2388368" cy="4901377"/>
            </a:xfrm>
          </p:grpSpPr>
          <p:sp>
            <p:nvSpPr>
              <p:cNvPr id="391" name="Google Shape;391;p39"/>
              <p:cNvSpPr/>
              <p:nvPr/>
            </p:nvSpPr>
            <p:spPr>
              <a:xfrm>
                <a:off x="2650458" y="1931856"/>
                <a:ext cx="2103960" cy="2967307"/>
              </a:xfrm>
              <a:custGeom>
                <a:avLst/>
                <a:gdLst/>
                <a:ahLst/>
                <a:cxnLst/>
                <a:rect l="l" t="t" r="r" b="b"/>
                <a:pathLst>
                  <a:path w="19123" h="26970" extrusionOk="0">
                    <a:moveTo>
                      <a:pt x="9561" y="1"/>
                    </a:moveTo>
                    <a:cubicBezTo>
                      <a:pt x="7165" y="1"/>
                      <a:pt x="4769" y="1007"/>
                      <a:pt x="3074" y="3019"/>
                    </a:cubicBezTo>
                    <a:cubicBezTo>
                      <a:pt x="1366" y="5068"/>
                      <a:pt x="1" y="8165"/>
                      <a:pt x="1" y="12848"/>
                    </a:cubicBezTo>
                    <a:cubicBezTo>
                      <a:pt x="1" y="19702"/>
                      <a:pt x="1001" y="23311"/>
                      <a:pt x="1879" y="25141"/>
                    </a:cubicBezTo>
                    <a:cubicBezTo>
                      <a:pt x="2415" y="26263"/>
                      <a:pt x="3537" y="26970"/>
                      <a:pt x="4781" y="26970"/>
                    </a:cubicBezTo>
                    <a:lnTo>
                      <a:pt x="14342" y="26970"/>
                    </a:lnTo>
                    <a:cubicBezTo>
                      <a:pt x="15561" y="26970"/>
                      <a:pt x="16659" y="26287"/>
                      <a:pt x="17195" y="25214"/>
                    </a:cubicBezTo>
                    <a:cubicBezTo>
                      <a:pt x="18098" y="23385"/>
                      <a:pt x="19122" y="19799"/>
                      <a:pt x="19122" y="12848"/>
                    </a:cubicBezTo>
                    <a:cubicBezTo>
                      <a:pt x="19122" y="8165"/>
                      <a:pt x="17756" y="5068"/>
                      <a:pt x="16049" y="3019"/>
                    </a:cubicBezTo>
                    <a:cubicBezTo>
                      <a:pt x="14354" y="1007"/>
                      <a:pt x="11958" y="1"/>
                      <a:pt x="956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39"/>
              <p:cNvSpPr/>
              <p:nvPr/>
            </p:nvSpPr>
            <p:spPr>
              <a:xfrm>
                <a:off x="2508200" y="-2215"/>
                <a:ext cx="2388368" cy="2030135"/>
              </a:xfrm>
              <a:custGeom>
                <a:avLst/>
                <a:gdLst/>
                <a:ahLst/>
                <a:cxnLst/>
                <a:rect l="l" t="t" r="r" b="b"/>
                <a:pathLst>
                  <a:path w="21708" h="18452" extrusionOk="0">
                    <a:moveTo>
                      <a:pt x="14269" y="10208"/>
                    </a:moveTo>
                    <a:cubicBezTo>
                      <a:pt x="14245" y="10233"/>
                      <a:pt x="14196" y="10257"/>
                      <a:pt x="14196" y="10257"/>
                    </a:cubicBezTo>
                    <a:cubicBezTo>
                      <a:pt x="14196" y="10257"/>
                      <a:pt x="14220" y="10233"/>
                      <a:pt x="14245" y="10208"/>
                    </a:cubicBezTo>
                    <a:close/>
                    <a:moveTo>
                      <a:pt x="13757" y="11501"/>
                    </a:moveTo>
                    <a:cubicBezTo>
                      <a:pt x="13757" y="11574"/>
                      <a:pt x="13757" y="11623"/>
                      <a:pt x="13781" y="11671"/>
                    </a:cubicBezTo>
                    <a:cubicBezTo>
                      <a:pt x="13757" y="11623"/>
                      <a:pt x="13757" y="11574"/>
                      <a:pt x="13732" y="11501"/>
                    </a:cubicBezTo>
                    <a:close/>
                    <a:moveTo>
                      <a:pt x="13854" y="12111"/>
                    </a:moveTo>
                    <a:cubicBezTo>
                      <a:pt x="13903" y="12428"/>
                      <a:pt x="13952" y="12745"/>
                      <a:pt x="13976" y="13037"/>
                    </a:cubicBezTo>
                    <a:cubicBezTo>
                      <a:pt x="13927" y="12720"/>
                      <a:pt x="13879" y="12428"/>
                      <a:pt x="13830" y="12111"/>
                    </a:cubicBezTo>
                    <a:close/>
                    <a:moveTo>
                      <a:pt x="14147" y="14671"/>
                    </a:moveTo>
                    <a:lnTo>
                      <a:pt x="14147" y="14842"/>
                    </a:lnTo>
                    <a:cubicBezTo>
                      <a:pt x="14147" y="14818"/>
                      <a:pt x="14123" y="14745"/>
                      <a:pt x="14123" y="14671"/>
                    </a:cubicBezTo>
                    <a:close/>
                    <a:moveTo>
                      <a:pt x="10996" y="0"/>
                    </a:moveTo>
                    <a:cubicBezTo>
                      <a:pt x="10921" y="0"/>
                      <a:pt x="10879" y="13"/>
                      <a:pt x="10879" y="13"/>
                    </a:cubicBezTo>
                    <a:cubicBezTo>
                      <a:pt x="9342" y="13"/>
                      <a:pt x="8659" y="3306"/>
                      <a:pt x="8367" y="6257"/>
                    </a:cubicBezTo>
                    <a:lnTo>
                      <a:pt x="8367" y="6111"/>
                    </a:lnTo>
                    <a:cubicBezTo>
                      <a:pt x="7031" y="4743"/>
                      <a:pt x="4773" y="4500"/>
                      <a:pt x="3336" y="4500"/>
                    </a:cubicBezTo>
                    <a:cubicBezTo>
                      <a:pt x="2544" y="4500"/>
                      <a:pt x="2001" y="4574"/>
                      <a:pt x="2001" y="4574"/>
                    </a:cubicBezTo>
                    <a:cubicBezTo>
                      <a:pt x="5172" y="5330"/>
                      <a:pt x="5659" y="9111"/>
                      <a:pt x="5659" y="9111"/>
                    </a:cubicBezTo>
                    <a:cubicBezTo>
                      <a:pt x="4601" y="8697"/>
                      <a:pt x="3497" y="8572"/>
                      <a:pt x="2548" y="8572"/>
                    </a:cubicBezTo>
                    <a:cubicBezTo>
                      <a:pt x="1092" y="8572"/>
                      <a:pt x="1" y="8867"/>
                      <a:pt x="1" y="8867"/>
                    </a:cubicBezTo>
                    <a:cubicBezTo>
                      <a:pt x="4001" y="9135"/>
                      <a:pt x="5806" y="13818"/>
                      <a:pt x="5806" y="13818"/>
                    </a:cubicBezTo>
                    <a:cubicBezTo>
                      <a:pt x="5175" y="13599"/>
                      <a:pt x="4541" y="13513"/>
                      <a:pt x="3937" y="13513"/>
                    </a:cubicBezTo>
                    <a:cubicBezTo>
                      <a:pt x="1785" y="13513"/>
                      <a:pt x="1" y="14598"/>
                      <a:pt x="1" y="14598"/>
                    </a:cubicBezTo>
                    <a:cubicBezTo>
                      <a:pt x="627" y="14439"/>
                      <a:pt x="1205" y="14368"/>
                      <a:pt x="1736" y="14368"/>
                    </a:cubicBezTo>
                    <a:cubicBezTo>
                      <a:pt x="4867" y="14368"/>
                      <a:pt x="6410" y="16846"/>
                      <a:pt x="7098" y="18452"/>
                    </a:cubicBezTo>
                    <a:cubicBezTo>
                      <a:pt x="8281" y="17879"/>
                      <a:pt x="9562" y="17592"/>
                      <a:pt x="10842" y="17592"/>
                    </a:cubicBezTo>
                    <a:cubicBezTo>
                      <a:pt x="12123" y="17592"/>
                      <a:pt x="13403" y="17879"/>
                      <a:pt x="14586" y="18452"/>
                    </a:cubicBezTo>
                    <a:cubicBezTo>
                      <a:pt x="15274" y="16846"/>
                      <a:pt x="16818" y="14368"/>
                      <a:pt x="19948" y="14368"/>
                    </a:cubicBezTo>
                    <a:cubicBezTo>
                      <a:pt x="20480" y="14368"/>
                      <a:pt x="21057" y="14439"/>
                      <a:pt x="21683" y="14598"/>
                    </a:cubicBezTo>
                    <a:cubicBezTo>
                      <a:pt x="21683" y="14598"/>
                      <a:pt x="19948" y="13524"/>
                      <a:pt x="17813" y="13524"/>
                    </a:cubicBezTo>
                    <a:cubicBezTo>
                      <a:pt x="17199" y="13524"/>
                      <a:pt x="16551" y="13613"/>
                      <a:pt x="15903" y="13842"/>
                    </a:cubicBezTo>
                    <a:cubicBezTo>
                      <a:pt x="15903" y="13842"/>
                      <a:pt x="17708" y="9135"/>
                      <a:pt x="21708" y="8867"/>
                    </a:cubicBezTo>
                    <a:cubicBezTo>
                      <a:pt x="21708" y="8867"/>
                      <a:pt x="20641" y="8582"/>
                      <a:pt x="19205" y="8582"/>
                    </a:cubicBezTo>
                    <a:cubicBezTo>
                      <a:pt x="18262" y="8582"/>
                      <a:pt x="17161" y="8705"/>
                      <a:pt x="16098" y="9111"/>
                    </a:cubicBezTo>
                    <a:cubicBezTo>
                      <a:pt x="16147" y="8842"/>
                      <a:pt x="16683" y="5281"/>
                      <a:pt x="19732" y="4574"/>
                    </a:cubicBezTo>
                    <a:cubicBezTo>
                      <a:pt x="19732" y="4574"/>
                      <a:pt x="19191" y="4499"/>
                      <a:pt x="18399" y="4499"/>
                    </a:cubicBezTo>
                    <a:cubicBezTo>
                      <a:pt x="16982" y="4499"/>
                      <a:pt x="14761" y="4740"/>
                      <a:pt x="13415" y="6086"/>
                    </a:cubicBezTo>
                    <a:cubicBezTo>
                      <a:pt x="12876" y="424"/>
                      <a:pt x="11419" y="0"/>
                      <a:pt x="109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39"/>
              <p:cNvSpPr/>
              <p:nvPr/>
            </p:nvSpPr>
            <p:spPr>
              <a:xfrm>
                <a:off x="2653099" y="1931196"/>
                <a:ext cx="2098569" cy="2967967"/>
              </a:xfrm>
              <a:custGeom>
                <a:avLst/>
                <a:gdLst/>
                <a:ahLst/>
                <a:cxnLst/>
                <a:rect l="l" t="t" r="r" b="b"/>
                <a:pathLst>
                  <a:path w="19074" h="26976" extrusionOk="0">
                    <a:moveTo>
                      <a:pt x="9562" y="1684"/>
                    </a:moveTo>
                    <a:lnTo>
                      <a:pt x="12171" y="4318"/>
                    </a:lnTo>
                    <a:lnTo>
                      <a:pt x="9562" y="6927"/>
                    </a:lnTo>
                    <a:lnTo>
                      <a:pt x="6928" y="4293"/>
                    </a:lnTo>
                    <a:lnTo>
                      <a:pt x="9562" y="1684"/>
                    </a:lnTo>
                    <a:close/>
                    <a:moveTo>
                      <a:pt x="6196" y="5001"/>
                    </a:moveTo>
                    <a:lnTo>
                      <a:pt x="8830" y="7635"/>
                    </a:lnTo>
                    <a:lnTo>
                      <a:pt x="6196" y="10293"/>
                    </a:lnTo>
                    <a:lnTo>
                      <a:pt x="3562" y="7659"/>
                    </a:lnTo>
                    <a:lnTo>
                      <a:pt x="6196" y="5001"/>
                    </a:lnTo>
                    <a:close/>
                    <a:moveTo>
                      <a:pt x="12879" y="5025"/>
                    </a:moveTo>
                    <a:lnTo>
                      <a:pt x="15513" y="7635"/>
                    </a:lnTo>
                    <a:lnTo>
                      <a:pt x="12879" y="10293"/>
                    </a:lnTo>
                    <a:lnTo>
                      <a:pt x="10245" y="7659"/>
                    </a:lnTo>
                    <a:lnTo>
                      <a:pt x="12879" y="5025"/>
                    </a:lnTo>
                    <a:close/>
                    <a:moveTo>
                      <a:pt x="2879" y="8342"/>
                    </a:moveTo>
                    <a:lnTo>
                      <a:pt x="5513" y="10976"/>
                    </a:lnTo>
                    <a:lnTo>
                      <a:pt x="2879" y="13586"/>
                    </a:lnTo>
                    <a:lnTo>
                      <a:pt x="245" y="10976"/>
                    </a:lnTo>
                    <a:lnTo>
                      <a:pt x="2879" y="8342"/>
                    </a:lnTo>
                    <a:close/>
                    <a:moveTo>
                      <a:pt x="9562" y="8342"/>
                    </a:moveTo>
                    <a:lnTo>
                      <a:pt x="12171" y="10976"/>
                    </a:lnTo>
                    <a:lnTo>
                      <a:pt x="9562" y="13586"/>
                    </a:lnTo>
                    <a:lnTo>
                      <a:pt x="6903" y="10976"/>
                    </a:lnTo>
                    <a:lnTo>
                      <a:pt x="9562" y="8342"/>
                    </a:lnTo>
                    <a:close/>
                    <a:moveTo>
                      <a:pt x="16196" y="8342"/>
                    </a:moveTo>
                    <a:lnTo>
                      <a:pt x="18830" y="10976"/>
                    </a:lnTo>
                    <a:lnTo>
                      <a:pt x="16196" y="13586"/>
                    </a:lnTo>
                    <a:lnTo>
                      <a:pt x="13562" y="10976"/>
                    </a:lnTo>
                    <a:lnTo>
                      <a:pt x="16196" y="8342"/>
                    </a:lnTo>
                    <a:close/>
                    <a:moveTo>
                      <a:pt x="6196" y="11659"/>
                    </a:moveTo>
                    <a:lnTo>
                      <a:pt x="8830" y="14293"/>
                    </a:lnTo>
                    <a:lnTo>
                      <a:pt x="6196" y="16927"/>
                    </a:lnTo>
                    <a:lnTo>
                      <a:pt x="3562" y="14293"/>
                    </a:lnTo>
                    <a:lnTo>
                      <a:pt x="6196" y="11659"/>
                    </a:lnTo>
                    <a:close/>
                    <a:moveTo>
                      <a:pt x="12879" y="11659"/>
                    </a:moveTo>
                    <a:lnTo>
                      <a:pt x="15513" y="14293"/>
                    </a:lnTo>
                    <a:lnTo>
                      <a:pt x="12879" y="16927"/>
                    </a:lnTo>
                    <a:lnTo>
                      <a:pt x="10245" y="14293"/>
                    </a:lnTo>
                    <a:lnTo>
                      <a:pt x="12879" y="11659"/>
                    </a:lnTo>
                    <a:close/>
                    <a:moveTo>
                      <a:pt x="2879" y="15000"/>
                    </a:moveTo>
                    <a:lnTo>
                      <a:pt x="5513" y="17635"/>
                    </a:lnTo>
                    <a:lnTo>
                      <a:pt x="2879" y="20244"/>
                    </a:lnTo>
                    <a:lnTo>
                      <a:pt x="245" y="17635"/>
                    </a:lnTo>
                    <a:lnTo>
                      <a:pt x="2879" y="15000"/>
                    </a:lnTo>
                    <a:close/>
                    <a:moveTo>
                      <a:pt x="9562" y="15000"/>
                    </a:moveTo>
                    <a:lnTo>
                      <a:pt x="12171" y="17635"/>
                    </a:lnTo>
                    <a:lnTo>
                      <a:pt x="9562" y="20244"/>
                    </a:lnTo>
                    <a:lnTo>
                      <a:pt x="6928" y="17635"/>
                    </a:lnTo>
                    <a:lnTo>
                      <a:pt x="9562" y="15000"/>
                    </a:lnTo>
                    <a:close/>
                    <a:moveTo>
                      <a:pt x="16196" y="15000"/>
                    </a:moveTo>
                    <a:lnTo>
                      <a:pt x="18830" y="17635"/>
                    </a:lnTo>
                    <a:lnTo>
                      <a:pt x="16196" y="20244"/>
                    </a:lnTo>
                    <a:lnTo>
                      <a:pt x="13586" y="17635"/>
                    </a:lnTo>
                    <a:lnTo>
                      <a:pt x="16196" y="15000"/>
                    </a:lnTo>
                    <a:close/>
                    <a:moveTo>
                      <a:pt x="6196" y="18317"/>
                    </a:moveTo>
                    <a:lnTo>
                      <a:pt x="8830" y="20952"/>
                    </a:lnTo>
                    <a:lnTo>
                      <a:pt x="6196" y="23586"/>
                    </a:lnTo>
                    <a:lnTo>
                      <a:pt x="3586" y="20952"/>
                    </a:lnTo>
                    <a:lnTo>
                      <a:pt x="6196" y="18317"/>
                    </a:lnTo>
                    <a:close/>
                    <a:moveTo>
                      <a:pt x="12879" y="18317"/>
                    </a:moveTo>
                    <a:lnTo>
                      <a:pt x="15488" y="20952"/>
                    </a:lnTo>
                    <a:lnTo>
                      <a:pt x="12879" y="23586"/>
                    </a:lnTo>
                    <a:lnTo>
                      <a:pt x="10245" y="20952"/>
                    </a:lnTo>
                    <a:lnTo>
                      <a:pt x="12879" y="18317"/>
                    </a:lnTo>
                    <a:close/>
                    <a:moveTo>
                      <a:pt x="9562" y="21659"/>
                    </a:moveTo>
                    <a:lnTo>
                      <a:pt x="12171" y="24293"/>
                    </a:lnTo>
                    <a:lnTo>
                      <a:pt x="9562" y="26903"/>
                    </a:lnTo>
                    <a:lnTo>
                      <a:pt x="6928" y="24293"/>
                    </a:lnTo>
                    <a:lnTo>
                      <a:pt x="9562" y="21659"/>
                    </a:lnTo>
                    <a:close/>
                    <a:moveTo>
                      <a:pt x="9293" y="1"/>
                    </a:moveTo>
                    <a:cubicBezTo>
                      <a:pt x="8879" y="25"/>
                      <a:pt x="8440" y="74"/>
                      <a:pt x="8025" y="147"/>
                    </a:cubicBezTo>
                    <a:lnTo>
                      <a:pt x="8854" y="952"/>
                    </a:lnTo>
                    <a:lnTo>
                      <a:pt x="6196" y="3610"/>
                    </a:lnTo>
                    <a:lnTo>
                      <a:pt x="4367" y="1781"/>
                    </a:lnTo>
                    <a:cubicBezTo>
                      <a:pt x="4098" y="1976"/>
                      <a:pt x="3855" y="2196"/>
                      <a:pt x="3635" y="2440"/>
                    </a:cubicBezTo>
                    <a:lnTo>
                      <a:pt x="5513" y="4318"/>
                    </a:lnTo>
                    <a:lnTo>
                      <a:pt x="2879" y="6927"/>
                    </a:lnTo>
                    <a:lnTo>
                      <a:pt x="1464" y="5513"/>
                    </a:lnTo>
                    <a:cubicBezTo>
                      <a:pt x="1318" y="5806"/>
                      <a:pt x="1172" y="6147"/>
                      <a:pt x="1050" y="6488"/>
                    </a:cubicBezTo>
                    <a:lnTo>
                      <a:pt x="2172" y="7635"/>
                    </a:lnTo>
                    <a:lnTo>
                      <a:pt x="220" y="9586"/>
                    </a:lnTo>
                    <a:cubicBezTo>
                      <a:pt x="99" y="10415"/>
                      <a:pt x="25" y="11244"/>
                      <a:pt x="1" y="12098"/>
                    </a:cubicBezTo>
                    <a:lnTo>
                      <a:pt x="2172" y="14293"/>
                    </a:lnTo>
                    <a:lnTo>
                      <a:pt x="74" y="16391"/>
                    </a:lnTo>
                    <a:cubicBezTo>
                      <a:pt x="123" y="17366"/>
                      <a:pt x="220" y="18269"/>
                      <a:pt x="318" y="19074"/>
                    </a:cubicBezTo>
                    <a:lnTo>
                      <a:pt x="2172" y="20952"/>
                    </a:lnTo>
                    <a:lnTo>
                      <a:pt x="879" y="22269"/>
                    </a:lnTo>
                    <a:cubicBezTo>
                      <a:pt x="977" y="22659"/>
                      <a:pt x="1074" y="23025"/>
                      <a:pt x="1172" y="23366"/>
                    </a:cubicBezTo>
                    <a:lnTo>
                      <a:pt x="2879" y="21659"/>
                    </a:lnTo>
                    <a:lnTo>
                      <a:pt x="5513" y="24293"/>
                    </a:lnTo>
                    <a:lnTo>
                      <a:pt x="3220" y="26561"/>
                    </a:lnTo>
                    <a:cubicBezTo>
                      <a:pt x="3537" y="26756"/>
                      <a:pt x="3903" y="26878"/>
                      <a:pt x="4269" y="26927"/>
                    </a:cubicBezTo>
                    <a:lnTo>
                      <a:pt x="6220" y="24976"/>
                    </a:lnTo>
                    <a:lnTo>
                      <a:pt x="8196" y="26976"/>
                    </a:lnTo>
                    <a:lnTo>
                      <a:pt x="10879" y="26976"/>
                    </a:lnTo>
                    <a:lnTo>
                      <a:pt x="12879" y="24976"/>
                    </a:lnTo>
                    <a:lnTo>
                      <a:pt x="14830" y="26927"/>
                    </a:lnTo>
                    <a:cubicBezTo>
                      <a:pt x="15196" y="26878"/>
                      <a:pt x="15537" y="26756"/>
                      <a:pt x="15854" y="26586"/>
                    </a:cubicBezTo>
                    <a:lnTo>
                      <a:pt x="13562" y="24293"/>
                    </a:lnTo>
                    <a:lnTo>
                      <a:pt x="16196" y="21659"/>
                    </a:lnTo>
                    <a:lnTo>
                      <a:pt x="17903" y="23366"/>
                    </a:lnTo>
                    <a:cubicBezTo>
                      <a:pt x="18001" y="23025"/>
                      <a:pt x="18098" y="22659"/>
                      <a:pt x="18196" y="22269"/>
                    </a:cubicBezTo>
                    <a:lnTo>
                      <a:pt x="16903" y="20952"/>
                    </a:lnTo>
                    <a:lnTo>
                      <a:pt x="18757" y="19098"/>
                    </a:lnTo>
                    <a:cubicBezTo>
                      <a:pt x="18854" y="18269"/>
                      <a:pt x="18952" y="17391"/>
                      <a:pt x="19001" y="16391"/>
                    </a:cubicBezTo>
                    <a:lnTo>
                      <a:pt x="16903" y="14293"/>
                    </a:lnTo>
                    <a:lnTo>
                      <a:pt x="19074" y="12098"/>
                    </a:lnTo>
                    <a:cubicBezTo>
                      <a:pt x="19049" y="11269"/>
                      <a:pt x="18976" y="10415"/>
                      <a:pt x="18854" y="9586"/>
                    </a:cubicBezTo>
                    <a:lnTo>
                      <a:pt x="16903" y="7635"/>
                    </a:lnTo>
                    <a:lnTo>
                      <a:pt x="18025" y="6488"/>
                    </a:lnTo>
                    <a:cubicBezTo>
                      <a:pt x="17903" y="6147"/>
                      <a:pt x="17757" y="5830"/>
                      <a:pt x="17610" y="5513"/>
                    </a:cubicBezTo>
                    <a:lnTo>
                      <a:pt x="16196" y="6927"/>
                    </a:lnTo>
                    <a:lnTo>
                      <a:pt x="13562" y="4293"/>
                    </a:lnTo>
                    <a:lnTo>
                      <a:pt x="15464" y="2415"/>
                    </a:lnTo>
                    <a:cubicBezTo>
                      <a:pt x="15220" y="2171"/>
                      <a:pt x="14976" y="1952"/>
                      <a:pt x="14708" y="1757"/>
                    </a:cubicBezTo>
                    <a:lnTo>
                      <a:pt x="12879" y="3586"/>
                    </a:lnTo>
                    <a:lnTo>
                      <a:pt x="10245" y="952"/>
                    </a:lnTo>
                    <a:lnTo>
                      <a:pt x="11074" y="147"/>
                    </a:lnTo>
                    <a:cubicBezTo>
                      <a:pt x="10635" y="74"/>
                      <a:pt x="10220" y="25"/>
                      <a:pt x="9806" y="1"/>
                    </a:cubicBezTo>
                    <a:lnTo>
                      <a:pt x="9537" y="269"/>
                    </a:lnTo>
                    <a:lnTo>
                      <a:pt x="929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5" name="Google Shape;475;p42"/>
          <p:cNvGrpSpPr/>
          <p:nvPr/>
        </p:nvGrpSpPr>
        <p:grpSpPr>
          <a:xfrm>
            <a:off x="338369" y="3881455"/>
            <a:ext cx="779619" cy="1081362"/>
            <a:chOff x="1501275" y="1378863"/>
            <a:chExt cx="943050" cy="1308047"/>
          </a:xfrm>
        </p:grpSpPr>
        <p:sp>
          <p:nvSpPr>
            <p:cNvPr id="476" name="Google Shape;476;p42"/>
            <p:cNvSpPr/>
            <p:nvPr/>
          </p:nvSpPr>
          <p:spPr>
            <a:xfrm>
              <a:off x="1501275" y="1381650"/>
              <a:ext cx="943050" cy="1302475"/>
            </a:xfrm>
            <a:custGeom>
              <a:avLst/>
              <a:gdLst/>
              <a:ahLst/>
              <a:cxnLst/>
              <a:rect l="l" t="t" r="r" b="b"/>
              <a:pathLst>
                <a:path w="37722" h="52099" extrusionOk="0">
                  <a:moveTo>
                    <a:pt x="7868" y="1"/>
                  </a:moveTo>
                  <a:cubicBezTo>
                    <a:pt x="7666" y="1"/>
                    <a:pt x="7462" y="172"/>
                    <a:pt x="7533" y="438"/>
                  </a:cubicBezTo>
                  <a:cubicBezTo>
                    <a:pt x="7652" y="885"/>
                    <a:pt x="7801" y="1331"/>
                    <a:pt x="7920" y="1748"/>
                  </a:cubicBezTo>
                  <a:cubicBezTo>
                    <a:pt x="7176" y="2701"/>
                    <a:pt x="6431" y="3654"/>
                    <a:pt x="5747" y="4636"/>
                  </a:cubicBezTo>
                  <a:cubicBezTo>
                    <a:pt x="3841" y="7256"/>
                    <a:pt x="1965" y="9876"/>
                    <a:pt x="0" y="12437"/>
                  </a:cubicBezTo>
                  <a:cubicBezTo>
                    <a:pt x="149" y="12427"/>
                    <a:pt x="297" y="12421"/>
                    <a:pt x="445" y="12421"/>
                  </a:cubicBezTo>
                  <a:cubicBezTo>
                    <a:pt x="1986" y="12421"/>
                    <a:pt x="3477" y="12985"/>
                    <a:pt x="4645" y="14045"/>
                  </a:cubicBezTo>
                  <a:lnTo>
                    <a:pt x="4794" y="13985"/>
                  </a:lnTo>
                  <a:lnTo>
                    <a:pt x="4824" y="13985"/>
                  </a:lnTo>
                  <a:cubicBezTo>
                    <a:pt x="5545" y="13727"/>
                    <a:pt x="6522" y="13599"/>
                    <a:pt x="7521" y="13599"/>
                  </a:cubicBezTo>
                  <a:cubicBezTo>
                    <a:pt x="8706" y="13599"/>
                    <a:pt x="9922" y="13779"/>
                    <a:pt x="10778" y="14134"/>
                  </a:cubicBezTo>
                  <a:cubicBezTo>
                    <a:pt x="10808" y="14104"/>
                    <a:pt x="10838" y="14045"/>
                    <a:pt x="10897" y="14015"/>
                  </a:cubicBezTo>
                  <a:cubicBezTo>
                    <a:pt x="10927" y="13926"/>
                    <a:pt x="10987" y="13866"/>
                    <a:pt x="11046" y="13807"/>
                  </a:cubicBezTo>
                  <a:cubicBezTo>
                    <a:pt x="11165" y="13628"/>
                    <a:pt x="11285" y="13479"/>
                    <a:pt x="11433" y="13330"/>
                  </a:cubicBezTo>
                  <a:cubicBezTo>
                    <a:pt x="11969" y="15176"/>
                    <a:pt x="12535" y="17022"/>
                    <a:pt x="13071" y="18868"/>
                  </a:cubicBezTo>
                  <a:lnTo>
                    <a:pt x="12952" y="18868"/>
                  </a:lnTo>
                  <a:cubicBezTo>
                    <a:pt x="12208" y="18987"/>
                    <a:pt x="11433" y="19106"/>
                    <a:pt x="10689" y="19285"/>
                  </a:cubicBezTo>
                  <a:cubicBezTo>
                    <a:pt x="8635" y="19761"/>
                    <a:pt x="6610" y="20268"/>
                    <a:pt x="4764" y="21310"/>
                  </a:cubicBezTo>
                  <a:cubicBezTo>
                    <a:pt x="3811" y="21816"/>
                    <a:pt x="2769" y="22322"/>
                    <a:pt x="2561" y="23513"/>
                  </a:cubicBezTo>
                  <a:cubicBezTo>
                    <a:pt x="2531" y="23662"/>
                    <a:pt x="2561" y="23841"/>
                    <a:pt x="2650" y="23989"/>
                  </a:cubicBezTo>
                  <a:cubicBezTo>
                    <a:pt x="2442" y="24793"/>
                    <a:pt x="2323" y="25627"/>
                    <a:pt x="2263" y="26461"/>
                  </a:cubicBezTo>
                  <a:cubicBezTo>
                    <a:pt x="2144" y="27741"/>
                    <a:pt x="2055" y="29021"/>
                    <a:pt x="1965" y="30331"/>
                  </a:cubicBezTo>
                  <a:lnTo>
                    <a:pt x="1965" y="30599"/>
                  </a:lnTo>
                  <a:cubicBezTo>
                    <a:pt x="1906" y="32267"/>
                    <a:pt x="1846" y="33964"/>
                    <a:pt x="1876" y="35661"/>
                  </a:cubicBezTo>
                  <a:cubicBezTo>
                    <a:pt x="1876" y="37001"/>
                    <a:pt x="1876" y="38489"/>
                    <a:pt x="2025" y="39919"/>
                  </a:cubicBezTo>
                  <a:cubicBezTo>
                    <a:pt x="2055" y="40127"/>
                    <a:pt x="2055" y="40365"/>
                    <a:pt x="2084" y="40574"/>
                  </a:cubicBezTo>
                  <a:cubicBezTo>
                    <a:pt x="2233" y="41824"/>
                    <a:pt x="2561" y="43045"/>
                    <a:pt x="3037" y="44206"/>
                  </a:cubicBezTo>
                  <a:cubicBezTo>
                    <a:pt x="4139" y="46647"/>
                    <a:pt x="5806" y="48732"/>
                    <a:pt x="8218" y="49982"/>
                  </a:cubicBezTo>
                  <a:cubicBezTo>
                    <a:pt x="8516" y="50161"/>
                    <a:pt x="8813" y="50280"/>
                    <a:pt x="9111" y="50429"/>
                  </a:cubicBezTo>
                  <a:lnTo>
                    <a:pt x="9439" y="50578"/>
                  </a:lnTo>
                  <a:cubicBezTo>
                    <a:pt x="9855" y="50756"/>
                    <a:pt x="10302" y="50935"/>
                    <a:pt x="10719" y="51084"/>
                  </a:cubicBezTo>
                  <a:cubicBezTo>
                    <a:pt x="12446" y="51650"/>
                    <a:pt x="14232" y="51977"/>
                    <a:pt x="16048" y="52066"/>
                  </a:cubicBezTo>
                  <a:cubicBezTo>
                    <a:pt x="16584" y="52096"/>
                    <a:pt x="17120" y="52096"/>
                    <a:pt x="17686" y="52096"/>
                  </a:cubicBezTo>
                  <a:cubicBezTo>
                    <a:pt x="17791" y="52098"/>
                    <a:pt x="17897" y="52098"/>
                    <a:pt x="18002" y="52098"/>
                  </a:cubicBezTo>
                  <a:cubicBezTo>
                    <a:pt x="20014" y="52098"/>
                    <a:pt x="22046" y="51828"/>
                    <a:pt x="23998" y="51262"/>
                  </a:cubicBezTo>
                  <a:cubicBezTo>
                    <a:pt x="24653" y="51054"/>
                    <a:pt x="25278" y="50816"/>
                    <a:pt x="25874" y="50578"/>
                  </a:cubicBezTo>
                  <a:cubicBezTo>
                    <a:pt x="26291" y="50399"/>
                    <a:pt x="26707" y="50191"/>
                    <a:pt x="27095" y="49982"/>
                  </a:cubicBezTo>
                  <a:cubicBezTo>
                    <a:pt x="28643" y="49149"/>
                    <a:pt x="29983" y="47928"/>
                    <a:pt x="30995" y="46469"/>
                  </a:cubicBezTo>
                  <a:cubicBezTo>
                    <a:pt x="31471" y="45754"/>
                    <a:pt x="31918" y="44980"/>
                    <a:pt x="32275" y="44176"/>
                  </a:cubicBezTo>
                  <a:cubicBezTo>
                    <a:pt x="32841" y="42807"/>
                    <a:pt x="33198" y="41377"/>
                    <a:pt x="33288" y="39919"/>
                  </a:cubicBezTo>
                  <a:lnTo>
                    <a:pt x="33288" y="39770"/>
                  </a:lnTo>
                  <a:lnTo>
                    <a:pt x="33347" y="39234"/>
                  </a:lnTo>
                  <a:cubicBezTo>
                    <a:pt x="33436" y="38013"/>
                    <a:pt x="33436" y="36792"/>
                    <a:pt x="33436" y="35631"/>
                  </a:cubicBezTo>
                  <a:cubicBezTo>
                    <a:pt x="33436" y="33547"/>
                    <a:pt x="33407" y="31433"/>
                    <a:pt x="33258" y="29349"/>
                  </a:cubicBezTo>
                  <a:cubicBezTo>
                    <a:pt x="33258" y="29140"/>
                    <a:pt x="33228" y="28962"/>
                    <a:pt x="33228" y="28753"/>
                  </a:cubicBezTo>
                  <a:cubicBezTo>
                    <a:pt x="33168" y="27979"/>
                    <a:pt x="33109" y="27205"/>
                    <a:pt x="33020" y="26431"/>
                  </a:cubicBezTo>
                  <a:cubicBezTo>
                    <a:pt x="32960" y="25657"/>
                    <a:pt x="32871" y="24883"/>
                    <a:pt x="32722" y="24109"/>
                  </a:cubicBezTo>
                  <a:cubicBezTo>
                    <a:pt x="33317" y="22828"/>
                    <a:pt x="30846" y="21578"/>
                    <a:pt x="28702" y="20774"/>
                  </a:cubicBezTo>
                  <a:cubicBezTo>
                    <a:pt x="27482" y="20297"/>
                    <a:pt x="26380" y="19970"/>
                    <a:pt x="25993" y="19881"/>
                  </a:cubicBezTo>
                  <a:cubicBezTo>
                    <a:pt x="25338" y="19672"/>
                    <a:pt x="24653" y="19494"/>
                    <a:pt x="23998" y="19374"/>
                  </a:cubicBezTo>
                  <a:cubicBezTo>
                    <a:pt x="23403" y="19226"/>
                    <a:pt x="22777" y="19136"/>
                    <a:pt x="22182" y="19047"/>
                  </a:cubicBezTo>
                  <a:cubicBezTo>
                    <a:pt x="22390" y="18094"/>
                    <a:pt x="22628" y="17171"/>
                    <a:pt x="22867" y="16218"/>
                  </a:cubicBezTo>
                  <a:cubicBezTo>
                    <a:pt x="22896" y="16099"/>
                    <a:pt x="22926" y="15950"/>
                    <a:pt x="22956" y="15861"/>
                  </a:cubicBezTo>
                  <a:cubicBezTo>
                    <a:pt x="23164" y="15027"/>
                    <a:pt x="23373" y="14224"/>
                    <a:pt x="23581" y="13420"/>
                  </a:cubicBezTo>
                  <a:cubicBezTo>
                    <a:pt x="23611" y="13301"/>
                    <a:pt x="23641" y="13152"/>
                    <a:pt x="23671" y="13033"/>
                  </a:cubicBezTo>
                  <a:cubicBezTo>
                    <a:pt x="23849" y="12378"/>
                    <a:pt x="23998" y="11752"/>
                    <a:pt x="24177" y="11127"/>
                  </a:cubicBezTo>
                  <a:cubicBezTo>
                    <a:pt x="24206" y="11008"/>
                    <a:pt x="24236" y="10889"/>
                    <a:pt x="24266" y="10770"/>
                  </a:cubicBezTo>
                  <a:lnTo>
                    <a:pt x="24385" y="10383"/>
                  </a:lnTo>
                  <a:cubicBezTo>
                    <a:pt x="24415" y="10234"/>
                    <a:pt x="24445" y="10055"/>
                    <a:pt x="24504" y="9906"/>
                  </a:cubicBezTo>
                  <a:cubicBezTo>
                    <a:pt x="24534" y="9817"/>
                    <a:pt x="24534" y="9757"/>
                    <a:pt x="24564" y="9668"/>
                  </a:cubicBezTo>
                  <a:lnTo>
                    <a:pt x="25933" y="9757"/>
                  </a:lnTo>
                  <a:lnTo>
                    <a:pt x="26082" y="9757"/>
                  </a:lnTo>
                  <a:lnTo>
                    <a:pt x="28256" y="9876"/>
                  </a:lnTo>
                  <a:lnTo>
                    <a:pt x="28613" y="9876"/>
                  </a:lnTo>
                  <a:lnTo>
                    <a:pt x="31293" y="10025"/>
                  </a:lnTo>
                  <a:lnTo>
                    <a:pt x="31412" y="10025"/>
                  </a:lnTo>
                  <a:lnTo>
                    <a:pt x="34151" y="10174"/>
                  </a:lnTo>
                  <a:lnTo>
                    <a:pt x="34538" y="10204"/>
                  </a:lnTo>
                  <a:lnTo>
                    <a:pt x="36354" y="10293"/>
                  </a:lnTo>
                  <a:cubicBezTo>
                    <a:pt x="36392" y="10297"/>
                    <a:pt x="36428" y="10298"/>
                    <a:pt x="36464" y="10298"/>
                  </a:cubicBezTo>
                  <a:cubicBezTo>
                    <a:pt x="37721" y="10298"/>
                    <a:pt x="37657" y="8297"/>
                    <a:pt x="36354" y="8239"/>
                  </a:cubicBezTo>
                  <a:lnTo>
                    <a:pt x="29179" y="7822"/>
                  </a:lnTo>
                  <a:lnTo>
                    <a:pt x="29000" y="7822"/>
                  </a:lnTo>
                  <a:lnTo>
                    <a:pt x="26559" y="7673"/>
                  </a:lnTo>
                  <a:lnTo>
                    <a:pt x="26201" y="7673"/>
                  </a:lnTo>
                  <a:lnTo>
                    <a:pt x="23879" y="7524"/>
                  </a:lnTo>
                  <a:lnTo>
                    <a:pt x="23611" y="7524"/>
                  </a:lnTo>
                  <a:cubicBezTo>
                    <a:pt x="23432" y="7524"/>
                    <a:pt x="23254" y="7584"/>
                    <a:pt x="23105" y="7703"/>
                  </a:cubicBezTo>
                  <a:cubicBezTo>
                    <a:pt x="23075" y="7733"/>
                    <a:pt x="23016" y="7763"/>
                    <a:pt x="22986" y="7822"/>
                  </a:cubicBezTo>
                  <a:cubicBezTo>
                    <a:pt x="22867" y="7941"/>
                    <a:pt x="22807" y="8090"/>
                    <a:pt x="22748" y="8239"/>
                  </a:cubicBezTo>
                  <a:cubicBezTo>
                    <a:pt x="22509" y="9162"/>
                    <a:pt x="22271" y="10055"/>
                    <a:pt x="22003" y="10948"/>
                  </a:cubicBezTo>
                  <a:lnTo>
                    <a:pt x="21944" y="11187"/>
                  </a:lnTo>
                  <a:cubicBezTo>
                    <a:pt x="21765" y="11931"/>
                    <a:pt x="21557" y="12645"/>
                    <a:pt x="21378" y="13390"/>
                  </a:cubicBezTo>
                  <a:lnTo>
                    <a:pt x="21289" y="13747"/>
                  </a:lnTo>
                  <a:cubicBezTo>
                    <a:pt x="21080" y="14581"/>
                    <a:pt x="20872" y="15414"/>
                    <a:pt x="20663" y="16248"/>
                  </a:cubicBezTo>
                  <a:lnTo>
                    <a:pt x="20574" y="16605"/>
                  </a:lnTo>
                  <a:cubicBezTo>
                    <a:pt x="20395" y="17350"/>
                    <a:pt x="20217" y="18064"/>
                    <a:pt x="20038" y="18809"/>
                  </a:cubicBezTo>
                  <a:cubicBezTo>
                    <a:pt x="19085" y="18719"/>
                    <a:pt x="18133" y="18660"/>
                    <a:pt x="17150" y="18630"/>
                  </a:cubicBezTo>
                  <a:cubicBezTo>
                    <a:pt x="16019" y="18630"/>
                    <a:pt x="14887" y="18660"/>
                    <a:pt x="13756" y="18809"/>
                  </a:cubicBezTo>
                  <a:cubicBezTo>
                    <a:pt x="13160" y="16844"/>
                    <a:pt x="12595" y="14879"/>
                    <a:pt x="11999" y="12884"/>
                  </a:cubicBezTo>
                  <a:cubicBezTo>
                    <a:pt x="12297" y="12735"/>
                    <a:pt x="12624" y="12645"/>
                    <a:pt x="12952" y="12586"/>
                  </a:cubicBezTo>
                  <a:cubicBezTo>
                    <a:pt x="13131" y="12556"/>
                    <a:pt x="13339" y="12526"/>
                    <a:pt x="13518" y="12526"/>
                  </a:cubicBezTo>
                  <a:cubicBezTo>
                    <a:pt x="14000" y="12419"/>
                    <a:pt x="14504" y="12366"/>
                    <a:pt x="15003" y="12366"/>
                  </a:cubicBezTo>
                  <a:cubicBezTo>
                    <a:pt x="15336" y="12366"/>
                    <a:pt x="15667" y="12389"/>
                    <a:pt x="15989" y="12437"/>
                  </a:cubicBezTo>
                  <a:lnTo>
                    <a:pt x="16167" y="12437"/>
                  </a:lnTo>
                  <a:cubicBezTo>
                    <a:pt x="16167" y="10383"/>
                    <a:pt x="18401" y="8418"/>
                    <a:pt x="20604" y="7911"/>
                  </a:cubicBezTo>
                  <a:cubicBezTo>
                    <a:pt x="19562" y="7286"/>
                    <a:pt x="18520" y="6691"/>
                    <a:pt x="17448" y="6065"/>
                  </a:cubicBezTo>
                  <a:cubicBezTo>
                    <a:pt x="15840" y="5232"/>
                    <a:pt x="14232" y="4368"/>
                    <a:pt x="12595" y="3535"/>
                  </a:cubicBezTo>
                  <a:cubicBezTo>
                    <a:pt x="11285" y="2880"/>
                    <a:pt x="9945" y="2105"/>
                    <a:pt x="8575" y="1450"/>
                  </a:cubicBezTo>
                  <a:lnTo>
                    <a:pt x="8188" y="259"/>
                  </a:lnTo>
                  <a:cubicBezTo>
                    <a:pt x="8140" y="79"/>
                    <a:pt x="8005" y="1"/>
                    <a:pt x="786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77" name="Google Shape;477;p42"/>
            <p:cNvGrpSpPr/>
            <p:nvPr/>
          </p:nvGrpSpPr>
          <p:grpSpPr>
            <a:xfrm>
              <a:off x="1501869" y="1378862"/>
              <a:ext cx="941867" cy="1308047"/>
              <a:chOff x="2973225" y="2229400"/>
              <a:chExt cx="2057377" cy="2843580"/>
            </a:xfrm>
          </p:grpSpPr>
          <p:sp>
            <p:nvSpPr>
              <p:cNvPr id="478" name="Google Shape;478;p42"/>
              <p:cNvSpPr/>
              <p:nvPr/>
            </p:nvSpPr>
            <p:spPr>
              <a:xfrm>
                <a:off x="3546941" y="3374482"/>
                <a:ext cx="828835" cy="228209"/>
              </a:xfrm>
              <a:custGeom>
                <a:avLst/>
                <a:gdLst/>
                <a:ahLst/>
                <a:cxnLst/>
                <a:rect l="l" t="t" r="r" b="b"/>
                <a:pathLst>
                  <a:path w="15185" h="4181" extrusionOk="0">
                    <a:moveTo>
                      <a:pt x="6733" y="0"/>
                    </a:moveTo>
                    <a:cubicBezTo>
                      <a:pt x="5243" y="0"/>
                      <a:pt x="3756" y="238"/>
                      <a:pt x="2323" y="687"/>
                    </a:cubicBezTo>
                    <a:cubicBezTo>
                      <a:pt x="1608" y="926"/>
                      <a:pt x="238" y="1313"/>
                      <a:pt x="89" y="2176"/>
                    </a:cubicBezTo>
                    <a:cubicBezTo>
                      <a:pt x="0" y="2712"/>
                      <a:pt x="1280" y="3218"/>
                      <a:pt x="1727" y="3367"/>
                    </a:cubicBezTo>
                    <a:cubicBezTo>
                      <a:pt x="3442" y="3978"/>
                      <a:pt x="5379" y="4181"/>
                      <a:pt x="7261" y="4181"/>
                    </a:cubicBezTo>
                    <a:cubicBezTo>
                      <a:pt x="7764" y="4181"/>
                      <a:pt x="8264" y="4166"/>
                      <a:pt x="8754" y="4141"/>
                    </a:cubicBezTo>
                    <a:cubicBezTo>
                      <a:pt x="9736" y="4111"/>
                      <a:pt x="10719" y="3963"/>
                      <a:pt x="11672" y="3695"/>
                    </a:cubicBezTo>
                    <a:cubicBezTo>
                      <a:pt x="12535" y="3456"/>
                      <a:pt x="13577" y="3218"/>
                      <a:pt x="14202" y="2593"/>
                    </a:cubicBezTo>
                    <a:cubicBezTo>
                      <a:pt x="15185" y="1640"/>
                      <a:pt x="11999" y="747"/>
                      <a:pt x="11493" y="628"/>
                    </a:cubicBezTo>
                    <a:cubicBezTo>
                      <a:pt x="10034" y="211"/>
                      <a:pt x="8516" y="3"/>
                      <a:pt x="6997" y="3"/>
                    </a:cubicBezTo>
                    <a:cubicBezTo>
                      <a:pt x="6909" y="1"/>
                      <a:pt x="6821" y="0"/>
                      <a:pt x="6733" y="0"/>
                    </a:cubicBezTo>
                    <a:close/>
                  </a:path>
                </a:pathLst>
              </a:custGeom>
              <a:solidFill>
                <a:srgbClr val="EAA3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9" name="Google Shape;479;p42"/>
              <p:cNvSpPr/>
              <p:nvPr/>
            </p:nvSpPr>
            <p:spPr>
              <a:xfrm>
                <a:off x="3072401" y="3524093"/>
                <a:ext cx="1725953" cy="1548888"/>
              </a:xfrm>
              <a:custGeom>
                <a:avLst/>
                <a:gdLst/>
                <a:ahLst/>
                <a:cxnLst/>
                <a:rect l="l" t="t" r="r" b="b"/>
                <a:pathLst>
                  <a:path w="31621" h="28377" extrusionOk="0">
                    <a:moveTo>
                      <a:pt x="953" y="1"/>
                    </a:moveTo>
                    <a:cubicBezTo>
                      <a:pt x="655" y="90"/>
                      <a:pt x="447" y="2413"/>
                      <a:pt x="417" y="2740"/>
                    </a:cubicBezTo>
                    <a:cubicBezTo>
                      <a:pt x="119" y="5777"/>
                      <a:pt x="0" y="8844"/>
                      <a:pt x="30" y="11910"/>
                    </a:cubicBezTo>
                    <a:cubicBezTo>
                      <a:pt x="30" y="14679"/>
                      <a:pt x="30" y="17895"/>
                      <a:pt x="1191" y="20485"/>
                    </a:cubicBezTo>
                    <a:cubicBezTo>
                      <a:pt x="2293" y="22927"/>
                      <a:pt x="3960" y="25011"/>
                      <a:pt x="6372" y="26291"/>
                    </a:cubicBezTo>
                    <a:cubicBezTo>
                      <a:pt x="9272" y="27828"/>
                      <a:pt x="12398" y="28377"/>
                      <a:pt x="15557" y="28377"/>
                    </a:cubicBezTo>
                    <a:cubicBezTo>
                      <a:pt x="15641" y="28377"/>
                      <a:pt x="15726" y="28376"/>
                      <a:pt x="15810" y="28376"/>
                    </a:cubicBezTo>
                    <a:cubicBezTo>
                      <a:pt x="15895" y="28376"/>
                      <a:pt x="15979" y="28377"/>
                      <a:pt x="16063" y="28377"/>
                    </a:cubicBezTo>
                    <a:cubicBezTo>
                      <a:pt x="19223" y="28377"/>
                      <a:pt x="22349" y="27828"/>
                      <a:pt x="25248" y="26291"/>
                    </a:cubicBezTo>
                    <a:cubicBezTo>
                      <a:pt x="27660" y="25011"/>
                      <a:pt x="29357" y="22927"/>
                      <a:pt x="30429" y="20485"/>
                    </a:cubicBezTo>
                    <a:cubicBezTo>
                      <a:pt x="31590" y="17895"/>
                      <a:pt x="31590" y="14679"/>
                      <a:pt x="31620" y="11910"/>
                    </a:cubicBezTo>
                    <a:cubicBezTo>
                      <a:pt x="31620" y="8844"/>
                      <a:pt x="31501" y="5777"/>
                      <a:pt x="31203" y="2710"/>
                    </a:cubicBezTo>
                    <a:cubicBezTo>
                      <a:pt x="31173" y="2413"/>
                      <a:pt x="30995" y="269"/>
                      <a:pt x="30727" y="1"/>
                    </a:cubicBezTo>
                    <a:lnTo>
                      <a:pt x="25129" y="1"/>
                    </a:lnTo>
                    <a:cubicBezTo>
                      <a:pt x="24951" y="447"/>
                      <a:pt x="24564" y="775"/>
                      <a:pt x="24087" y="834"/>
                    </a:cubicBezTo>
                    <a:cubicBezTo>
                      <a:pt x="21170" y="1429"/>
                      <a:pt x="17979" y="2230"/>
                      <a:pt x="14886" y="2230"/>
                    </a:cubicBezTo>
                    <a:cubicBezTo>
                      <a:pt x="12866" y="2230"/>
                      <a:pt x="10886" y="1888"/>
                      <a:pt x="9051" y="924"/>
                    </a:cubicBezTo>
                    <a:cubicBezTo>
                      <a:pt x="8694" y="745"/>
                      <a:pt x="8396" y="418"/>
                      <a:pt x="83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0" name="Google Shape;480;p42"/>
              <p:cNvSpPr/>
              <p:nvPr/>
            </p:nvSpPr>
            <p:spPr>
              <a:xfrm>
                <a:off x="3077259" y="3525730"/>
                <a:ext cx="1716183" cy="1543921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28286" extrusionOk="0">
                    <a:moveTo>
                      <a:pt x="15721" y="6015"/>
                    </a:moveTo>
                    <a:cubicBezTo>
                      <a:pt x="17001" y="7563"/>
                      <a:pt x="18282" y="9141"/>
                      <a:pt x="19532" y="10719"/>
                    </a:cubicBezTo>
                    <a:cubicBezTo>
                      <a:pt x="18252" y="12267"/>
                      <a:pt x="16972" y="13816"/>
                      <a:pt x="15721" y="15394"/>
                    </a:cubicBezTo>
                    <a:cubicBezTo>
                      <a:pt x="14471" y="13816"/>
                      <a:pt x="13220" y="12267"/>
                      <a:pt x="11940" y="10719"/>
                    </a:cubicBezTo>
                    <a:cubicBezTo>
                      <a:pt x="13190" y="9141"/>
                      <a:pt x="14441" y="7593"/>
                      <a:pt x="15721" y="6015"/>
                    </a:cubicBezTo>
                    <a:close/>
                    <a:moveTo>
                      <a:pt x="7593" y="6134"/>
                    </a:moveTo>
                    <a:cubicBezTo>
                      <a:pt x="8903" y="7653"/>
                      <a:pt x="10183" y="9201"/>
                      <a:pt x="11463" y="10719"/>
                    </a:cubicBezTo>
                    <a:cubicBezTo>
                      <a:pt x="10213" y="12297"/>
                      <a:pt x="8962" y="13905"/>
                      <a:pt x="7742" y="15513"/>
                    </a:cubicBezTo>
                    <a:cubicBezTo>
                      <a:pt x="6461" y="13965"/>
                      <a:pt x="5181" y="12446"/>
                      <a:pt x="3871" y="10928"/>
                    </a:cubicBezTo>
                    <a:cubicBezTo>
                      <a:pt x="5092" y="9320"/>
                      <a:pt x="6342" y="7712"/>
                      <a:pt x="7593" y="6134"/>
                    </a:cubicBezTo>
                    <a:close/>
                    <a:moveTo>
                      <a:pt x="23849" y="6134"/>
                    </a:moveTo>
                    <a:cubicBezTo>
                      <a:pt x="25100" y="7712"/>
                      <a:pt x="26321" y="9320"/>
                      <a:pt x="27571" y="10928"/>
                    </a:cubicBezTo>
                    <a:cubicBezTo>
                      <a:pt x="26261" y="12446"/>
                      <a:pt x="24981" y="13965"/>
                      <a:pt x="23701" y="15513"/>
                    </a:cubicBezTo>
                    <a:cubicBezTo>
                      <a:pt x="22480" y="13905"/>
                      <a:pt x="21229" y="12297"/>
                      <a:pt x="19979" y="10719"/>
                    </a:cubicBezTo>
                    <a:cubicBezTo>
                      <a:pt x="21259" y="9201"/>
                      <a:pt x="22539" y="7653"/>
                      <a:pt x="23849" y="6134"/>
                    </a:cubicBezTo>
                    <a:close/>
                    <a:moveTo>
                      <a:pt x="11702" y="11017"/>
                    </a:moveTo>
                    <a:cubicBezTo>
                      <a:pt x="12982" y="12565"/>
                      <a:pt x="14262" y="14113"/>
                      <a:pt x="15513" y="15692"/>
                    </a:cubicBezTo>
                    <a:cubicBezTo>
                      <a:pt x="14232" y="17270"/>
                      <a:pt x="13012" y="18877"/>
                      <a:pt x="11761" y="20455"/>
                    </a:cubicBezTo>
                    <a:cubicBezTo>
                      <a:pt x="10540" y="18907"/>
                      <a:pt x="9260" y="17329"/>
                      <a:pt x="7980" y="15781"/>
                    </a:cubicBezTo>
                    <a:cubicBezTo>
                      <a:pt x="9201" y="14173"/>
                      <a:pt x="10451" y="12595"/>
                      <a:pt x="11702" y="11017"/>
                    </a:cubicBezTo>
                    <a:close/>
                    <a:moveTo>
                      <a:pt x="19741" y="11017"/>
                    </a:moveTo>
                    <a:cubicBezTo>
                      <a:pt x="20991" y="12595"/>
                      <a:pt x="22242" y="14173"/>
                      <a:pt x="23462" y="15781"/>
                    </a:cubicBezTo>
                    <a:cubicBezTo>
                      <a:pt x="22182" y="17329"/>
                      <a:pt x="20932" y="18877"/>
                      <a:pt x="19681" y="20455"/>
                    </a:cubicBezTo>
                    <a:cubicBezTo>
                      <a:pt x="18431" y="18848"/>
                      <a:pt x="17210" y="17270"/>
                      <a:pt x="15959" y="15692"/>
                    </a:cubicBezTo>
                    <a:cubicBezTo>
                      <a:pt x="17180" y="14113"/>
                      <a:pt x="18460" y="12565"/>
                      <a:pt x="19741" y="11017"/>
                    </a:cubicBezTo>
                    <a:close/>
                    <a:moveTo>
                      <a:pt x="15721" y="15989"/>
                    </a:moveTo>
                    <a:cubicBezTo>
                      <a:pt x="16972" y="17567"/>
                      <a:pt x="18222" y="19145"/>
                      <a:pt x="19443" y="20753"/>
                    </a:cubicBezTo>
                    <a:cubicBezTo>
                      <a:pt x="18192" y="22331"/>
                      <a:pt x="16942" y="23939"/>
                      <a:pt x="15721" y="25547"/>
                    </a:cubicBezTo>
                    <a:cubicBezTo>
                      <a:pt x="14500" y="23939"/>
                      <a:pt x="13250" y="22331"/>
                      <a:pt x="11999" y="20753"/>
                    </a:cubicBezTo>
                    <a:cubicBezTo>
                      <a:pt x="13220" y="19145"/>
                      <a:pt x="14471" y="17567"/>
                      <a:pt x="15721" y="15989"/>
                    </a:cubicBezTo>
                    <a:close/>
                    <a:moveTo>
                      <a:pt x="7771" y="16079"/>
                    </a:moveTo>
                    <a:cubicBezTo>
                      <a:pt x="9052" y="17627"/>
                      <a:pt x="10302" y="19175"/>
                      <a:pt x="11553" y="20753"/>
                    </a:cubicBezTo>
                    <a:cubicBezTo>
                      <a:pt x="10332" y="22361"/>
                      <a:pt x="9111" y="23998"/>
                      <a:pt x="7920" y="25636"/>
                    </a:cubicBezTo>
                    <a:cubicBezTo>
                      <a:pt x="6670" y="24058"/>
                      <a:pt x="5390" y="22510"/>
                      <a:pt x="4109" y="20962"/>
                    </a:cubicBezTo>
                    <a:cubicBezTo>
                      <a:pt x="5330" y="19324"/>
                      <a:pt x="6521" y="17686"/>
                      <a:pt x="7771" y="16079"/>
                    </a:cubicBezTo>
                    <a:close/>
                    <a:moveTo>
                      <a:pt x="23701" y="16108"/>
                    </a:moveTo>
                    <a:cubicBezTo>
                      <a:pt x="24921" y="17716"/>
                      <a:pt x="26142" y="19324"/>
                      <a:pt x="27333" y="20991"/>
                    </a:cubicBezTo>
                    <a:cubicBezTo>
                      <a:pt x="26053" y="22510"/>
                      <a:pt x="24772" y="24088"/>
                      <a:pt x="23552" y="25666"/>
                    </a:cubicBezTo>
                    <a:cubicBezTo>
                      <a:pt x="22331" y="24028"/>
                      <a:pt x="21110" y="22391"/>
                      <a:pt x="19889" y="20783"/>
                    </a:cubicBezTo>
                    <a:cubicBezTo>
                      <a:pt x="21140" y="19205"/>
                      <a:pt x="22390" y="17657"/>
                      <a:pt x="23701" y="16108"/>
                    </a:cubicBezTo>
                    <a:close/>
                    <a:moveTo>
                      <a:pt x="2114" y="1"/>
                    </a:moveTo>
                    <a:cubicBezTo>
                      <a:pt x="2472" y="358"/>
                      <a:pt x="2799" y="745"/>
                      <a:pt x="3157" y="1102"/>
                    </a:cubicBezTo>
                    <a:cubicBezTo>
                      <a:pt x="2144" y="2383"/>
                      <a:pt x="1132" y="3693"/>
                      <a:pt x="149" y="5003"/>
                    </a:cubicBezTo>
                    <a:cubicBezTo>
                      <a:pt x="149" y="5211"/>
                      <a:pt x="120" y="5419"/>
                      <a:pt x="90" y="5628"/>
                    </a:cubicBezTo>
                    <a:cubicBezTo>
                      <a:pt x="1191" y="4199"/>
                      <a:pt x="2293" y="2770"/>
                      <a:pt x="3395" y="1370"/>
                    </a:cubicBezTo>
                    <a:cubicBezTo>
                      <a:pt x="4735" y="2859"/>
                      <a:pt x="6045" y="4348"/>
                      <a:pt x="7355" y="5836"/>
                    </a:cubicBezTo>
                    <a:cubicBezTo>
                      <a:pt x="6104" y="7444"/>
                      <a:pt x="4854" y="9022"/>
                      <a:pt x="3633" y="10630"/>
                    </a:cubicBezTo>
                    <a:cubicBezTo>
                      <a:pt x="2442" y="9260"/>
                      <a:pt x="1251" y="7920"/>
                      <a:pt x="30" y="6581"/>
                    </a:cubicBezTo>
                    <a:cubicBezTo>
                      <a:pt x="30" y="6730"/>
                      <a:pt x="30" y="6908"/>
                      <a:pt x="0" y="7087"/>
                    </a:cubicBezTo>
                    <a:cubicBezTo>
                      <a:pt x="1162" y="8367"/>
                      <a:pt x="2293" y="9647"/>
                      <a:pt x="3395" y="10928"/>
                    </a:cubicBezTo>
                    <a:cubicBezTo>
                      <a:pt x="2263" y="12446"/>
                      <a:pt x="1132" y="13935"/>
                      <a:pt x="0" y="15483"/>
                    </a:cubicBezTo>
                    <a:cubicBezTo>
                      <a:pt x="0" y="15662"/>
                      <a:pt x="30" y="15840"/>
                      <a:pt x="60" y="16019"/>
                    </a:cubicBezTo>
                    <a:cubicBezTo>
                      <a:pt x="1251" y="14411"/>
                      <a:pt x="2442" y="12803"/>
                      <a:pt x="3633" y="11196"/>
                    </a:cubicBezTo>
                    <a:cubicBezTo>
                      <a:pt x="4943" y="12714"/>
                      <a:pt x="6223" y="14233"/>
                      <a:pt x="7504" y="15781"/>
                    </a:cubicBezTo>
                    <a:cubicBezTo>
                      <a:pt x="6283" y="17389"/>
                      <a:pt x="5062" y="19026"/>
                      <a:pt x="3871" y="20664"/>
                    </a:cubicBezTo>
                    <a:cubicBezTo>
                      <a:pt x="2621" y="19145"/>
                      <a:pt x="1340" y="17657"/>
                      <a:pt x="60" y="16168"/>
                    </a:cubicBezTo>
                    <a:lnTo>
                      <a:pt x="60" y="16168"/>
                    </a:lnTo>
                    <a:cubicBezTo>
                      <a:pt x="90" y="16376"/>
                      <a:pt x="120" y="16585"/>
                      <a:pt x="149" y="16793"/>
                    </a:cubicBezTo>
                    <a:cubicBezTo>
                      <a:pt x="1311" y="18163"/>
                      <a:pt x="2501" y="19562"/>
                      <a:pt x="3663" y="20962"/>
                    </a:cubicBezTo>
                    <a:cubicBezTo>
                      <a:pt x="3216" y="21527"/>
                      <a:pt x="2799" y="22123"/>
                      <a:pt x="2382" y="22718"/>
                    </a:cubicBezTo>
                    <a:cubicBezTo>
                      <a:pt x="2472" y="22808"/>
                      <a:pt x="2531" y="22927"/>
                      <a:pt x="2591" y="23016"/>
                    </a:cubicBezTo>
                    <a:cubicBezTo>
                      <a:pt x="3037" y="22420"/>
                      <a:pt x="3454" y="21825"/>
                      <a:pt x="3901" y="21229"/>
                    </a:cubicBezTo>
                    <a:cubicBezTo>
                      <a:pt x="5181" y="22778"/>
                      <a:pt x="6432" y="24356"/>
                      <a:pt x="7682" y="25904"/>
                    </a:cubicBezTo>
                    <a:lnTo>
                      <a:pt x="7146" y="26648"/>
                    </a:lnTo>
                    <a:lnTo>
                      <a:pt x="7474" y="26797"/>
                    </a:lnTo>
                    <a:lnTo>
                      <a:pt x="7920" y="26202"/>
                    </a:lnTo>
                    <a:lnTo>
                      <a:pt x="8754" y="27303"/>
                    </a:lnTo>
                    <a:lnTo>
                      <a:pt x="9379" y="27512"/>
                    </a:lnTo>
                    <a:lnTo>
                      <a:pt x="9379" y="27512"/>
                    </a:lnTo>
                    <a:lnTo>
                      <a:pt x="8159" y="25934"/>
                    </a:lnTo>
                    <a:cubicBezTo>
                      <a:pt x="9350" y="24296"/>
                      <a:pt x="10570" y="22659"/>
                      <a:pt x="11791" y="21051"/>
                    </a:cubicBezTo>
                    <a:cubicBezTo>
                      <a:pt x="13041" y="22629"/>
                      <a:pt x="14292" y="24207"/>
                      <a:pt x="15513" y="25815"/>
                    </a:cubicBezTo>
                    <a:cubicBezTo>
                      <a:pt x="14887" y="26648"/>
                      <a:pt x="14262" y="27452"/>
                      <a:pt x="13637" y="28286"/>
                    </a:cubicBezTo>
                    <a:lnTo>
                      <a:pt x="14084" y="28286"/>
                    </a:lnTo>
                    <a:lnTo>
                      <a:pt x="15721" y="26112"/>
                    </a:lnTo>
                    <a:cubicBezTo>
                      <a:pt x="16257" y="26857"/>
                      <a:pt x="16823" y="27571"/>
                      <a:pt x="17359" y="28286"/>
                    </a:cubicBezTo>
                    <a:lnTo>
                      <a:pt x="17776" y="28256"/>
                    </a:lnTo>
                    <a:cubicBezTo>
                      <a:pt x="17180" y="27452"/>
                      <a:pt x="16585" y="26648"/>
                      <a:pt x="15959" y="25815"/>
                    </a:cubicBezTo>
                    <a:cubicBezTo>
                      <a:pt x="17180" y="24207"/>
                      <a:pt x="18431" y="22629"/>
                      <a:pt x="19681" y="21051"/>
                    </a:cubicBezTo>
                    <a:cubicBezTo>
                      <a:pt x="20902" y="22659"/>
                      <a:pt x="22123" y="24266"/>
                      <a:pt x="23313" y="25904"/>
                    </a:cubicBezTo>
                    <a:cubicBezTo>
                      <a:pt x="22897" y="26440"/>
                      <a:pt x="22510" y="26976"/>
                      <a:pt x="22093" y="27482"/>
                    </a:cubicBezTo>
                    <a:cubicBezTo>
                      <a:pt x="22301" y="27423"/>
                      <a:pt x="22480" y="27363"/>
                      <a:pt x="22688" y="27303"/>
                    </a:cubicBezTo>
                    <a:lnTo>
                      <a:pt x="23552" y="26202"/>
                    </a:lnTo>
                    <a:lnTo>
                      <a:pt x="23969" y="26797"/>
                    </a:lnTo>
                    <a:lnTo>
                      <a:pt x="24296" y="26648"/>
                    </a:lnTo>
                    <a:cubicBezTo>
                      <a:pt x="24117" y="26410"/>
                      <a:pt x="23939" y="26172"/>
                      <a:pt x="23760" y="25904"/>
                    </a:cubicBezTo>
                    <a:cubicBezTo>
                      <a:pt x="25011" y="24356"/>
                      <a:pt x="26261" y="22778"/>
                      <a:pt x="27571" y="21229"/>
                    </a:cubicBezTo>
                    <a:cubicBezTo>
                      <a:pt x="27988" y="21825"/>
                      <a:pt x="28435" y="22420"/>
                      <a:pt x="28851" y="23016"/>
                    </a:cubicBezTo>
                    <a:cubicBezTo>
                      <a:pt x="28911" y="22927"/>
                      <a:pt x="29000" y="22808"/>
                      <a:pt x="29060" y="22718"/>
                    </a:cubicBezTo>
                    <a:cubicBezTo>
                      <a:pt x="28643" y="22123"/>
                      <a:pt x="28226" y="21527"/>
                      <a:pt x="27809" y="20962"/>
                    </a:cubicBezTo>
                    <a:cubicBezTo>
                      <a:pt x="28941" y="19562"/>
                      <a:pt x="30132" y="18163"/>
                      <a:pt x="31323" y="16793"/>
                    </a:cubicBezTo>
                    <a:cubicBezTo>
                      <a:pt x="31323" y="16585"/>
                      <a:pt x="31352" y="16376"/>
                      <a:pt x="31382" y="16168"/>
                    </a:cubicBezTo>
                    <a:lnTo>
                      <a:pt x="31382" y="16168"/>
                    </a:lnTo>
                    <a:cubicBezTo>
                      <a:pt x="30102" y="17657"/>
                      <a:pt x="28822" y="19145"/>
                      <a:pt x="27571" y="20664"/>
                    </a:cubicBezTo>
                    <a:cubicBezTo>
                      <a:pt x="26380" y="19026"/>
                      <a:pt x="25159" y="17389"/>
                      <a:pt x="23939" y="15781"/>
                    </a:cubicBezTo>
                    <a:cubicBezTo>
                      <a:pt x="25219" y="14233"/>
                      <a:pt x="26499" y="12714"/>
                      <a:pt x="27809" y="11196"/>
                    </a:cubicBezTo>
                    <a:cubicBezTo>
                      <a:pt x="29030" y="12803"/>
                      <a:pt x="30221" y="14411"/>
                      <a:pt x="31382" y="16019"/>
                    </a:cubicBezTo>
                    <a:lnTo>
                      <a:pt x="31442" y="15483"/>
                    </a:lnTo>
                    <a:cubicBezTo>
                      <a:pt x="30310" y="13965"/>
                      <a:pt x="29179" y="12446"/>
                      <a:pt x="28048" y="10928"/>
                    </a:cubicBezTo>
                    <a:cubicBezTo>
                      <a:pt x="29149" y="9647"/>
                      <a:pt x="30281" y="8367"/>
                      <a:pt x="31442" y="7087"/>
                    </a:cubicBezTo>
                    <a:cubicBezTo>
                      <a:pt x="31442" y="6908"/>
                      <a:pt x="31412" y="6759"/>
                      <a:pt x="31412" y="6581"/>
                    </a:cubicBezTo>
                    <a:cubicBezTo>
                      <a:pt x="30191" y="7920"/>
                      <a:pt x="29000" y="9290"/>
                      <a:pt x="27809" y="10660"/>
                    </a:cubicBezTo>
                    <a:cubicBezTo>
                      <a:pt x="26589" y="9052"/>
                      <a:pt x="25338" y="7444"/>
                      <a:pt x="24088" y="5866"/>
                    </a:cubicBezTo>
                    <a:cubicBezTo>
                      <a:pt x="25398" y="4348"/>
                      <a:pt x="26708" y="2859"/>
                      <a:pt x="28048" y="1400"/>
                    </a:cubicBezTo>
                    <a:cubicBezTo>
                      <a:pt x="29149" y="2799"/>
                      <a:pt x="30251" y="4228"/>
                      <a:pt x="31323" y="5658"/>
                    </a:cubicBezTo>
                    <a:cubicBezTo>
                      <a:pt x="31323" y="5419"/>
                      <a:pt x="31323" y="5211"/>
                      <a:pt x="31293" y="5003"/>
                    </a:cubicBezTo>
                    <a:cubicBezTo>
                      <a:pt x="30310" y="3722"/>
                      <a:pt x="29298" y="2412"/>
                      <a:pt x="28286" y="1132"/>
                    </a:cubicBezTo>
                    <a:cubicBezTo>
                      <a:pt x="28613" y="745"/>
                      <a:pt x="28971" y="388"/>
                      <a:pt x="29328" y="1"/>
                    </a:cubicBezTo>
                    <a:lnTo>
                      <a:pt x="28851" y="1"/>
                    </a:lnTo>
                    <a:cubicBezTo>
                      <a:pt x="28583" y="298"/>
                      <a:pt x="28316" y="566"/>
                      <a:pt x="28077" y="864"/>
                    </a:cubicBezTo>
                    <a:lnTo>
                      <a:pt x="27512" y="149"/>
                    </a:lnTo>
                    <a:lnTo>
                      <a:pt x="27154" y="269"/>
                    </a:lnTo>
                    <a:cubicBezTo>
                      <a:pt x="27363" y="566"/>
                      <a:pt x="27601" y="834"/>
                      <a:pt x="27809" y="1102"/>
                    </a:cubicBezTo>
                    <a:cubicBezTo>
                      <a:pt x="26470" y="2591"/>
                      <a:pt x="25159" y="4080"/>
                      <a:pt x="23849" y="5568"/>
                    </a:cubicBezTo>
                    <a:cubicBezTo>
                      <a:pt x="22837" y="4288"/>
                      <a:pt x="21825" y="3038"/>
                      <a:pt x="20783" y="1787"/>
                    </a:cubicBezTo>
                    <a:lnTo>
                      <a:pt x="20366" y="1817"/>
                    </a:lnTo>
                    <a:cubicBezTo>
                      <a:pt x="21468" y="3157"/>
                      <a:pt x="22539" y="4496"/>
                      <a:pt x="23611" y="5866"/>
                    </a:cubicBezTo>
                    <a:cubicBezTo>
                      <a:pt x="22301" y="7355"/>
                      <a:pt x="21021" y="8903"/>
                      <a:pt x="19741" y="10422"/>
                    </a:cubicBezTo>
                    <a:cubicBezTo>
                      <a:pt x="18490" y="8843"/>
                      <a:pt x="17240" y="7295"/>
                      <a:pt x="15959" y="5747"/>
                    </a:cubicBezTo>
                    <a:cubicBezTo>
                      <a:pt x="17031" y="4467"/>
                      <a:pt x="18103" y="3186"/>
                      <a:pt x="19175" y="1906"/>
                    </a:cubicBezTo>
                    <a:lnTo>
                      <a:pt x="18699" y="1906"/>
                    </a:lnTo>
                    <a:cubicBezTo>
                      <a:pt x="17716" y="3067"/>
                      <a:pt x="16704" y="4258"/>
                      <a:pt x="15721" y="5449"/>
                    </a:cubicBezTo>
                    <a:cubicBezTo>
                      <a:pt x="14739" y="4228"/>
                      <a:pt x="13726" y="3038"/>
                      <a:pt x="12684" y="1847"/>
                    </a:cubicBezTo>
                    <a:lnTo>
                      <a:pt x="12178" y="1817"/>
                    </a:lnTo>
                    <a:lnTo>
                      <a:pt x="12178" y="1817"/>
                    </a:lnTo>
                    <a:cubicBezTo>
                      <a:pt x="13309" y="3097"/>
                      <a:pt x="14411" y="4407"/>
                      <a:pt x="15483" y="5717"/>
                    </a:cubicBezTo>
                    <a:cubicBezTo>
                      <a:pt x="14203" y="7265"/>
                      <a:pt x="12952" y="8843"/>
                      <a:pt x="11702" y="10422"/>
                    </a:cubicBezTo>
                    <a:cubicBezTo>
                      <a:pt x="10421" y="8873"/>
                      <a:pt x="9111" y="7355"/>
                      <a:pt x="7831" y="5836"/>
                    </a:cubicBezTo>
                    <a:cubicBezTo>
                      <a:pt x="8933" y="4437"/>
                      <a:pt x="10034" y="3067"/>
                      <a:pt x="11166" y="1668"/>
                    </a:cubicBezTo>
                    <a:lnTo>
                      <a:pt x="10749" y="1638"/>
                    </a:lnTo>
                    <a:cubicBezTo>
                      <a:pt x="9677" y="2948"/>
                      <a:pt x="8605" y="4258"/>
                      <a:pt x="7563" y="5568"/>
                    </a:cubicBezTo>
                    <a:cubicBezTo>
                      <a:pt x="6253" y="4050"/>
                      <a:pt x="4943" y="2561"/>
                      <a:pt x="3603" y="1102"/>
                    </a:cubicBezTo>
                    <a:lnTo>
                      <a:pt x="4496" y="1"/>
                    </a:lnTo>
                    <a:lnTo>
                      <a:pt x="4050" y="1"/>
                    </a:lnTo>
                    <a:lnTo>
                      <a:pt x="3365" y="834"/>
                    </a:lnTo>
                    <a:cubicBezTo>
                      <a:pt x="3127" y="566"/>
                      <a:pt x="2859" y="269"/>
                      <a:pt x="26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1" name="Google Shape;481;p42"/>
              <p:cNvSpPr/>
              <p:nvPr/>
            </p:nvSpPr>
            <p:spPr>
              <a:xfrm>
                <a:off x="3101657" y="3245723"/>
                <a:ext cx="1753572" cy="518970"/>
              </a:xfrm>
              <a:custGeom>
                <a:avLst/>
                <a:gdLst/>
                <a:ahLst/>
                <a:cxnLst/>
                <a:rect l="l" t="t" r="r" b="b"/>
                <a:pathLst>
                  <a:path w="32127" h="9508" extrusionOk="0">
                    <a:moveTo>
                      <a:pt x="14887" y="2359"/>
                    </a:moveTo>
                    <a:cubicBezTo>
                      <a:pt x="14976" y="2359"/>
                      <a:pt x="15065" y="2360"/>
                      <a:pt x="15155" y="2362"/>
                    </a:cubicBezTo>
                    <a:cubicBezTo>
                      <a:pt x="16674" y="2362"/>
                      <a:pt x="18162" y="2570"/>
                      <a:pt x="19651" y="2987"/>
                    </a:cubicBezTo>
                    <a:cubicBezTo>
                      <a:pt x="20157" y="3106"/>
                      <a:pt x="23343" y="3999"/>
                      <a:pt x="22360" y="4952"/>
                    </a:cubicBezTo>
                    <a:cubicBezTo>
                      <a:pt x="21735" y="5577"/>
                      <a:pt x="20693" y="5815"/>
                      <a:pt x="19830" y="6054"/>
                    </a:cubicBezTo>
                    <a:cubicBezTo>
                      <a:pt x="18877" y="6292"/>
                      <a:pt x="17894" y="6441"/>
                      <a:pt x="16912" y="6500"/>
                    </a:cubicBezTo>
                    <a:cubicBezTo>
                      <a:pt x="16422" y="6525"/>
                      <a:pt x="15922" y="6540"/>
                      <a:pt x="15419" y="6540"/>
                    </a:cubicBezTo>
                    <a:cubicBezTo>
                      <a:pt x="13537" y="6540"/>
                      <a:pt x="11600" y="6337"/>
                      <a:pt x="9885" y="5726"/>
                    </a:cubicBezTo>
                    <a:cubicBezTo>
                      <a:pt x="9438" y="5577"/>
                      <a:pt x="8158" y="5071"/>
                      <a:pt x="8247" y="4535"/>
                    </a:cubicBezTo>
                    <a:cubicBezTo>
                      <a:pt x="8396" y="3672"/>
                      <a:pt x="9766" y="3285"/>
                      <a:pt x="10481" y="3046"/>
                    </a:cubicBezTo>
                    <a:cubicBezTo>
                      <a:pt x="11886" y="2597"/>
                      <a:pt x="13372" y="2359"/>
                      <a:pt x="14887" y="2359"/>
                    </a:cubicBezTo>
                    <a:close/>
                    <a:moveTo>
                      <a:pt x="14142" y="0"/>
                    </a:moveTo>
                    <a:cubicBezTo>
                      <a:pt x="12182" y="0"/>
                      <a:pt x="10209" y="239"/>
                      <a:pt x="8307" y="694"/>
                    </a:cubicBezTo>
                    <a:cubicBezTo>
                      <a:pt x="6253" y="1141"/>
                      <a:pt x="4228" y="1677"/>
                      <a:pt x="2382" y="2689"/>
                    </a:cubicBezTo>
                    <a:cubicBezTo>
                      <a:pt x="1459" y="3225"/>
                      <a:pt x="387" y="3731"/>
                      <a:pt x="209" y="4892"/>
                    </a:cubicBezTo>
                    <a:cubicBezTo>
                      <a:pt x="0" y="6143"/>
                      <a:pt x="2710" y="7304"/>
                      <a:pt x="3603" y="7661"/>
                    </a:cubicBezTo>
                    <a:cubicBezTo>
                      <a:pt x="7293" y="9048"/>
                      <a:pt x="11391" y="9507"/>
                      <a:pt x="15385" y="9507"/>
                    </a:cubicBezTo>
                    <a:cubicBezTo>
                      <a:pt x="16451" y="9507"/>
                      <a:pt x="17508" y="9474"/>
                      <a:pt x="18549" y="9418"/>
                    </a:cubicBezTo>
                    <a:cubicBezTo>
                      <a:pt x="20633" y="9299"/>
                      <a:pt x="22718" y="8942"/>
                      <a:pt x="24742" y="8376"/>
                    </a:cubicBezTo>
                    <a:cubicBezTo>
                      <a:pt x="26558" y="7840"/>
                      <a:pt x="28762" y="7274"/>
                      <a:pt x="30102" y="5845"/>
                    </a:cubicBezTo>
                    <a:cubicBezTo>
                      <a:pt x="32126" y="3701"/>
                      <a:pt x="24742" y="1587"/>
                      <a:pt x="23611" y="1260"/>
                    </a:cubicBezTo>
                    <a:cubicBezTo>
                      <a:pt x="22956" y="1052"/>
                      <a:pt x="22301" y="873"/>
                      <a:pt x="21616" y="754"/>
                    </a:cubicBezTo>
                    <a:cubicBezTo>
                      <a:pt x="19383" y="277"/>
                      <a:pt x="17090" y="39"/>
                      <a:pt x="14798" y="9"/>
                    </a:cubicBezTo>
                    <a:cubicBezTo>
                      <a:pt x="14579" y="3"/>
                      <a:pt x="14361" y="0"/>
                      <a:pt x="141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2" name="Google Shape;482;p42"/>
              <p:cNvSpPr/>
              <p:nvPr/>
            </p:nvSpPr>
            <p:spPr>
              <a:xfrm>
                <a:off x="3988949" y="2640023"/>
                <a:ext cx="1041652" cy="960543"/>
              </a:xfrm>
              <a:custGeom>
                <a:avLst/>
                <a:gdLst/>
                <a:ahLst/>
                <a:cxnLst/>
                <a:rect l="l" t="t" r="r" b="b"/>
                <a:pathLst>
                  <a:path w="19084" h="17598" extrusionOk="0">
                    <a:moveTo>
                      <a:pt x="4973" y="1"/>
                    </a:moveTo>
                    <a:cubicBezTo>
                      <a:pt x="4794" y="1"/>
                      <a:pt x="4616" y="60"/>
                      <a:pt x="4497" y="179"/>
                    </a:cubicBezTo>
                    <a:cubicBezTo>
                      <a:pt x="4437" y="209"/>
                      <a:pt x="4407" y="239"/>
                      <a:pt x="4377" y="298"/>
                    </a:cubicBezTo>
                    <a:cubicBezTo>
                      <a:pt x="4258" y="418"/>
                      <a:pt x="4169" y="566"/>
                      <a:pt x="4139" y="715"/>
                    </a:cubicBezTo>
                    <a:cubicBezTo>
                      <a:pt x="2978" y="4973"/>
                      <a:pt x="1876" y="9260"/>
                      <a:pt x="894" y="13578"/>
                    </a:cubicBezTo>
                    <a:cubicBezTo>
                      <a:pt x="596" y="14918"/>
                      <a:pt x="269" y="16257"/>
                      <a:pt x="1" y="17597"/>
                    </a:cubicBezTo>
                    <a:lnTo>
                      <a:pt x="656" y="17567"/>
                    </a:lnTo>
                    <a:cubicBezTo>
                      <a:pt x="1162" y="17538"/>
                      <a:pt x="1668" y="17508"/>
                      <a:pt x="2204" y="17419"/>
                    </a:cubicBezTo>
                    <a:cubicBezTo>
                      <a:pt x="2442" y="16257"/>
                      <a:pt x="2710" y="15096"/>
                      <a:pt x="2978" y="13935"/>
                    </a:cubicBezTo>
                    <a:cubicBezTo>
                      <a:pt x="3901" y="9975"/>
                      <a:pt x="4884" y="6045"/>
                      <a:pt x="5955" y="2115"/>
                    </a:cubicBezTo>
                    <a:lnTo>
                      <a:pt x="17746" y="2799"/>
                    </a:lnTo>
                    <a:cubicBezTo>
                      <a:pt x="17774" y="2801"/>
                      <a:pt x="17801" y="2802"/>
                      <a:pt x="17827" y="2802"/>
                    </a:cubicBezTo>
                    <a:cubicBezTo>
                      <a:pt x="19084" y="2802"/>
                      <a:pt x="19028" y="773"/>
                      <a:pt x="17716" y="686"/>
                    </a:cubicBezTo>
                    <a:lnTo>
                      <a:pt x="5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3" name="Google Shape;483;p42"/>
              <p:cNvSpPr/>
              <p:nvPr/>
            </p:nvSpPr>
            <p:spPr>
              <a:xfrm>
                <a:off x="3380519" y="2229400"/>
                <a:ext cx="441081" cy="136789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25061" extrusionOk="0">
                    <a:moveTo>
                      <a:pt x="426" y="0"/>
                    </a:moveTo>
                    <a:cubicBezTo>
                      <a:pt x="216" y="0"/>
                      <a:pt x="1" y="171"/>
                      <a:pt x="72" y="437"/>
                    </a:cubicBezTo>
                    <a:cubicBezTo>
                      <a:pt x="2215" y="7405"/>
                      <a:pt x="4300" y="14402"/>
                      <a:pt x="6295" y="21398"/>
                    </a:cubicBezTo>
                    <a:cubicBezTo>
                      <a:pt x="6652" y="22589"/>
                      <a:pt x="6979" y="23780"/>
                      <a:pt x="7337" y="24971"/>
                    </a:cubicBezTo>
                    <a:cubicBezTo>
                      <a:pt x="7575" y="25001"/>
                      <a:pt x="7843" y="25031"/>
                      <a:pt x="8081" y="25061"/>
                    </a:cubicBezTo>
                    <a:cubicBezTo>
                      <a:pt x="7724" y="23780"/>
                      <a:pt x="7366" y="22500"/>
                      <a:pt x="7009" y="21250"/>
                    </a:cubicBezTo>
                    <a:cubicBezTo>
                      <a:pt x="4984" y="14253"/>
                      <a:pt x="2900" y="7256"/>
                      <a:pt x="757" y="259"/>
                    </a:cubicBezTo>
                    <a:cubicBezTo>
                      <a:pt x="708" y="79"/>
                      <a:pt x="568" y="0"/>
                      <a:pt x="4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4" name="Google Shape;484;p42"/>
              <p:cNvSpPr/>
              <p:nvPr/>
            </p:nvSpPr>
            <p:spPr>
              <a:xfrm>
                <a:off x="2973225" y="2301994"/>
                <a:ext cx="1124672" cy="698874"/>
              </a:xfrm>
              <a:custGeom>
                <a:avLst/>
                <a:gdLst/>
                <a:ahLst/>
                <a:cxnLst/>
                <a:rect l="l" t="t" r="r" b="b"/>
                <a:pathLst>
                  <a:path w="20605" h="12804" extrusionOk="0">
                    <a:moveTo>
                      <a:pt x="8278" y="1"/>
                    </a:moveTo>
                    <a:cubicBezTo>
                      <a:pt x="7415" y="1102"/>
                      <a:pt x="6551" y="2204"/>
                      <a:pt x="5747" y="3335"/>
                    </a:cubicBezTo>
                    <a:cubicBezTo>
                      <a:pt x="3842" y="5956"/>
                      <a:pt x="1966" y="8576"/>
                      <a:pt x="1" y="11136"/>
                    </a:cubicBezTo>
                    <a:cubicBezTo>
                      <a:pt x="147" y="11126"/>
                      <a:pt x="293" y="11121"/>
                      <a:pt x="439" y="11121"/>
                    </a:cubicBezTo>
                    <a:cubicBezTo>
                      <a:pt x="1957" y="11121"/>
                      <a:pt x="3445" y="11682"/>
                      <a:pt x="4586" y="12714"/>
                    </a:cubicBezTo>
                    <a:cubicBezTo>
                      <a:pt x="5317" y="12405"/>
                      <a:pt x="6361" y="12255"/>
                      <a:pt x="7431" y="12255"/>
                    </a:cubicBezTo>
                    <a:cubicBezTo>
                      <a:pt x="8626" y="12255"/>
                      <a:pt x="9855" y="12442"/>
                      <a:pt x="10720" y="12804"/>
                    </a:cubicBezTo>
                    <a:cubicBezTo>
                      <a:pt x="10809" y="12684"/>
                      <a:pt x="10928" y="12565"/>
                      <a:pt x="11017" y="12476"/>
                    </a:cubicBezTo>
                    <a:cubicBezTo>
                      <a:pt x="11464" y="11791"/>
                      <a:pt x="12149" y="11345"/>
                      <a:pt x="12923" y="11255"/>
                    </a:cubicBezTo>
                    <a:cubicBezTo>
                      <a:pt x="13131" y="11226"/>
                      <a:pt x="13310" y="11196"/>
                      <a:pt x="13489" y="11196"/>
                    </a:cubicBezTo>
                    <a:cubicBezTo>
                      <a:pt x="14024" y="11089"/>
                      <a:pt x="14560" y="11035"/>
                      <a:pt x="15096" y="11035"/>
                    </a:cubicBezTo>
                    <a:cubicBezTo>
                      <a:pt x="15454" y="11035"/>
                      <a:pt x="15811" y="11059"/>
                      <a:pt x="16168" y="11106"/>
                    </a:cubicBezTo>
                    <a:cubicBezTo>
                      <a:pt x="16168" y="9052"/>
                      <a:pt x="18401" y="7087"/>
                      <a:pt x="20605" y="6611"/>
                    </a:cubicBezTo>
                    <a:cubicBezTo>
                      <a:pt x="19562" y="5956"/>
                      <a:pt x="18520" y="5360"/>
                      <a:pt x="17448" y="4735"/>
                    </a:cubicBezTo>
                    <a:cubicBezTo>
                      <a:pt x="15841" y="3901"/>
                      <a:pt x="14233" y="3067"/>
                      <a:pt x="12595" y="2234"/>
                    </a:cubicBezTo>
                    <a:cubicBezTo>
                      <a:pt x="11196" y="1489"/>
                      <a:pt x="9767" y="656"/>
                      <a:pt x="82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85" name="Google Shape;485;p42"/>
          <p:cNvGrpSpPr/>
          <p:nvPr/>
        </p:nvGrpSpPr>
        <p:grpSpPr>
          <a:xfrm rot="1826992">
            <a:off x="432017" y="197384"/>
            <a:ext cx="664979" cy="640085"/>
            <a:chOff x="1551003" y="2677368"/>
            <a:chExt cx="664958" cy="640065"/>
          </a:xfrm>
        </p:grpSpPr>
        <p:sp>
          <p:nvSpPr>
            <p:cNvPr id="486" name="Google Shape;486;p42"/>
            <p:cNvSpPr/>
            <p:nvPr/>
          </p:nvSpPr>
          <p:spPr>
            <a:xfrm>
              <a:off x="1551025" y="2679563"/>
              <a:ext cx="664900" cy="635650"/>
            </a:xfrm>
            <a:custGeom>
              <a:avLst/>
              <a:gdLst/>
              <a:ahLst/>
              <a:cxnLst/>
              <a:rect l="l" t="t" r="r" b="b"/>
              <a:pathLst>
                <a:path w="26596" h="25426" extrusionOk="0">
                  <a:moveTo>
                    <a:pt x="13414" y="0"/>
                  </a:moveTo>
                  <a:cubicBezTo>
                    <a:pt x="13397" y="0"/>
                    <a:pt x="13381" y="2"/>
                    <a:pt x="13366" y="7"/>
                  </a:cubicBezTo>
                  <a:cubicBezTo>
                    <a:pt x="12188" y="369"/>
                    <a:pt x="4781" y="12919"/>
                    <a:pt x="1518" y="18492"/>
                  </a:cubicBezTo>
                  <a:lnTo>
                    <a:pt x="1496" y="18469"/>
                  </a:lnTo>
                  <a:lnTo>
                    <a:pt x="1" y="21119"/>
                  </a:lnTo>
                  <a:cubicBezTo>
                    <a:pt x="1" y="21119"/>
                    <a:pt x="205" y="21301"/>
                    <a:pt x="612" y="21550"/>
                  </a:cubicBezTo>
                  <a:cubicBezTo>
                    <a:pt x="748" y="21641"/>
                    <a:pt x="884" y="21754"/>
                    <a:pt x="1065" y="21867"/>
                  </a:cubicBezTo>
                  <a:cubicBezTo>
                    <a:pt x="1337" y="22026"/>
                    <a:pt x="1632" y="22207"/>
                    <a:pt x="1994" y="22411"/>
                  </a:cubicBezTo>
                  <a:cubicBezTo>
                    <a:pt x="2810" y="22864"/>
                    <a:pt x="3671" y="23294"/>
                    <a:pt x="4554" y="23657"/>
                  </a:cubicBezTo>
                  <a:cubicBezTo>
                    <a:pt x="6298" y="24382"/>
                    <a:pt x="8111" y="24903"/>
                    <a:pt x="9968" y="25174"/>
                  </a:cubicBezTo>
                  <a:cubicBezTo>
                    <a:pt x="10217" y="25220"/>
                    <a:pt x="10444" y="25242"/>
                    <a:pt x="10670" y="25288"/>
                  </a:cubicBezTo>
                  <a:cubicBezTo>
                    <a:pt x="11475" y="25375"/>
                    <a:pt x="12289" y="25425"/>
                    <a:pt x="13100" y="25425"/>
                  </a:cubicBezTo>
                  <a:cubicBezTo>
                    <a:pt x="13545" y="25425"/>
                    <a:pt x="13990" y="25410"/>
                    <a:pt x="14431" y="25378"/>
                  </a:cubicBezTo>
                  <a:cubicBezTo>
                    <a:pt x="19822" y="25061"/>
                    <a:pt x="23152" y="23589"/>
                    <a:pt x="24965" y="22524"/>
                  </a:cubicBezTo>
                  <a:cubicBezTo>
                    <a:pt x="25237" y="22343"/>
                    <a:pt x="25463" y="22207"/>
                    <a:pt x="25667" y="22048"/>
                  </a:cubicBezTo>
                  <a:lnTo>
                    <a:pt x="25894" y="21890"/>
                  </a:lnTo>
                  <a:lnTo>
                    <a:pt x="25984" y="21844"/>
                  </a:lnTo>
                  <a:lnTo>
                    <a:pt x="26165" y="21686"/>
                  </a:lnTo>
                  <a:cubicBezTo>
                    <a:pt x="26324" y="21573"/>
                    <a:pt x="26460" y="21437"/>
                    <a:pt x="26596" y="21301"/>
                  </a:cubicBezTo>
                  <a:lnTo>
                    <a:pt x="25214" y="18560"/>
                  </a:lnTo>
                  <a:lnTo>
                    <a:pt x="25146" y="18628"/>
                  </a:lnTo>
                  <a:cubicBezTo>
                    <a:pt x="21992" y="12902"/>
                    <a:pt x="14732" y="0"/>
                    <a:pt x="13414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87" name="Google Shape;487;p42"/>
            <p:cNvGrpSpPr/>
            <p:nvPr/>
          </p:nvGrpSpPr>
          <p:grpSpPr>
            <a:xfrm>
              <a:off x="1551003" y="2677368"/>
              <a:ext cx="664958" cy="640065"/>
              <a:chOff x="2145175" y="63825"/>
              <a:chExt cx="2426854" cy="2317397"/>
            </a:xfrm>
          </p:grpSpPr>
          <p:sp>
            <p:nvSpPr>
              <p:cNvPr id="488" name="Google Shape;488;p42"/>
              <p:cNvSpPr/>
              <p:nvPr/>
            </p:nvSpPr>
            <p:spPr>
              <a:xfrm>
                <a:off x="2145175" y="63825"/>
                <a:ext cx="2424757" cy="2317387"/>
              </a:xfrm>
              <a:custGeom>
                <a:avLst/>
                <a:gdLst/>
                <a:ahLst/>
                <a:cxnLst/>
                <a:rect l="l" t="t" r="r" b="b"/>
                <a:pathLst>
                  <a:path w="26596" h="25419" extrusionOk="0">
                    <a:moveTo>
                      <a:pt x="13413" y="0"/>
                    </a:moveTo>
                    <a:cubicBezTo>
                      <a:pt x="13396" y="0"/>
                      <a:pt x="13381" y="3"/>
                      <a:pt x="13366" y="7"/>
                    </a:cubicBezTo>
                    <a:cubicBezTo>
                      <a:pt x="11848" y="460"/>
                      <a:pt x="1" y="21120"/>
                      <a:pt x="1" y="21120"/>
                    </a:cubicBezTo>
                    <a:cubicBezTo>
                      <a:pt x="1" y="21120"/>
                      <a:pt x="5399" y="25418"/>
                      <a:pt x="13125" y="25418"/>
                    </a:cubicBezTo>
                    <a:cubicBezTo>
                      <a:pt x="13546" y="25418"/>
                      <a:pt x="13974" y="25405"/>
                      <a:pt x="14408" y="25379"/>
                    </a:cubicBezTo>
                    <a:cubicBezTo>
                      <a:pt x="23198" y="24858"/>
                      <a:pt x="26596" y="21301"/>
                      <a:pt x="26596" y="21301"/>
                    </a:cubicBezTo>
                    <a:cubicBezTo>
                      <a:pt x="26596" y="21301"/>
                      <a:pt x="15090" y="0"/>
                      <a:pt x="134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9" name="Google Shape;489;p42"/>
              <p:cNvSpPr/>
              <p:nvPr/>
            </p:nvSpPr>
            <p:spPr>
              <a:xfrm>
                <a:off x="2145175" y="1747607"/>
                <a:ext cx="2426854" cy="633614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6950" extrusionOk="0">
                    <a:moveTo>
                      <a:pt x="1473" y="0"/>
                    </a:moveTo>
                    <a:lnTo>
                      <a:pt x="1" y="2651"/>
                    </a:lnTo>
                    <a:cubicBezTo>
                      <a:pt x="1" y="2651"/>
                      <a:pt x="5399" y="6949"/>
                      <a:pt x="13144" y="6949"/>
                    </a:cubicBezTo>
                    <a:cubicBezTo>
                      <a:pt x="13566" y="6949"/>
                      <a:pt x="13995" y="6936"/>
                      <a:pt x="14431" y="6910"/>
                    </a:cubicBezTo>
                    <a:cubicBezTo>
                      <a:pt x="23220" y="6389"/>
                      <a:pt x="26618" y="2832"/>
                      <a:pt x="26618" y="2832"/>
                    </a:cubicBezTo>
                    <a:lnTo>
                      <a:pt x="25191" y="91"/>
                    </a:lnTo>
                    <a:cubicBezTo>
                      <a:pt x="22361" y="2715"/>
                      <a:pt x="18181" y="4081"/>
                      <a:pt x="13814" y="4081"/>
                    </a:cubicBezTo>
                    <a:cubicBezTo>
                      <a:pt x="9511" y="4081"/>
                      <a:pt x="5026" y="2755"/>
                      <a:pt x="14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0" name="Google Shape;490;p42"/>
              <p:cNvSpPr/>
              <p:nvPr/>
            </p:nvSpPr>
            <p:spPr>
              <a:xfrm>
                <a:off x="2145175" y="1852906"/>
                <a:ext cx="2426854" cy="528316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5795" extrusionOk="0">
                    <a:moveTo>
                      <a:pt x="839" y="1"/>
                    </a:moveTo>
                    <a:lnTo>
                      <a:pt x="1" y="1496"/>
                    </a:lnTo>
                    <a:cubicBezTo>
                      <a:pt x="1" y="1496"/>
                      <a:pt x="5399" y="5794"/>
                      <a:pt x="13144" y="5794"/>
                    </a:cubicBezTo>
                    <a:cubicBezTo>
                      <a:pt x="13566" y="5794"/>
                      <a:pt x="13995" y="5781"/>
                      <a:pt x="14431" y="5755"/>
                    </a:cubicBezTo>
                    <a:cubicBezTo>
                      <a:pt x="23220" y="5234"/>
                      <a:pt x="26618" y="1677"/>
                      <a:pt x="26618" y="1677"/>
                    </a:cubicBezTo>
                    <a:lnTo>
                      <a:pt x="25757" y="46"/>
                    </a:lnTo>
                    <a:cubicBezTo>
                      <a:pt x="22466" y="2820"/>
                      <a:pt x="18152" y="4113"/>
                      <a:pt x="13778" y="4113"/>
                    </a:cubicBezTo>
                    <a:cubicBezTo>
                      <a:pt x="9153" y="4113"/>
                      <a:pt x="4460" y="2667"/>
                      <a:pt x="8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1" name="Google Shape;491;p42"/>
              <p:cNvSpPr/>
              <p:nvPr/>
            </p:nvSpPr>
            <p:spPr>
              <a:xfrm>
                <a:off x="3318245" y="1398525"/>
                <a:ext cx="109586" cy="2252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1" extrusionOk="0">
                    <a:moveTo>
                      <a:pt x="567" y="1"/>
                    </a:moveTo>
                    <a:cubicBezTo>
                      <a:pt x="227" y="24"/>
                      <a:pt x="1" y="567"/>
                      <a:pt x="1" y="1247"/>
                    </a:cubicBezTo>
                    <a:cubicBezTo>
                      <a:pt x="23" y="1926"/>
                      <a:pt x="295" y="2470"/>
                      <a:pt x="612" y="2470"/>
                    </a:cubicBezTo>
                    <a:cubicBezTo>
                      <a:pt x="952" y="2470"/>
                      <a:pt x="1201" y="1904"/>
                      <a:pt x="1179" y="1224"/>
                    </a:cubicBezTo>
                    <a:cubicBezTo>
                      <a:pt x="1156" y="545"/>
                      <a:pt x="884" y="1"/>
                      <a:pt x="5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2" name="Google Shape;492;p42"/>
              <p:cNvSpPr/>
              <p:nvPr/>
            </p:nvSpPr>
            <p:spPr>
              <a:xfrm>
                <a:off x="3322348" y="533249"/>
                <a:ext cx="109586" cy="225184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0" extrusionOk="0">
                    <a:moveTo>
                      <a:pt x="567" y="0"/>
                    </a:moveTo>
                    <a:cubicBezTo>
                      <a:pt x="228" y="23"/>
                      <a:pt x="1" y="566"/>
                      <a:pt x="1" y="1246"/>
                    </a:cubicBezTo>
                    <a:cubicBezTo>
                      <a:pt x="24" y="1926"/>
                      <a:pt x="295" y="2469"/>
                      <a:pt x="613" y="2469"/>
                    </a:cubicBezTo>
                    <a:cubicBezTo>
                      <a:pt x="952" y="2469"/>
                      <a:pt x="1202" y="1903"/>
                      <a:pt x="1179" y="1223"/>
                    </a:cubicBezTo>
                    <a:cubicBezTo>
                      <a:pt x="1156" y="544"/>
                      <a:pt x="884" y="0"/>
                      <a:pt x="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3" name="Google Shape;493;p42"/>
              <p:cNvSpPr/>
              <p:nvPr/>
            </p:nvSpPr>
            <p:spPr>
              <a:xfrm>
                <a:off x="2847358" y="1325226"/>
                <a:ext cx="132288" cy="2206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20" extrusionOk="0">
                    <a:moveTo>
                      <a:pt x="918" y="1"/>
                    </a:moveTo>
                    <a:cubicBezTo>
                      <a:pt x="622" y="1"/>
                      <a:pt x="305" y="453"/>
                      <a:pt x="159" y="1077"/>
                    </a:cubicBezTo>
                    <a:cubicBezTo>
                      <a:pt x="1" y="1734"/>
                      <a:pt x="114" y="2323"/>
                      <a:pt x="431" y="2413"/>
                    </a:cubicBezTo>
                    <a:cubicBezTo>
                      <a:pt x="451" y="2418"/>
                      <a:pt x="472" y="2420"/>
                      <a:pt x="493" y="2420"/>
                    </a:cubicBezTo>
                    <a:cubicBezTo>
                      <a:pt x="797" y="2420"/>
                      <a:pt x="1143" y="1964"/>
                      <a:pt x="1292" y="1349"/>
                    </a:cubicBezTo>
                    <a:cubicBezTo>
                      <a:pt x="1451" y="669"/>
                      <a:pt x="1315" y="80"/>
                      <a:pt x="997" y="12"/>
                    </a:cubicBezTo>
                    <a:cubicBezTo>
                      <a:pt x="971" y="5"/>
                      <a:pt x="945" y="1"/>
                      <a:pt x="9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4" name="Google Shape;494;p42"/>
              <p:cNvSpPr/>
              <p:nvPr/>
            </p:nvSpPr>
            <p:spPr>
              <a:xfrm>
                <a:off x="3099349" y="920896"/>
                <a:ext cx="132288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15" extrusionOk="0">
                    <a:moveTo>
                      <a:pt x="936" y="0"/>
                    </a:moveTo>
                    <a:cubicBezTo>
                      <a:pt x="635" y="0"/>
                      <a:pt x="307" y="457"/>
                      <a:pt x="159" y="1072"/>
                    </a:cubicBezTo>
                    <a:cubicBezTo>
                      <a:pt x="0" y="1729"/>
                      <a:pt x="114" y="2340"/>
                      <a:pt x="431" y="2408"/>
                    </a:cubicBezTo>
                    <a:cubicBezTo>
                      <a:pt x="451" y="2413"/>
                      <a:pt x="472" y="2415"/>
                      <a:pt x="492" y="2415"/>
                    </a:cubicBezTo>
                    <a:cubicBezTo>
                      <a:pt x="796" y="2415"/>
                      <a:pt x="1143" y="1958"/>
                      <a:pt x="1292" y="1343"/>
                    </a:cubicBezTo>
                    <a:cubicBezTo>
                      <a:pt x="1450" y="687"/>
                      <a:pt x="1314" y="98"/>
                      <a:pt x="997" y="7"/>
                    </a:cubicBezTo>
                    <a:cubicBezTo>
                      <a:pt x="977" y="3"/>
                      <a:pt x="956" y="0"/>
                      <a:pt x="9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5" name="Google Shape;495;p42"/>
              <p:cNvSpPr/>
              <p:nvPr/>
            </p:nvSpPr>
            <p:spPr>
              <a:xfrm>
                <a:off x="3739537" y="1344553"/>
                <a:ext cx="146784" cy="210688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311" extrusionOk="0">
                    <a:moveTo>
                      <a:pt x="463" y="0"/>
                    </a:moveTo>
                    <a:cubicBezTo>
                      <a:pt x="420" y="0"/>
                      <a:pt x="379" y="9"/>
                      <a:pt x="341" y="27"/>
                    </a:cubicBezTo>
                    <a:cubicBezTo>
                      <a:pt x="24" y="140"/>
                      <a:pt x="1" y="751"/>
                      <a:pt x="273" y="1386"/>
                    </a:cubicBezTo>
                    <a:cubicBezTo>
                      <a:pt x="514" y="1929"/>
                      <a:pt x="898" y="2311"/>
                      <a:pt x="1187" y="2311"/>
                    </a:cubicBezTo>
                    <a:cubicBezTo>
                      <a:pt x="1224" y="2311"/>
                      <a:pt x="1259" y="2305"/>
                      <a:pt x="1292" y="2292"/>
                    </a:cubicBezTo>
                    <a:cubicBezTo>
                      <a:pt x="1587" y="2156"/>
                      <a:pt x="1609" y="1544"/>
                      <a:pt x="1338" y="933"/>
                    </a:cubicBezTo>
                    <a:cubicBezTo>
                      <a:pt x="1121" y="381"/>
                      <a:pt x="750" y="0"/>
                      <a:pt x="4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6" name="Google Shape;496;p42"/>
              <p:cNvSpPr/>
              <p:nvPr/>
            </p:nvSpPr>
            <p:spPr>
              <a:xfrm>
                <a:off x="3487637" y="951893"/>
                <a:ext cx="134293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415" extrusionOk="0">
                    <a:moveTo>
                      <a:pt x="511" y="0"/>
                    </a:moveTo>
                    <a:cubicBezTo>
                      <a:pt x="491" y="0"/>
                      <a:pt x="472" y="2"/>
                      <a:pt x="453" y="7"/>
                    </a:cubicBezTo>
                    <a:cubicBezTo>
                      <a:pt x="136" y="97"/>
                      <a:pt x="0" y="686"/>
                      <a:pt x="159" y="1343"/>
                    </a:cubicBezTo>
                    <a:cubicBezTo>
                      <a:pt x="307" y="1958"/>
                      <a:pt x="654" y="2414"/>
                      <a:pt x="958" y="2414"/>
                    </a:cubicBezTo>
                    <a:cubicBezTo>
                      <a:pt x="979" y="2414"/>
                      <a:pt x="999" y="2412"/>
                      <a:pt x="1020" y="2408"/>
                    </a:cubicBezTo>
                    <a:cubicBezTo>
                      <a:pt x="1337" y="2317"/>
                      <a:pt x="1473" y="1728"/>
                      <a:pt x="1291" y="1071"/>
                    </a:cubicBezTo>
                    <a:cubicBezTo>
                      <a:pt x="1143" y="456"/>
                      <a:pt x="796" y="0"/>
                      <a:pt x="5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97" name="Google Shape;497;p42"/>
          <p:cNvGrpSpPr/>
          <p:nvPr/>
        </p:nvGrpSpPr>
        <p:grpSpPr>
          <a:xfrm flipH="1">
            <a:off x="8205288" y="4152599"/>
            <a:ext cx="817477" cy="942006"/>
            <a:chOff x="1605630" y="445449"/>
            <a:chExt cx="716331" cy="825452"/>
          </a:xfrm>
        </p:grpSpPr>
        <p:sp>
          <p:nvSpPr>
            <p:cNvPr id="498" name="Google Shape;498;p42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99" name="Google Shape;499;p42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500" name="Google Shape;500;p42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1" name="Google Shape;501;p42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2" name="Google Shape;502;p42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503" name="Google Shape;503;p42"/>
          <p:cNvGrpSpPr/>
          <p:nvPr/>
        </p:nvGrpSpPr>
        <p:grpSpPr>
          <a:xfrm rot="1061008">
            <a:off x="7922139" y="210454"/>
            <a:ext cx="1142400" cy="1006481"/>
            <a:chOff x="2428728" y="1686451"/>
            <a:chExt cx="1218018" cy="1073280"/>
          </a:xfrm>
        </p:grpSpPr>
        <p:sp>
          <p:nvSpPr>
            <p:cNvPr id="504" name="Google Shape;504;p42"/>
            <p:cNvSpPr/>
            <p:nvPr/>
          </p:nvSpPr>
          <p:spPr>
            <a:xfrm>
              <a:off x="2428728" y="1690033"/>
              <a:ext cx="1210975" cy="1066125"/>
            </a:xfrm>
            <a:custGeom>
              <a:avLst/>
              <a:gdLst/>
              <a:ahLst/>
              <a:cxnLst/>
              <a:rect l="l" t="t" r="r" b="b"/>
              <a:pathLst>
                <a:path w="48439" h="42645" extrusionOk="0">
                  <a:moveTo>
                    <a:pt x="3737" y="18029"/>
                  </a:moveTo>
                  <a:lnTo>
                    <a:pt x="3737" y="18029"/>
                  </a:lnTo>
                  <a:cubicBezTo>
                    <a:pt x="3740" y="18031"/>
                    <a:pt x="3746" y="18031"/>
                    <a:pt x="3757" y="18031"/>
                  </a:cubicBezTo>
                  <a:cubicBezTo>
                    <a:pt x="3750" y="18030"/>
                    <a:pt x="3743" y="18030"/>
                    <a:pt x="3737" y="18029"/>
                  </a:cubicBezTo>
                  <a:close/>
                  <a:moveTo>
                    <a:pt x="30019" y="22351"/>
                  </a:moveTo>
                  <a:cubicBezTo>
                    <a:pt x="31839" y="22351"/>
                    <a:pt x="33657" y="22498"/>
                    <a:pt x="35439" y="22909"/>
                  </a:cubicBezTo>
                  <a:cubicBezTo>
                    <a:pt x="36512" y="23153"/>
                    <a:pt x="37561" y="23494"/>
                    <a:pt x="38610" y="23885"/>
                  </a:cubicBezTo>
                  <a:cubicBezTo>
                    <a:pt x="38317" y="24567"/>
                    <a:pt x="37610" y="25177"/>
                    <a:pt x="36756" y="25665"/>
                  </a:cubicBezTo>
                  <a:cubicBezTo>
                    <a:pt x="35756" y="26226"/>
                    <a:pt x="34683" y="26616"/>
                    <a:pt x="33537" y="26836"/>
                  </a:cubicBezTo>
                  <a:cubicBezTo>
                    <a:pt x="31845" y="27133"/>
                    <a:pt x="30133" y="27301"/>
                    <a:pt x="28399" y="27301"/>
                  </a:cubicBezTo>
                  <a:cubicBezTo>
                    <a:pt x="28282" y="27301"/>
                    <a:pt x="28166" y="27301"/>
                    <a:pt x="28049" y="27299"/>
                  </a:cubicBezTo>
                  <a:cubicBezTo>
                    <a:pt x="25366" y="27299"/>
                    <a:pt x="22659" y="26884"/>
                    <a:pt x="20439" y="25933"/>
                  </a:cubicBezTo>
                  <a:cubicBezTo>
                    <a:pt x="19927" y="25738"/>
                    <a:pt x="19464" y="25470"/>
                    <a:pt x="19073" y="25128"/>
                  </a:cubicBezTo>
                  <a:cubicBezTo>
                    <a:pt x="18903" y="24958"/>
                    <a:pt x="18756" y="24763"/>
                    <a:pt x="18634" y="24567"/>
                  </a:cubicBezTo>
                  <a:cubicBezTo>
                    <a:pt x="21293" y="22982"/>
                    <a:pt x="24878" y="22567"/>
                    <a:pt x="27707" y="22421"/>
                  </a:cubicBezTo>
                  <a:cubicBezTo>
                    <a:pt x="28477" y="22378"/>
                    <a:pt x="29248" y="22351"/>
                    <a:pt x="30019" y="22351"/>
                  </a:cubicBezTo>
                  <a:close/>
                  <a:moveTo>
                    <a:pt x="9687" y="0"/>
                  </a:moveTo>
                  <a:cubicBezTo>
                    <a:pt x="8235" y="0"/>
                    <a:pt x="6768" y="336"/>
                    <a:pt x="5513" y="958"/>
                  </a:cubicBezTo>
                  <a:cubicBezTo>
                    <a:pt x="3830" y="1812"/>
                    <a:pt x="2440" y="3129"/>
                    <a:pt x="1513" y="4787"/>
                  </a:cubicBezTo>
                  <a:cubicBezTo>
                    <a:pt x="1440" y="4958"/>
                    <a:pt x="1342" y="5104"/>
                    <a:pt x="1269" y="5275"/>
                  </a:cubicBezTo>
                  <a:cubicBezTo>
                    <a:pt x="1269" y="5275"/>
                    <a:pt x="1245" y="5300"/>
                    <a:pt x="1245" y="5324"/>
                  </a:cubicBezTo>
                  <a:cubicBezTo>
                    <a:pt x="1171" y="5495"/>
                    <a:pt x="1098" y="5641"/>
                    <a:pt x="1025" y="5812"/>
                  </a:cubicBezTo>
                  <a:lnTo>
                    <a:pt x="976" y="5885"/>
                  </a:lnTo>
                  <a:cubicBezTo>
                    <a:pt x="927" y="6031"/>
                    <a:pt x="854" y="6202"/>
                    <a:pt x="806" y="6348"/>
                  </a:cubicBezTo>
                  <a:cubicBezTo>
                    <a:pt x="781" y="6397"/>
                    <a:pt x="781" y="6446"/>
                    <a:pt x="757" y="6470"/>
                  </a:cubicBezTo>
                  <a:cubicBezTo>
                    <a:pt x="708" y="6617"/>
                    <a:pt x="659" y="6763"/>
                    <a:pt x="610" y="6909"/>
                  </a:cubicBezTo>
                  <a:lnTo>
                    <a:pt x="562" y="7104"/>
                  </a:lnTo>
                  <a:cubicBezTo>
                    <a:pt x="537" y="7226"/>
                    <a:pt x="488" y="7348"/>
                    <a:pt x="464" y="7470"/>
                  </a:cubicBezTo>
                  <a:cubicBezTo>
                    <a:pt x="415" y="7617"/>
                    <a:pt x="415" y="7641"/>
                    <a:pt x="415" y="7739"/>
                  </a:cubicBezTo>
                  <a:cubicBezTo>
                    <a:pt x="391" y="7812"/>
                    <a:pt x="342" y="7958"/>
                    <a:pt x="342" y="8080"/>
                  </a:cubicBezTo>
                  <a:cubicBezTo>
                    <a:pt x="318" y="8178"/>
                    <a:pt x="293" y="8299"/>
                    <a:pt x="269" y="8421"/>
                  </a:cubicBezTo>
                  <a:cubicBezTo>
                    <a:pt x="269" y="8543"/>
                    <a:pt x="245" y="8592"/>
                    <a:pt x="245" y="8665"/>
                  </a:cubicBezTo>
                  <a:cubicBezTo>
                    <a:pt x="220" y="8885"/>
                    <a:pt x="196" y="9080"/>
                    <a:pt x="171" y="9275"/>
                  </a:cubicBezTo>
                  <a:cubicBezTo>
                    <a:pt x="1" y="12129"/>
                    <a:pt x="635" y="14958"/>
                    <a:pt x="2488" y="17177"/>
                  </a:cubicBezTo>
                  <a:cubicBezTo>
                    <a:pt x="2826" y="17563"/>
                    <a:pt x="3210" y="17972"/>
                    <a:pt x="3737" y="18029"/>
                  </a:cubicBezTo>
                  <a:lnTo>
                    <a:pt x="3737" y="18029"/>
                  </a:lnTo>
                  <a:cubicBezTo>
                    <a:pt x="3732" y="18026"/>
                    <a:pt x="3732" y="18020"/>
                    <a:pt x="3732" y="18007"/>
                  </a:cubicBezTo>
                  <a:cubicBezTo>
                    <a:pt x="3708" y="18007"/>
                    <a:pt x="3708" y="17982"/>
                    <a:pt x="3732" y="17958"/>
                  </a:cubicBezTo>
                  <a:lnTo>
                    <a:pt x="3732" y="17933"/>
                  </a:lnTo>
                  <a:lnTo>
                    <a:pt x="3732" y="17836"/>
                  </a:lnTo>
                  <a:lnTo>
                    <a:pt x="3732" y="17690"/>
                  </a:lnTo>
                  <a:lnTo>
                    <a:pt x="3732" y="17665"/>
                  </a:lnTo>
                  <a:lnTo>
                    <a:pt x="3732" y="17519"/>
                  </a:lnTo>
                  <a:lnTo>
                    <a:pt x="3732" y="17470"/>
                  </a:lnTo>
                  <a:cubicBezTo>
                    <a:pt x="3732" y="17446"/>
                    <a:pt x="3732" y="17348"/>
                    <a:pt x="3757" y="17275"/>
                  </a:cubicBezTo>
                  <a:cubicBezTo>
                    <a:pt x="3757" y="17226"/>
                    <a:pt x="3757" y="17153"/>
                    <a:pt x="3781" y="17055"/>
                  </a:cubicBezTo>
                  <a:lnTo>
                    <a:pt x="3781" y="17007"/>
                  </a:lnTo>
                  <a:cubicBezTo>
                    <a:pt x="3781" y="16933"/>
                    <a:pt x="3805" y="16885"/>
                    <a:pt x="3805" y="16812"/>
                  </a:cubicBezTo>
                  <a:cubicBezTo>
                    <a:pt x="3805" y="16787"/>
                    <a:pt x="3805" y="16763"/>
                    <a:pt x="3805" y="16763"/>
                  </a:cubicBezTo>
                  <a:cubicBezTo>
                    <a:pt x="3854" y="16592"/>
                    <a:pt x="3879" y="16397"/>
                    <a:pt x="3903" y="16226"/>
                  </a:cubicBezTo>
                  <a:lnTo>
                    <a:pt x="3903" y="16153"/>
                  </a:lnTo>
                  <a:cubicBezTo>
                    <a:pt x="3903" y="16080"/>
                    <a:pt x="3952" y="16007"/>
                    <a:pt x="3952" y="15933"/>
                  </a:cubicBezTo>
                  <a:lnTo>
                    <a:pt x="3952" y="15885"/>
                  </a:lnTo>
                  <a:cubicBezTo>
                    <a:pt x="4001" y="15665"/>
                    <a:pt x="4049" y="15470"/>
                    <a:pt x="4098" y="15275"/>
                  </a:cubicBezTo>
                  <a:lnTo>
                    <a:pt x="4098" y="15251"/>
                  </a:lnTo>
                  <a:cubicBezTo>
                    <a:pt x="4123" y="15153"/>
                    <a:pt x="4147" y="15055"/>
                    <a:pt x="4171" y="14982"/>
                  </a:cubicBezTo>
                  <a:lnTo>
                    <a:pt x="4171" y="14933"/>
                  </a:lnTo>
                  <a:cubicBezTo>
                    <a:pt x="4196" y="14738"/>
                    <a:pt x="4244" y="14543"/>
                    <a:pt x="4293" y="14348"/>
                  </a:cubicBezTo>
                  <a:cubicBezTo>
                    <a:pt x="4488" y="13568"/>
                    <a:pt x="4659" y="12934"/>
                    <a:pt x="4732" y="12787"/>
                  </a:cubicBezTo>
                  <a:cubicBezTo>
                    <a:pt x="4781" y="12641"/>
                    <a:pt x="4879" y="12446"/>
                    <a:pt x="4976" y="12275"/>
                  </a:cubicBezTo>
                  <a:lnTo>
                    <a:pt x="5049" y="12104"/>
                  </a:lnTo>
                  <a:lnTo>
                    <a:pt x="5244" y="11738"/>
                  </a:lnTo>
                  <a:lnTo>
                    <a:pt x="5318" y="11568"/>
                  </a:lnTo>
                  <a:cubicBezTo>
                    <a:pt x="5415" y="11421"/>
                    <a:pt x="5488" y="11275"/>
                    <a:pt x="5586" y="11129"/>
                  </a:cubicBezTo>
                  <a:cubicBezTo>
                    <a:pt x="5610" y="11104"/>
                    <a:pt x="5610" y="11080"/>
                    <a:pt x="5635" y="11080"/>
                  </a:cubicBezTo>
                  <a:cubicBezTo>
                    <a:pt x="5732" y="10934"/>
                    <a:pt x="5830" y="10763"/>
                    <a:pt x="5927" y="10641"/>
                  </a:cubicBezTo>
                  <a:cubicBezTo>
                    <a:pt x="5976" y="10592"/>
                    <a:pt x="6001" y="10543"/>
                    <a:pt x="6049" y="10495"/>
                  </a:cubicBezTo>
                  <a:cubicBezTo>
                    <a:pt x="6122" y="10373"/>
                    <a:pt x="6220" y="10275"/>
                    <a:pt x="6293" y="10178"/>
                  </a:cubicBezTo>
                  <a:cubicBezTo>
                    <a:pt x="6391" y="10080"/>
                    <a:pt x="6391" y="10080"/>
                    <a:pt x="6440" y="10031"/>
                  </a:cubicBezTo>
                  <a:cubicBezTo>
                    <a:pt x="6537" y="9909"/>
                    <a:pt x="6659" y="9812"/>
                    <a:pt x="6781" y="9690"/>
                  </a:cubicBezTo>
                  <a:lnTo>
                    <a:pt x="6830" y="9641"/>
                  </a:lnTo>
                  <a:cubicBezTo>
                    <a:pt x="7171" y="9348"/>
                    <a:pt x="7513" y="9104"/>
                    <a:pt x="7903" y="8909"/>
                  </a:cubicBezTo>
                  <a:cubicBezTo>
                    <a:pt x="8455" y="8615"/>
                    <a:pt x="8897" y="8484"/>
                    <a:pt x="9247" y="8484"/>
                  </a:cubicBezTo>
                  <a:cubicBezTo>
                    <a:pt x="11650" y="8484"/>
                    <a:pt x="9716" y="14641"/>
                    <a:pt x="9269" y="16153"/>
                  </a:cubicBezTo>
                  <a:cubicBezTo>
                    <a:pt x="8659" y="18250"/>
                    <a:pt x="8366" y="20446"/>
                    <a:pt x="8342" y="22616"/>
                  </a:cubicBezTo>
                  <a:cubicBezTo>
                    <a:pt x="7488" y="24567"/>
                    <a:pt x="7537" y="27031"/>
                    <a:pt x="8049" y="29055"/>
                  </a:cubicBezTo>
                  <a:cubicBezTo>
                    <a:pt x="8244" y="30006"/>
                    <a:pt x="8610" y="30909"/>
                    <a:pt x="9122" y="31738"/>
                  </a:cubicBezTo>
                  <a:cubicBezTo>
                    <a:pt x="9805" y="32738"/>
                    <a:pt x="10683" y="33592"/>
                    <a:pt x="11708" y="34250"/>
                  </a:cubicBezTo>
                  <a:cubicBezTo>
                    <a:pt x="15805" y="37128"/>
                    <a:pt x="20756" y="38470"/>
                    <a:pt x="25732" y="38518"/>
                  </a:cubicBezTo>
                  <a:cubicBezTo>
                    <a:pt x="27122" y="40030"/>
                    <a:pt x="28805" y="41250"/>
                    <a:pt x="30683" y="42104"/>
                  </a:cubicBezTo>
                  <a:cubicBezTo>
                    <a:pt x="31122" y="42299"/>
                    <a:pt x="31561" y="42469"/>
                    <a:pt x="32049" y="42567"/>
                  </a:cubicBezTo>
                  <a:cubicBezTo>
                    <a:pt x="32320" y="42616"/>
                    <a:pt x="32597" y="42645"/>
                    <a:pt x="32871" y="42645"/>
                  </a:cubicBezTo>
                  <a:cubicBezTo>
                    <a:pt x="33558" y="42645"/>
                    <a:pt x="34226" y="42463"/>
                    <a:pt x="34732" y="41957"/>
                  </a:cubicBezTo>
                  <a:cubicBezTo>
                    <a:pt x="35195" y="41445"/>
                    <a:pt x="35415" y="40762"/>
                    <a:pt x="35317" y="40079"/>
                  </a:cubicBezTo>
                  <a:cubicBezTo>
                    <a:pt x="35195" y="39396"/>
                    <a:pt x="35000" y="38738"/>
                    <a:pt x="34707" y="38128"/>
                  </a:cubicBezTo>
                  <a:lnTo>
                    <a:pt x="34707" y="38128"/>
                  </a:lnTo>
                  <a:cubicBezTo>
                    <a:pt x="35050" y="38154"/>
                    <a:pt x="35399" y="38175"/>
                    <a:pt x="35748" y="38175"/>
                  </a:cubicBezTo>
                  <a:cubicBezTo>
                    <a:pt x="36367" y="38175"/>
                    <a:pt x="36984" y="38111"/>
                    <a:pt x="37561" y="37909"/>
                  </a:cubicBezTo>
                  <a:cubicBezTo>
                    <a:pt x="38463" y="37592"/>
                    <a:pt x="39244" y="36811"/>
                    <a:pt x="39293" y="35909"/>
                  </a:cubicBezTo>
                  <a:cubicBezTo>
                    <a:pt x="40536" y="35201"/>
                    <a:pt x="41683" y="34348"/>
                    <a:pt x="42731" y="33372"/>
                  </a:cubicBezTo>
                  <a:cubicBezTo>
                    <a:pt x="44951" y="31348"/>
                    <a:pt x="46634" y="28445"/>
                    <a:pt x="46536" y="25397"/>
                  </a:cubicBezTo>
                  <a:cubicBezTo>
                    <a:pt x="46512" y="24689"/>
                    <a:pt x="46439" y="23982"/>
                    <a:pt x="46317" y="23299"/>
                  </a:cubicBezTo>
                  <a:cubicBezTo>
                    <a:pt x="47292" y="22324"/>
                    <a:pt x="47926" y="21080"/>
                    <a:pt x="48170" y="19738"/>
                  </a:cubicBezTo>
                  <a:cubicBezTo>
                    <a:pt x="48439" y="18007"/>
                    <a:pt x="48000" y="16226"/>
                    <a:pt x="46951" y="14836"/>
                  </a:cubicBezTo>
                  <a:cubicBezTo>
                    <a:pt x="46807" y="14630"/>
                    <a:pt x="46593" y="14424"/>
                    <a:pt x="46368" y="14424"/>
                  </a:cubicBezTo>
                  <a:cubicBezTo>
                    <a:pt x="46327" y="14424"/>
                    <a:pt x="46285" y="14431"/>
                    <a:pt x="46244" y="14446"/>
                  </a:cubicBezTo>
                  <a:cubicBezTo>
                    <a:pt x="46000" y="15324"/>
                    <a:pt x="45658" y="16177"/>
                    <a:pt x="45292" y="17007"/>
                  </a:cubicBezTo>
                  <a:cubicBezTo>
                    <a:pt x="45024" y="17592"/>
                    <a:pt x="44683" y="18129"/>
                    <a:pt x="44268" y="18592"/>
                  </a:cubicBezTo>
                  <a:cubicBezTo>
                    <a:pt x="44024" y="18299"/>
                    <a:pt x="43780" y="18007"/>
                    <a:pt x="43512" y="17738"/>
                  </a:cubicBezTo>
                  <a:cubicBezTo>
                    <a:pt x="41780" y="16007"/>
                    <a:pt x="39585" y="14836"/>
                    <a:pt x="37293" y="13982"/>
                  </a:cubicBezTo>
                  <a:cubicBezTo>
                    <a:pt x="37317" y="13982"/>
                    <a:pt x="37341" y="13958"/>
                    <a:pt x="37366" y="13934"/>
                  </a:cubicBezTo>
                  <a:cubicBezTo>
                    <a:pt x="37854" y="13446"/>
                    <a:pt x="38073" y="12738"/>
                    <a:pt x="37975" y="12056"/>
                  </a:cubicBezTo>
                  <a:cubicBezTo>
                    <a:pt x="37756" y="11056"/>
                    <a:pt x="36756" y="10470"/>
                    <a:pt x="35780" y="10153"/>
                  </a:cubicBezTo>
                  <a:cubicBezTo>
                    <a:pt x="35364" y="10027"/>
                    <a:pt x="34914" y="9933"/>
                    <a:pt x="34480" y="9933"/>
                  </a:cubicBezTo>
                  <a:cubicBezTo>
                    <a:pt x="34142" y="9933"/>
                    <a:pt x="33814" y="9990"/>
                    <a:pt x="33516" y="10131"/>
                  </a:cubicBezTo>
                  <a:lnTo>
                    <a:pt x="33516" y="10131"/>
                  </a:lnTo>
                  <a:cubicBezTo>
                    <a:pt x="34237" y="9670"/>
                    <a:pt x="34482" y="8606"/>
                    <a:pt x="34097" y="7836"/>
                  </a:cubicBezTo>
                  <a:cubicBezTo>
                    <a:pt x="33707" y="7007"/>
                    <a:pt x="32780" y="6495"/>
                    <a:pt x="31854" y="6421"/>
                  </a:cubicBezTo>
                  <a:cubicBezTo>
                    <a:pt x="31750" y="6416"/>
                    <a:pt x="31646" y="6413"/>
                    <a:pt x="31543" y="6413"/>
                  </a:cubicBezTo>
                  <a:cubicBezTo>
                    <a:pt x="30721" y="6413"/>
                    <a:pt x="29905" y="6584"/>
                    <a:pt x="29146" y="6909"/>
                  </a:cubicBezTo>
                  <a:cubicBezTo>
                    <a:pt x="26171" y="8104"/>
                    <a:pt x="23707" y="10251"/>
                    <a:pt x="22098" y="13007"/>
                  </a:cubicBezTo>
                  <a:cubicBezTo>
                    <a:pt x="20756" y="13299"/>
                    <a:pt x="19415" y="13690"/>
                    <a:pt x="18147" y="14177"/>
                  </a:cubicBezTo>
                  <a:cubicBezTo>
                    <a:pt x="17659" y="14348"/>
                    <a:pt x="17195" y="14543"/>
                    <a:pt x="16732" y="14763"/>
                  </a:cubicBezTo>
                  <a:cubicBezTo>
                    <a:pt x="17073" y="11056"/>
                    <a:pt x="17683" y="7397"/>
                    <a:pt x="16195" y="3861"/>
                  </a:cubicBezTo>
                  <a:cubicBezTo>
                    <a:pt x="16122" y="3714"/>
                    <a:pt x="16073" y="3592"/>
                    <a:pt x="16000" y="3446"/>
                  </a:cubicBezTo>
                  <a:cubicBezTo>
                    <a:pt x="15976" y="3422"/>
                    <a:pt x="15952" y="3373"/>
                    <a:pt x="15927" y="3324"/>
                  </a:cubicBezTo>
                  <a:cubicBezTo>
                    <a:pt x="15903" y="3251"/>
                    <a:pt x="15854" y="3153"/>
                    <a:pt x="15781" y="3080"/>
                  </a:cubicBezTo>
                  <a:lnTo>
                    <a:pt x="15708" y="2934"/>
                  </a:lnTo>
                  <a:cubicBezTo>
                    <a:pt x="15659" y="2861"/>
                    <a:pt x="15610" y="2787"/>
                    <a:pt x="15561" y="2714"/>
                  </a:cubicBezTo>
                  <a:lnTo>
                    <a:pt x="15464" y="2592"/>
                  </a:lnTo>
                  <a:cubicBezTo>
                    <a:pt x="15415" y="2519"/>
                    <a:pt x="15342" y="2446"/>
                    <a:pt x="15293" y="2373"/>
                  </a:cubicBezTo>
                  <a:lnTo>
                    <a:pt x="15195" y="2275"/>
                  </a:lnTo>
                  <a:cubicBezTo>
                    <a:pt x="15122" y="2178"/>
                    <a:pt x="15049" y="2105"/>
                    <a:pt x="14976" y="2031"/>
                  </a:cubicBezTo>
                  <a:lnTo>
                    <a:pt x="14927" y="1958"/>
                  </a:lnTo>
                  <a:cubicBezTo>
                    <a:pt x="13582" y="613"/>
                    <a:pt x="11648" y="0"/>
                    <a:pt x="9687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505" name="Google Shape;505;p42"/>
            <p:cNvGrpSpPr/>
            <p:nvPr/>
          </p:nvGrpSpPr>
          <p:grpSpPr>
            <a:xfrm>
              <a:off x="2435793" y="1686451"/>
              <a:ext cx="1210952" cy="1073280"/>
              <a:chOff x="3635200" y="2085425"/>
              <a:chExt cx="3349799" cy="2905469"/>
            </a:xfrm>
          </p:grpSpPr>
          <p:sp>
            <p:nvSpPr>
              <p:cNvPr id="506" name="Google Shape;506;p42"/>
              <p:cNvSpPr/>
              <p:nvPr/>
            </p:nvSpPr>
            <p:spPr>
              <a:xfrm>
                <a:off x="6597646" y="3068980"/>
                <a:ext cx="387353" cy="654881"/>
              </a:xfrm>
              <a:custGeom>
                <a:avLst/>
                <a:gdLst/>
                <a:ahLst/>
                <a:cxnLst/>
                <a:rect l="l" t="t" r="r" b="b"/>
                <a:pathLst>
                  <a:path w="5683" h="9608" extrusionOk="0">
                    <a:moveTo>
                      <a:pt x="2906" y="0"/>
                    </a:moveTo>
                    <a:cubicBezTo>
                      <a:pt x="2864" y="0"/>
                      <a:pt x="2822" y="7"/>
                      <a:pt x="2781" y="22"/>
                    </a:cubicBezTo>
                    <a:cubicBezTo>
                      <a:pt x="2537" y="900"/>
                      <a:pt x="2195" y="1754"/>
                      <a:pt x="1829" y="2583"/>
                    </a:cubicBezTo>
                    <a:cubicBezTo>
                      <a:pt x="1415" y="3461"/>
                      <a:pt x="878" y="4364"/>
                      <a:pt x="0" y="4778"/>
                    </a:cubicBezTo>
                    <a:lnTo>
                      <a:pt x="2025" y="9608"/>
                    </a:lnTo>
                    <a:cubicBezTo>
                      <a:pt x="5024" y="7486"/>
                      <a:pt x="5683" y="3315"/>
                      <a:pt x="3488" y="388"/>
                    </a:cubicBezTo>
                    <a:cubicBezTo>
                      <a:pt x="3344" y="203"/>
                      <a:pt x="3130" y="0"/>
                      <a:pt x="290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7" name="Google Shape;507;p42"/>
              <p:cNvSpPr/>
              <p:nvPr/>
            </p:nvSpPr>
            <p:spPr>
              <a:xfrm>
                <a:off x="4795559" y="3347416"/>
                <a:ext cx="1561068" cy="452923"/>
              </a:xfrm>
              <a:custGeom>
                <a:avLst/>
                <a:gdLst/>
                <a:ahLst/>
                <a:cxnLst/>
                <a:rect l="l" t="t" r="r" b="b"/>
                <a:pathLst>
                  <a:path w="22903" h="6645" extrusionOk="0">
                    <a:moveTo>
                      <a:pt x="12029" y="1"/>
                    </a:moveTo>
                    <a:cubicBezTo>
                      <a:pt x="11344" y="1"/>
                      <a:pt x="10659" y="28"/>
                      <a:pt x="9976" y="84"/>
                    </a:cubicBezTo>
                    <a:cubicBezTo>
                      <a:pt x="8732" y="181"/>
                      <a:pt x="7464" y="376"/>
                      <a:pt x="6244" y="645"/>
                    </a:cubicBezTo>
                    <a:cubicBezTo>
                      <a:pt x="3854" y="1206"/>
                      <a:pt x="1708" y="2181"/>
                      <a:pt x="586" y="3620"/>
                    </a:cubicBezTo>
                    <a:cubicBezTo>
                      <a:pt x="98" y="4303"/>
                      <a:pt x="1" y="5205"/>
                      <a:pt x="367" y="5962"/>
                    </a:cubicBezTo>
                    <a:cubicBezTo>
                      <a:pt x="440" y="6205"/>
                      <a:pt x="562" y="6425"/>
                      <a:pt x="732" y="6644"/>
                    </a:cubicBezTo>
                    <a:cubicBezTo>
                      <a:pt x="3415" y="4547"/>
                      <a:pt x="7537" y="4059"/>
                      <a:pt x="10708" y="3888"/>
                    </a:cubicBezTo>
                    <a:cubicBezTo>
                      <a:pt x="11470" y="3845"/>
                      <a:pt x="12236" y="3819"/>
                      <a:pt x="13003" y="3819"/>
                    </a:cubicBezTo>
                    <a:cubicBezTo>
                      <a:pt x="14815" y="3819"/>
                      <a:pt x="16633" y="3965"/>
                      <a:pt x="18415" y="4376"/>
                    </a:cubicBezTo>
                    <a:cubicBezTo>
                      <a:pt x="19854" y="4693"/>
                      <a:pt x="21269" y="5181"/>
                      <a:pt x="22610" y="5791"/>
                    </a:cubicBezTo>
                    <a:cubicBezTo>
                      <a:pt x="22805" y="5449"/>
                      <a:pt x="22903" y="5059"/>
                      <a:pt x="22903" y="4669"/>
                    </a:cubicBezTo>
                    <a:cubicBezTo>
                      <a:pt x="22829" y="3620"/>
                      <a:pt x="22342" y="2693"/>
                      <a:pt x="21098" y="1937"/>
                    </a:cubicBezTo>
                    <a:cubicBezTo>
                      <a:pt x="19878" y="1254"/>
                      <a:pt x="18586" y="791"/>
                      <a:pt x="17220" y="547"/>
                    </a:cubicBezTo>
                    <a:cubicBezTo>
                      <a:pt x="15506" y="180"/>
                      <a:pt x="13767" y="1"/>
                      <a:pt x="12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8" name="Google Shape;508;p42"/>
              <p:cNvSpPr/>
              <p:nvPr/>
            </p:nvSpPr>
            <p:spPr>
              <a:xfrm>
                <a:off x="5098122" y="2520766"/>
                <a:ext cx="1133842" cy="586312"/>
              </a:xfrm>
              <a:custGeom>
                <a:avLst/>
                <a:gdLst/>
                <a:ahLst/>
                <a:cxnLst/>
                <a:rect l="l" t="t" r="r" b="b"/>
                <a:pathLst>
                  <a:path w="16635" h="8602" extrusionOk="0">
                    <a:moveTo>
                      <a:pt x="9986" y="0"/>
                    </a:moveTo>
                    <a:cubicBezTo>
                      <a:pt x="9185" y="0"/>
                      <a:pt x="8408" y="173"/>
                      <a:pt x="7683" y="505"/>
                    </a:cubicBezTo>
                    <a:cubicBezTo>
                      <a:pt x="4269" y="1870"/>
                      <a:pt x="1513" y="4505"/>
                      <a:pt x="1" y="7870"/>
                    </a:cubicBezTo>
                    <a:lnTo>
                      <a:pt x="14195" y="8602"/>
                    </a:lnTo>
                    <a:cubicBezTo>
                      <a:pt x="14854" y="8382"/>
                      <a:pt x="15439" y="8017"/>
                      <a:pt x="15927" y="7529"/>
                    </a:cubicBezTo>
                    <a:cubicBezTo>
                      <a:pt x="16415" y="7041"/>
                      <a:pt x="16634" y="6334"/>
                      <a:pt x="16512" y="5651"/>
                    </a:cubicBezTo>
                    <a:cubicBezTo>
                      <a:pt x="16317" y="4675"/>
                      <a:pt x="15293" y="4065"/>
                      <a:pt x="14317" y="3773"/>
                    </a:cubicBezTo>
                    <a:cubicBezTo>
                      <a:pt x="13887" y="3642"/>
                      <a:pt x="13429" y="3540"/>
                      <a:pt x="12987" y="3540"/>
                    </a:cubicBezTo>
                    <a:cubicBezTo>
                      <a:pt x="12679" y="3540"/>
                      <a:pt x="12380" y="3590"/>
                      <a:pt x="12104" y="3714"/>
                    </a:cubicBezTo>
                    <a:lnTo>
                      <a:pt x="12104" y="3714"/>
                    </a:lnTo>
                    <a:cubicBezTo>
                      <a:pt x="12800" y="3263"/>
                      <a:pt x="13017" y="2214"/>
                      <a:pt x="12659" y="1431"/>
                    </a:cubicBezTo>
                    <a:cubicBezTo>
                      <a:pt x="12244" y="602"/>
                      <a:pt x="11317" y="90"/>
                      <a:pt x="10415" y="17"/>
                    </a:cubicBezTo>
                    <a:cubicBezTo>
                      <a:pt x="10271" y="6"/>
                      <a:pt x="10128" y="0"/>
                      <a:pt x="99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9" name="Google Shape;509;p42"/>
              <p:cNvSpPr/>
              <p:nvPr/>
            </p:nvSpPr>
            <p:spPr>
              <a:xfrm>
                <a:off x="4150559" y="2927002"/>
                <a:ext cx="2668191" cy="1782725"/>
              </a:xfrm>
              <a:custGeom>
                <a:avLst/>
                <a:gdLst/>
                <a:ahLst/>
                <a:cxnLst/>
                <a:rect l="l" t="t" r="r" b="b"/>
                <a:pathLst>
                  <a:path w="39146" h="26155" extrusionOk="0">
                    <a:moveTo>
                      <a:pt x="21490" y="6543"/>
                    </a:moveTo>
                    <a:cubicBezTo>
                      <a:pt x="23040" y="6543"/>
                      <a:pt x="24587" y="6695"/>
                      <a:pt x="26097" y="7008"/>
                    </a:cubicBezTo>
                    <a:cubicBezTo>
                      <a:pt x="27317" y="7227"/>
                      <a:pt x="28512" y="7666"/>
                      <a:pt x="29585" y="8276"/>
                    </a:cubicBezTo>
                    <a:cubicBezTo>
                      <a:pt x="30707" y="8959"/>
                      <a:pt x="31146" y="9764"/>
                      <a:pt x="31219" y="10715"/>
                    </a:cubicBezTo>
                    <a:cubicBezTo>
                      <a:pt x="31268" y="11691"/>
                      <a:pt x="30390" y="12642"/>
                      <a:pt x="29219" y="13300"/>
                    </a:cubicBezTo>
                    <a:cubicBezTo>
                      <a:pt x="28219" y="13861"/>
                      <a:pt x="27122" y="14251"/>
                      <a:pt x="26000" y="14471"/>
                    </a:cubicBezTo>
                    <a:cubicBezTo>
                      <a:pt x="24286" y="14768"/>
                      <a:pt x="22572" y="14937"/>
                      <a:pt x="20858" y="14937"/>
                    </a:cubicBezTo>
                    <a:cubicBezTo>
                      <a:pt x="20743" y="14937"/>
                      <a:pt x="20627" y="14936"/>
                      <a:pt x="20512" y="14934"/>
                    </a:cubicBezTo>
                    <a:cubicBezTo>
                      <a:pt x="17805" y="14934"/>
                      <a:pt x="15098" y="14520"/>
                      <a:pt x="12878" y="13569"/>
                    </a:cubicBezTo>
                    <a:cubicBezTo>
                      <a:pt x="12390" y="13373"/>
                      <a:pt x="11927" y="13105"/>
                      <a:pt x="11537" y="12764"/>
                    </a:cubicBezTo>
                    <a:cubicBezTo>
                      <a:pt x="11269" y="12520"/>
                      <a:pt x="11073" y="12227"/>
                      <a:pt x="10951" y="11910"/>
                    </a:cubicBezTo>
                    <a:cubicBezTo>
                      <a:pt x="10634" y="11203"/>
                      <a:pt x="10708" y="10398"/>
                      <a:pt x="11147" y="9788"/>
                    </a:cubicBezTo>
                    <a:cubicBezTo>
                      <a:pt x="12171" y="8496"/>
                      <a:pt x="14098" y="7617"/>
                      <a:pt x="16244" y="7130"/>
                    </a:cubicBezTo>
                    <a:cubicBezTo>
                      <a:pt x="17342" y="6861"/>
                      <a:pt x="18464" y="6691"/>
                      <a:pt x="19610" y="6617"/>
                    </a:cubicBezTo>
                    <a:cubicBezTo>
                      <a:pt x="20235" y="6568"/>
                      <a:pt x="20863" y="6543"/>
                      <a:pt x="21490" y="6543"/>
                    </a:cubicBezTo>
                    <a:close/>
                    <a:moveTo>
                      <a:pt x="20518" y="0"/>
                    </a:moveTo>
                    <a:cubicBezTo>
                      <a:pt x="19345" y="0"/>
                      <a:pt x="18170" y="76"/>
                      <a:pt x="17000" y="227"/>
                    </a:cubicBezTo>
                    <a:cubicBezTo>
                      <a:pt x="14805" y="496"/>
                      <a:pt x="12659" y="1032"/>
                      <a:pt x="10586" y="1813"/>
                    </a:cubicBezTo>
                    <a:cubicBezTo>
                      <a:pt x="6513" y="3374"/>
                      <a:pt x="2830" y="6105"/>
                      <a:pt x="903" y="10130"/>
                    </a:cubicBezTo>
                    <a:cubicBezTo>
                      <a:pt x="0" y="12081"/>
                      <a:pt x="25" y="14617"/>
                      <a:pt x="537" y="16690"/>
                    </a:cubicBezTo>
                    <a:cubicBezTo>
                      <a:pt x="732" y="17642"/>
                      <a:pt x="1098" y="18544"/>
                      <a:pt x="1610" y="19373"/>
                    </a:cubicBezTo>
                    <a:cubicBezTo>
                      <a:pt x="2318" y="20373"/>
                      <a:pt x="3171" y="21227"/>
                      <a:pt x="4196" y="21885"/>
                    </a:cubicBezTo>
                    <a:cubicBezTo>
                      <a:pt x="8342" y="24786"/>
                      <a:pt x="13361" y="26155"/>
                      <a:pt x="18394" y="26155"/>
                    </a:cubicBezTo>
                    <a:cubicBezTo>
                      <a:pt x="18482" y="26155"/>
                      <a:pt x="18570" y="26154"/>
                      <a:pt x="18659" y="26154"/>
                    </a:cubicBezTo>
                    <a:cubicBezTo>
                      <a:pt x="18743" y="26154"/>
                      <a:pt x="18827" y="26155"/>
                      <a:pt x="18911" y="26155"/>
                    </a:cubicBezTo>
                    <a:cubicBezTo>
                      <a:pt x="22362" y="26155"/>
                      <a:pt x="25789" y="25666"/>
                      <a:pt x="29122" y="24690"/>
                    </a:cubicBezTo>
                    <a:cubicBezTo>
                      <a:pt x="31414" y="23983"/>
                      <a:pt x="33439" y="22642"/>
                      <a:pt x="35219" y="21007"/>
                    </a:cubicBezTo>
                    <a:cubicBezTo>
                      <a:pt x="37439" y="18983"/>
                      <a:pt x="39146" y="16105"/>
                      <a:pt x="39024" y="13032"/>
                    </a:cubicBezTo>
                    <a:cubicBezTo>
                      <a:pt x="38926" y="10056"/>
                      <a:pt x="38073" y="7496"/>
                      <a:pt x="35951" y="5374"/>
                    </a:cubicBezTo>
                    <a:cubicBezTo>
                      <a:pt x="34122" y="3544"/>
                      <a:pt x="31756" y="2301"/>
                      <a:pt x="29317" y="1471"/>
                    </a:cubicBezTo>
                    <a:cubicBezTo>
                      <a:pt x="26480" y="491"/>
                      <a:pt x="23505" y="0"/>
                      <a:pt x="205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0" name="Google Shape;510;p42"/>
              <p:cNvSpPr/>
              <p:nvPr/>
            </p:nvSpPr>
            <p:spPr>
              <a:xfrm>
                <a:off x="3635200" y="2085425"/>
                <a:ext cx="1266822" cy="2045754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30014" extrusionOk="0">
                    <a:moveTo>
                      <a:pt x="9693" y="0"/>
                    </a:moveTo>
                    <a:cubicBezTo>
                      <a:pt x="8242" y="0"/>
                      <a:pt x="6775" y="331"/>
                      <a:pt x="5513" y="941"/>
                    </a:cubicBezTo>
                    <a:cubicBezTo>
                      <a:pt x="2366" y="2501"/>
                      <a:pt x="415" y="5818"/>
                      <a:pt x="196" y="9282"/>
                    </a:cubicBezTo>
                    <a:cubicBezTo>
                      <a:pt x="1" y="12135"/>
                      <a:pt x="635" y="14965"/>
                      <a:pt x="2513" y="17184"/>
                    </a:cubicBezTo>
                    <a:cubicBezTo>
                      <a:pt x="2830" y="17574"/>
                      <a:pt x="3244" y="17989"/>
                      <a:pt x="3757" y="18038"/>
                    </a:cubicBezTo>
                    <a:cubicBezTo>
                      <a:pt x="3440" y="17989"/>
                      <a:pt x="4610" y="13209"/>
                      <a:pt x="4805" y="12770"/>
                    </a:cubicBezTo>
                    <a:cubicBezTo>
                      <a:pt x="5488" y="11184"/>
                      <a:pt x="6415" y="9745"/>
                      <a:pt x="7976" y="8916"/>
                    </a:cubicBezTo>
                    <a:cubicBezTo>
                      <a:pt x="8533" y="8616"/>
                      <a:pt x="8978" y="8483"/>
                      <a:pt x="9330" y="8483"/>
                    </a:cubicBezTo>
                    <a:cubicBezTo>
                      <a:pt x="11723" y="8483"/>
                      <a:pt x="9810" y="14629"/>
                      <a:pt x="9342" y="16160"/>
                    </a:cubicBezTo>
                    <a:cubicBezTo>
                      <a:pt x="8537" y="18794"/>
                      <a:pt x="8269" y="22086"/>
                      <a:pt x="8488" y="24867"/>
                    </a:cubicBezTo>
                    <a:cubicBezTo>
                      <a:pt x="8561" y="26208"/>
                      <a:pt x="8879" y="27525"/>
                      <a:pt x="9391" y="28769"/>
                    </a:cubicBezTo>
                    <a:cubicBezTo>
                      <a:pt x="9561" y="29184"/>
                      <a:pt x="9757" y="29598"/>
                      <a:pt x="9952" y="30013"/>
                    </a:cubicBezTo>
                    <a:cubicBezTo>
                      <a:pt x="12122" y="30013"/>
                      <a:pt x="14244" y="29428"/>
                      <a:pt x="16122" y="28330"/>
                    </a:cubicBezTo>
                    <a:cubicBezTo>
                      <a:pt x="17025" y="27818"/>
                      <a:pt x="17854" y="27184"/>
                      <a:pt x="18586" y="26428"/>
                    </a:cubicBezTo>
                    <a:cubicBezTo>
                      <a:pt x="18391" y="25818"/>
                      <a:pt x="17903" y="25208"/>
                      <a:pt x="17659" y="24574"/>
                    </a:cubicBezTo>
                    <a:cubicBezTo>
                      <a:pt x="16781" y="22257"/>
                      <a:pt x="16561" y="19769"/>
                      <a:pt x="16610" y="17306"/>
                    </a:cubicBezTo>
                    <a:cubicBezTo>
                      <a:pt x="16683" y="12745"/>
                      <a:pt x="18049" y="8209"/>
                      <a:pt x="16220" y="3843"/>
                    </a:cubicBezTo>
                    <a:cubicBezTo>
                      <a:pt x="15089" y="1168"/>
                      <a:pt x="12421" y="0"/>
                      <a:pt x="96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1" name="Google Shape;511;p42"/>
              <p:cNvSpPr/>
              <p:nvPr/>
            </p:nvSpPr>
            <p:spPr>
              <a:xfrm>
                <a:off x="3635200" y="2410278"/>
                <a:ext cx="472212" cy="904620"/>
              </a:xfrm>
              <a:custGeom>
                <a:avLst/>
                <a:gdLst/>
                <a:ahLst/>
                <a:cxnLst/>
                <a:rect l="l" t="t" r="r" b="b"/>
                <a:pathLst>
                  <a:path w="6928" h="13272" extrusionOk="0">
                    <a:moveTo>
                      <a:pt x="1856" y="1"/>
                    </a:moveTo>
                    <a:cubicBezTo>
                      <a:pt x="1750" y="1"/>
                      <a:pt x="1643" y="2"/>
                      <a:pt x="1537" y="4"/>
                    </a:cubicBezTo>
                    <a:cubicBezTo>
                      <a:pt x="757" y="1394"/>
                      <a:pt x="293" y="2930"/>
                      <a:pt x="196" y="4516"/>
                    </a:cubicBezTo>
                    <a:cubicBezTo>
                      <a:pt x="1" y="7345"/>
                      <a:pt x="635" y="10199"/>
                      <a:pt x="2513" y="12394"/>
                    </a:cubicBezTo>
                    <a:cubicBezTo>
                      <a:pt x="2830" y="12808"/>
                      <a:pt x="3244" y="13199"/>
                      <a:pt x="3757" y="13272"/>
                    </a:cubicBezTo>
                    <a:cubicBezTo>
                      <a:pt x="3440" y="13223"/>
                      <a:pt x="4610" y="8443"/>
                      <a:pt x="4805" y="8004"/>
                    </a:cubicBezTo>
                    <a:cubicBezTo>
                      <a:pt x="5244" y="6808"/>
                      <a:pt x="5976" y="5735"/>
                      <a:pt x="6927" y="4857"/>
                    </a:cubicBezTo>
                    <a:cubicBezTo>
                      <a:pt x="6879" y="3906"/>
                      <a:pt x="6805" y="2979"/>
                      <a:pt x="6683" y="2052"/>
                    </a:cubicBezTo>
                    <a:cubicBezTo>
                      <a:pt x="6610" y="1589"/>
                      <a:pt x="6537" y="1126"/>
                      <a:pt x="6196" y="809"/>
                    </a:cubicBezTo>
                    <a:cubicBezTo>
                      <a:pt x="5952" y="613"/>
                      <a:pt x="5659" y="491"/>
                      <a:pt x="5342" y="418"/>
                    </a:cubicBezTo>
                    <a:cubicBezTo>
                      <a:pt x="4200" y="127"/>
                      <a:pt x="3038" y="1"/>
                      <a:pt x="1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2" name="Google Shape;512;p42"/>
              <p:cNvSpPr/>
              <p:nvPr/>
            </p:nvSpPr>
            <p:spPr>
              <a:xfrm>
                <a:off x="3636904" y="2410482"/>
                <a:ext cx="297587" cy="904415"/>
              </a:xfrm>
              <a:custGeom>
                <a:avLst/>
                <a:gdLst/>
                <a:ahLst/>
                <a:cxnLst/>
                <a:rect l="l" t="t" r="r" b="b"/>
                <a:pathLst>
                  <a:path w="4366" h="13269" extrusionOk="0">
                    <a:moveTo>
                      <a:pt x="1537" y="1"/>
                    </a:moveTo>
                    <a:cubicBezTo>
                      <a:pt x="756" y="1391"/>
                      <a:pt x="293" y="2927"/>
                      <a:pt x="171" y="4513"/>
                    </a:cubicBezTo>
                    <a:cubicBezTo>
                      <a:pt x="0" y="7342"/>
                      <a:pt x="634" y="10196"/>
                      <a:pt x="2488" y="12391"/>
                    </a:cubicBezTo>
                    <a:cubicBezTo>
                      <a:pt x="2829" y="12805"/>
                      <a:pt x="3243" y="13194"/>
                      <a:pt x="3754" y="13268"/>
                    </a:cubicBezTo>
                    <a:lnTo>
                      <a:pt x="3754" y="13268"/>
                    </a:lnTo>
                    <a:cubicBezTo>
                      <a:pt x="3539" y="13231"/>
                      <a:pt x="3977" y="11093"/>
                      <a:pt x="4366" y="9561"/>
                    </a:cubicBezTo>
                    <a:cubicBezTo>
                      <a:pt x="3683" y="7903"/>
                      <a:pt x="2927" y="6269"/>
                      <a:pt x="2488" y="4537"/>
                    </a:cubicBezTo>
                    <a:cubicBezTo>
                      <a:pt x="2122" y="3049"/>
                      <a:pt x="2024" y="1513"/>
                      <a:pt x="2195" y="1"/>
                    </a:cubicBezTo>
                    <a:close/>
                    <a:moveTo>
                      <a:pt x="3754" y="13268"/>
                    </a:moveTo>
                    <a:lnTo>
                      <a:pt x="3754" y="13268"/>
                    </a:lnTo>
                    <a:cubicBezTo>
                      <a:pt x="3755" y="13269"/>
                      <a:pt x="3755" y="13269"/>
                      <a:pt x="3756" y="13269"/>
                    </a:cubicBezTo>
                    <a:cubicBezTo>
                      <a:pt x="3755" y="13269"/>
                      <a:pt x="3755" y="13268"/>
                      <a:pt x="3754" y="1326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3" name="Google Shape;513;p42"/>
              <p:cNvSpPr/>
              <p:nvPr/>
            </p:nvSpPr>
            <p:spPr>
              <a:xfrm>
                <a:off x="4150559" y="2314103"/>
                <a:ext cx="207888" cy="159631"/>
              </a:xfrm>
              <a:custGeom>
                <a:avLst/>
                <a:gdLst/>
                <a:ahLst/>
                <a:cxnLst/>
                <a:rect l="l" t="t" r="r" b="b"/>
                <a:pathLst>
                  <a:path w="3050" h="2342" extrusionOk="0">
                    <a:moveTo>
                      <a:pt x="1513" y="0"/>
                    </a:moveTo>
                    <a:cubicBezTo>
                      <a:pt x="0" y="0"/>
                      <a:pt x="0" y="2342"/>
                      <a:pt x="1513" y="2342"/>
                    </a:cubicBezTo>
                    <a:cubicBezTo>
                      <a:pt x="3049" y="2342"/>
                      <a:pt x="3049" y="0"/>
                      <a:pt x="15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4" name="Google Shape;514;p42"/>
              <p:cNvSpPr/>
              <p:nvPr/>
            </p:nvSpPr>
            <p:spPr>
              <a:xfrm>
                <a:off x="5148015" y="4005914"/>
                <a:ext cx="1213589" cy="984980"/>
              </a:xfrm>
              <a:custGeom>
                <a:avLst/>
                <a:gdLst/>
                <a:ahLst/>
                <a:cxnLst/>
                <a:rect l="l" t="t" r="r" b="b"/>
                <a:pathLst>
                  <a:path w="17805" h="14451" extrusionOk="0">
                    <a:moveTo>
                      <a:pt x="11759" y="0"/>
                    </a:moveTo>
                    <a:cubicBezTo>
                      <a:pt x="9963" y="0"/>
                      <a:pt x="8187" y="286"/>
                      <a:pt x="6366" y="715"/>
                    </a:cubicBezTo>
                    <a:cubicBezTo>
                      <a:pt x="4244" y="1203"/>
                      <a:pt x="1610" y="1959"/>
                      <a:pt x="659" y="4105"/>
                    </a:cubicBezTo>
                    <a:cubicBezTo>
                      <a:pt x="0" y="5569"/>
                      <a:pt x="1147" y="7081"/>
                      <a:pt x="1951" y="8252"/>
                    </a:cubicBezTo>
                    <a:cubicBezTo>
                      <a:pt x="3586" y="10715"/>
                      <a:pt x="5878" y="12666"/>
                      <a:pt x="8561" y="13910"/>
                    </a:cubicBezTo>
                    <a:cubicBezTo>
                      <a:pt x="8976" y="14105"/>
                      <a:pt x="9439" y="14276"/>
                      <a:pt x="9927" y="14373"/>
                    </a:cubicBezTo>
                    <a:cubicBezTo>
                      <a:pt x="10205" y="14422"/>
                      <a:pt x="10485" y="14451"/>
                      <a:pt x="10759" y="14451"/>
                    </a:cubicBezTo>
                    <a:cubicBezTo>
                      <a:pt x="11445" y="14451"/>
                      <a:pt x="12090" y="14269"/>
                      <a:pt x="12561" y="13764"/>
                    </a:cubicBezTo>
                    <a:cubicBezTo>
                      <a:pt x="13049" y="13251"/>
                      <a:pt x="13244" y="12568"/>
                      <a:pt x="13146" y="11886"/>
                    </a:cubicBezTo>
                    <a:cubicBezTo>
                      <a:pt x="13049" y="11203"/>
                      <a:pt x="12829" y="10544"/>
                      <a:pt x="12537" y="9934"/>
                    </a:cubicBezTo>
                    <a:lnTo>
                      <a:pt x="12537" y="9934"/>
                    </a:lnTo>
                    <a:cubicBezTo>
                      <a:pt x="12888" y="9961"/>
                      <a:pt x="13243" y="9981"/>
                      <a:pt x="13595" y="9981"/>
                    </a:cubicBezTo>
                    <a:cubicBezTo>
                      <a:pt x="14220" y="9981"/>
                      <a:pt x="14837" y="9918"/>
                      <a:pt x="15415" y="9715"/>
                    </a:cubicBezTo>
                    <a:cubicBezTo>
                      <a:pt x="16317" y="9398"/>
                      <a:pt x="17098" y="8617"/>
                      <a:pt x="17122" y="7691"/>
                    </a:cubicBezTo>
                    <a:cubicBezTo>
                      <a:pt x="17171" y="6544"/>
                      <a:pt x="16098" y="5691"/>
                      <a:pt x="15146" y="5008"/>
                    </a:cubicBezTo>
                    <a:cubicBezTo>
                      <a:pt x="15805" y="4739"/>
                      <a:pt x="16439" y="4349"/>
                      <a:pt x="16976" y="3861"/>
                    </a:cubicBezTo>
                    <a:cubicBezTo>
                      <a:pt x="17488" y="3374"/>
                      <a:pt x="17805" y="2618"/>
                      <a:pt x="17585" y="1959"/>
                    </a:cubicBezTo>
                    <a:cubicBezTo>
                      <a:pt x="17293" y="1057"/>
                      <a:pt x="16244" y="618"/>
                      <a:pt x="15293" y="398"/>
                    </a:cubicBezTo>
                    <a:cubicBezTo>
                      <a:pt x="14094" y="120"/>
                      <a:pt x="12922" y="0"/>
                      <a:pt x="1175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46" name="Subtitle 18"/>
          <p:cNvSpPr>
            <a:spLocks noGrp="1"/>
          </p:cNvSpPr>
          <p:nvPr>
            <p:ph type="subTitle" idx="1"/>
          </p:nvPr>
        </p:nvSpPr>
        <p:spPr>
          <a:xfrm>
            <a:off x="903204" y="260837"/>
            <a:ext cx="4244859" cy="798745"/>
          </a:xfrm>
        </p:spPr>
        <p:txBody>
          <a:bodyPr anchor="t"/>
          <a:lstStyle/>
          <a:p>
            <a:pPr algn="l"/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Bài tập 2 (SGK/114)</a:t>
            </a:r>
            <a:endParaRPr lang="vi-VN" sz="20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8146" y="1125356"/>
            <a:ext cx="790938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800" dirty="0" smtClean="0"/>
              <a:t>a. </a:t>
            </a:r>
            <a:r>
              <a:rPr lang="vi-VN" sz="1800" i="1" dirty="0" smtClean="0"/>
              <a:t>Mỗi viên cát bắn vào má vào gáy lúc này buốt như một viên đạn mũi kim.</a:t>
            </a:r>
            <a:endParaRPr lang="vi-VN" sz="1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20387" y="1563638"/>
            <a:ext cx="1275349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67744" y="1563638"/>
            <a:ext cx="3312368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156176" y="1563638"/>
            <a:ext cx="213509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652120" y="1563638"/>
            <a:ext cx="368424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59832" y="1914386"/>
            <a:ext cx="158417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Phương diện so sánh</a:t>
            </a:r>
            <a:endParaRPr lang="vi-VN" sz="1800" dirty="0"/>
          </a:p>
        </p:txBody>
      </p:sp>
      <p:cxnSp>
        <p:nvCxnSpPr>
          <p:cNvPr id="20" name="Straight Arrow Connector 19"/>
          <p:cNvCxnSpPr>
            <a:endCxn id="18" idx="0"/>
          </p:cNvCxnSpPr>
          <p:nvPr/>
        </p:nvCxnSpPr>
        <p:spPr>
          <a:xfrm>
            <a:off x="3851920" y="1563638"/>
            <a:ext cx="0" cy="350748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148064" y="1912307"/>
            <a:ext cx="136815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Từ</a:t>
            </a:r>
          </a:p>
          <a:p>
            <a:pPr algn="ctr"/>
            <a:r>
              <a:rPr lang="vi-VN" sz="1800" dirty="0" smtClean="0"/>
              <a:t>so sánh</a:t>
            </a:r>
            <a:endParaRPr lang="vi-VN" sz="1800" dirty="0"/>
          </a:p>
        </p:txBody>
      </p:sp>
      <p:cxnSp>
        <p:nvCxnSpPr>
          <p:cNvPr id="69" name="Straight Arrow Connector 68"/>
          <p:cNvCxnSpPr>
            <a:endCxn id="68" idx="0"/>
          </p:cNvCxnSpPr>
          <p:nvPr/>
        </p:nvCxnSpPr>
        <p:spPr>
          <a:xfrm>
            <a:off x="5832140" y="1563638"/>
            <a:ext cx="0" cy="348669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55576" y="1908542"/>
            <a:ext cx="16561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Đối tượng được so sánh</a:t>
            </a:r>
            <a:endParaRPr lang="vi-VN" sz="1800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1561153" y="1563638"/>
            <a:ext cx="0" cy="35172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757499" y="1922187"/>
            <a:ext cx="209713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Đối tượng dùng để so sánh</a:t>
            </a:r>
            <a:endParaRPr lang="vi-VN" sz="1800" dirty="0"/>
          </a:p>
        </p:txBody>
      </p:sp>
      <p:cxnSp>
        <p:nvCxnSpPr>
          <p:cNvPr id="86" name="Straight Arrow Connector 85"/>
          <p:cNvCxnSpPr>
            <a:endCxn id="85" idx="0"/>
          </p:cNvCxnSpPr>
          <p:nvPr/>
        </p:nvCxnSpPr>
        <p:spPr>
          <a:xfrm>
            <a:off x="7797283" y="1563638"/>
            <a:ext cx="8783" cy="358549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Rectangle 468"/>
          <p:cNvSpPr/>
          <p:nvPr/>
        </p:nvSpPr>
        <p:spPr>
          <a:xfrm>
            <a:off x="899591" y="2643758"/>
            <a:ext cx="783652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800" dirty="0" smtClean="0"/>
              <a:t>- Biện pháp tu từ: so sánh.</a:t>
            </a:r>
          </a:p>
          <a:p>
            <a:pPr>
              <a:lnSpc>
                <a:spcPct val="150000"/>
              </a:lnSpc>
            </a:pPr>
            <a:r>
              <a:rPr lang="vi-VN" sz="1800" dirty="0" smtClean="0">
                <a:sym typeface="Wingdings" pitchFamily="2" charset="2"/>
              </a:rPr>
              <a:t> Tác dụng: </a:t>
            </a:r>
            <a:r>
              <a:rPr lang="vi-VN" sz="1800" dirty="0" smtClean="0"/>
              <a:t>làm rõ và cụ thể hóa cảm giác bị cát bắn vào mặt </a:t>
            </a:r>
            <a:r>
              <a:rPr lang="vi-VN" sz="1800" dirty="0" smtClean="0">
                <a:sym typeface="Wingdings" pitchFamily="2" charset="2"/>
              </a:rPr>
              <a:t> </a:t>
            </a:r>
            <a:r>
              <a:rPr lang="vi-VN" sz="1800" dirty="0" smtClean="0"/>
              <a:t>cho thấy sự dữ dội của cơn bão ở Cô Tô.</a:t>
            </a:r>
            <a:endParaRPr lang="vi-VN" sz="1800" dirty="0"/>
          </a:p>
        </p:txBody>
      </p:sp>
    </p:spTree>
    <p:extLst>
      <p:ext uri="{BB962C8B-B14F-4D97-AF65-F5344CB8AC3E}">
        <p14:creationId xmlns:p14="http://schemas.microsoft.com/office/powerpoint/2010/main" val="285949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68" grpId="0" animBg="1"/>
      <p:bldP spid="73" grpId="0" animBg="1"/>
      <p:bldP spid="85" grpId="0" animBg="1"/>
      <p:bldP spid="4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5" name="Google Shape;475;p42"/>
          <p:cNvGrpSpPr/>
          <p:nvPr/>
        </p:nvGrpSpPr>
        <p:grpSpPr>
          <a:xfrm>
            <a:off x="338369" y="3881455"/>
            <a:ext cx="779619" cy="1081362"/>
            <a:chOff x="1501275" y="1378863"/>
            <a:chExt cx="943050" cy="1308047"/>
          </a:xfrm>
        </p:grpSpPr>
        <p:sp>
          <p:nvSpPr>
            <p:cNvPr id="476" name="Google Shape;476;p42"/>
            <p:cNvSpPr/>
            <p:nvPr/>
          </p:nvSpPr>
          <p:spPr>
            <a:xfrm>
              <a:off x="1501275" y="1381650"/>
              <a:ext cx="943050" cy="1302475"/>
            </a:xfrm>
            <a:custGeom>
              <a:avLst/>
              <a:gdLst/>
              <a:ahLst/>
              <a:cxnLst/>
              <a:rect l="l" t="t" r="r" b="b"/>
              <a:pathLst>
                <a:path w="37722" h="52099" extrusionOk="0">
                  <a:moveTo>
                    <a:pt x="7868" y="1"/>
                  </a:moveTo>
                  <a:cubicBezTo>
                    <a:pt x="7666" y="1"/>
                    <a:pt x="7462" y="172"/>
                    <a:pt x="7533" y="438"/>
                  </a:cubicBezTo>
                  <a:cubicBezTo>
                    <a:pt x="7652" y="885"/>
                    <a:pt x="7801" y="1331"/>
                    <a:pt x="7920" y="1748"/>
                  </a:cubicBezTo>
                  <a:cubicBezTo>
                    <a:pt x="7176" y="2701"/>
                    <a:pt x="6431" y="3654"/>
                    <a:pt x="5747" y="4636"/>
                  </a:cubicBezTo>
                  <a:cubicBezTo>
                    <a:pt x="3841" y="7256"/>
                    <a:pt x="1965" y="9876"/>
                    <a:pt x="0" y="12437"/>
                  </a:cubicBezTo>
                  <a:cubicBezTo>
                    <a:pt x="149" y="12427"/>
                    <a:pt x="297" y="12421"/>
                    <a:pt x="445" y="12421"/>
                  </a:cubicBezTo>
                  <a:cubicBezTo>
                    <a:pt x="1986" y="12421"/>
                    <a:pt x="3477" y="12985"/>
                    <a:pt x="4645" y="14045"/>
                  </a:cubicBezTo>
                  <a:lnTo>
                    <a:pt x="4794" y="13985"/>
                  </a:lnTo>
                  <a:lnTo>
                    <a:pt x="4824" y="13985"/>
                  </a:lnTo>
                  <a:cubicBezTo>
                    <a:pt x="5545" y="13727"/>
                    <a:pt x="6522" y="13599"/>
                    <a:pt x="7521" y="13599"/>
                  </a:cubicBezTo>
                  <a:cubicBezTo>
                    <a:pt x="8706" y="13599"/>
                    <a:pt x="9922" y="13779"/>
                    <a:pt x="10778" y="14134"/>
                  </a:cubicBezTo>
                  <a:cubicBezTo>
                    <a:pt x="10808" y="14104"/>
                    <a:pt x="10838" y="14045"/>
                    <a:pt x="10897" y="14015"/>
                  </a:cubicBezTo>
                  <a:cubicBezTo>
                    <a:pt x="10927" y="13926"/>
                    <a:pt x="10987" y="13866"/>
                    <a:pt x="11046" y="13807"/>
                  </a:cubicBezTo>
                  <a:cubicBezTo>
                    <a:pt x="11165" y="13628"/>
                    <a:pt x="11285" y="13479"/>
                    <a:pt x="11433" y="13330"/>
                  </a:cubicBezTo>
                  <a:cubicBezTo>
                    <a:pt x="11969" y="15176"/>
                    <a:pt x="12535" y="17022"/>
                    <a:pt x="13071" y="18868"/>
                  </a:cubicBezTo>
                  <a:lnTo>
                    <a:pt x="12952" y="18868"/>
                  </a:lnTo>
                  <a:cubicBezTo>
                    <a:pt x="12208" y="18987"/>
                    <a:pt x="11433" y="19106"/>
                    <a:pt x="10689" y="19285"/>
                  </a:cubicBezTo>
                  <a:cubicBezTo>
                    <a:pt x="8635" y="19761"/>
                    <a:pt x="6610" y="20268"/>
                    <a:pt x="4764" y="21310"/>
                  </a:cubicBezTo>
                  <a:cubicBezTo>
                    <a:pt x="3811" y="21816"/>
                    <a:pt x="2769" y="22322"/>
                    <a:pt x="2561" y="23513"/>
                  </a:cubicBezTo>
                  <a:cubicBezTo>
                    <a:pt x="2531" y="23662"/>
                    <a:pt x="2561" y="23841"/>
                    <a:pt x="2650" y="23989"/>
                  </a:cubicBezTo>
                  <a:cubicBezTo>
                    <a:pt x="2442" y="24793"/>
                    <a:pt x="2323" y="25627"/>
                    <a:pt x="2263" y="26461"/>
                  </a:cubicBezTo>
                  <a:cubicBezTo>
                    <a:pt x="2144" y="27741"/>
                    <a:pt x="2055" y="29021"/>
                    <a:pt x="1965" y="30331"/>
                  </a:cubicBezTo>
                  <a:lnTo>
                    <a:pt x="1965" y="30599"/>
                  </a:lnTo>
                  <a:cubicBezTo>
                    <a:pt x="1906" y="32267"/>
                    <a:pt x="1846" y="33964"/>
                    <a:pt x="1876" y="35661"/>
                  </a:cubicBezTo>
                  <a:cubicBezTo>
                    <a:pt x="1876" y="37001"/>
                    <a:pt x="1876" y="38489"/>
                    <a:pt x="2025" y="39919"/>
                  </a:cubicBezTo>
                  <a:cubicBezTo>
                    <a:pt x="2055" y="40127"/>
                    <a:pt x="2055" y="40365"/>
                    <a:pt x="2084" y="40574"/>
                  </a:cubicBezTo>
                  <a:cubicBezTo>
                    <a:pt x="2233" y="41824"/>
                    <a:pt x="2561" y="43045"/>
                    <a:pt x="3037" y="44206"/>
                  </a:cubicBezTo>
                  <a:cubicBezTo>
                    <a:pt x="4139" y="46647"/>
                    <a:pt x="5806" y="48732"/>
                    <a:pt x="8218" y="49982"/>
                  </a:cubicBezTo>
                  <a:cubicBezTo>
                    <a:pt x="8516" y="50161"/>
                    <a:pt x="8813" y="50280"/>
                    <a:pt x="9111" y="50429"/>
                  </a:cubicBezTo>
                  <a:lnTo>
                    <a:pt x="9439" y="50578"/>
                  </a:lnTo>
                  <a:cubicBezTo>
                    <a:pt x="9855" y="50756"/>
                    <a:pt x="10302" y="50935"/>
                    <a:pt x="10719" y="51084"/>
                  </a:cubicBezTo>
                  <a:cubicBezTo>
                    <a:pt x="12446" y="51650"/>
                    <a:pt x="14232" y="51977"/>
                    <a:pt x="16048" y="52066"/>
                  </a:cubicBezTo>
                  <a:cubicBezTo>
                    <a:pt x="16584" y="52096"/>
                    <a:pt x="17120" y="52096"/>
                    <a:pt x="17686" y="52096"/>
                  </a:cubicBezTo>
                  <a:cubicBezTo>
                    <a:pt x="17791" y="52098"/>
                    <a:pt x="17897" y="52098"/>
                    <a:pt x="18002" y="52098"/>
                  </a:cubicBezTo>
                  <a:cubicBezTo>
                    <a:pt x="20014" y="52098"/>
                    <a:pt x="22046" y="51828"/>
                    <a:pt x="23998" y="51262"/>
                  </a:cubicBezTo>
                  <a:cubicBezTo>
                    <a:pt x="24653" y="51054"/>
                    <a:pt x="25278" y="50816"/>
                    <a:pt x="25874" y="50578"/>
                  </a:cubicBezTo>
                  <a:cubicBezTo>
                    <a:pt x="26291" y="50399"/>
                    <a:pt x="26707" y="50191"/>
                    <a:pt x="27095" y="49982"/>
                  </a:cubicBezTo>
                  <a:cubicBezTo>
                    <a:pt x="28643" y="49149"/>
                    <a:pt x="29983" y="47928"/>
                    <a:pt x="30995" y="46469"/>
                  </a:cubicBezTo>
                  <a:cubicBezTo>
                    <a:pt x="31471" y="45754"/>
                    <a:pt x="31918" y="44980"/>
                    <a:pt x="32275" y="44176"/>
                  </a:cubicBezTo>
                  <a:cubicBezTo>
                    <a:pt x="32841" y="42807"/>
                    <a:pt x="33198" y="41377"/>
                    <a:pt x="33288" y="39919"/>
                  </a:cubicBezTo>
                  <a:lnTo>
                    <a:pt x="33288" y="39770"/>
                  </a:lnTo>
                  <a:lnTo>
                    <a:pt x="33347" y="39234"/>
                  </a:lnTo>
                  <a:cubicBezTo>
                    <a:pt x="33436" y="38013"/>
                    <a:pt x="33436" y="36792"/>
                    <a:pt x="33436" y="35631"/>
                  </a:cubicBezTo>
                  <a:cubicBezTo>
                    <a:pt x="33436" y="33547"/>
                    <a:pt x="33407" y="31433"/>
                    <a:pt x="33258" y="29349"/>
                  </a:cubicBezTo>
                  <a:cubicBezTo>
                    <a:pt x="33258" y="29140"/>
                    <a:pt x="33228" y="28962"/>
                    <a:pt x="33228" y="28753"/>
                  </a:cubicBezTo>
                  <a:cubicBezTo>
                    <a:pt x="33168" y="27979"/>
                    <a:pt x="33109" y="27205"/>
                    <a:pt x="33020" y="26431"/>
                  </a:cubicBezTo>
                  <a:cubicBezTo>
                    <a:pt x="32960" y="25657"/>
                    <a:pt x="32871" y="24883"/>
                    <a:pt x="32722" y="24109"/>
                  </a:cubicBezTo>
                  <a:cubicBezTo>
                    <a:pt x="33317" y="22828"/>
                    <a:pt x="30846" y="21578"/>
                    <a:pt x="28702" y="20774"/>
                  </a:cubicBezTo>
                  <a:cubicBezTo>
                    <a:pt x="27482" y="20297"/>
                    <a:pt x="26380" y="19970"/>
                    <a:pt x="25993" y="19881"/>
                  </a:cubicBezTo>
                  <a:cubicBezTo>
                    <a:pt x="25338" y="19672"/>
                    <a:pt x="24653" y="19494"/>
                    <a:pt x="23998" y="19374"/>
                  </a:cubicBezTo>
                  <a:cubicBezTo>
                    <a:pt x="23403" y="19226"/>
                    <a:pt x="22777" y="19136"/>
                    <a:pt x="22182" y="19047"/>
                  </a:cubicBezTo>
                  <a:cubicBezTo>
                    <a:pt x="22390" y="18094"/>
                    <a:pt x="22628" y="17171"/>
                    <a:pt x="22867" y="16218"/>
                  </a:cubicBezTo>
                  <a:cubicBezTo>
                    <a:pt x="22896" y="16099"/>
                    <a:pt x="22926" y="15950"/>
                    <a:pt x="22956" y="15861"/>
                  </a:cubicBezTo>
                  <a:cubicBezTo>
                    <a:pt x="23164" y="15027"/>
                    <a:pt x="23373" y="14224"/>
                    <a:pt x="23581" y="13420"/>
                  </a:cubicBezTo>
                  <a:cubicBezTo>
                    <a:pt x="23611" y="13301"/>
                    <a:pt x="23641" y="13152"/>
                    <a:pt x="23671" y="13033"/>
                  </a:cubicBezTo>
                  <a:cubicBezTo>
                    <a:pt x="23849" y="12378"/>
                    <a:pt x="23998" y="11752"/>
                    <a:pt x="24177" y="11127"/>
                  </a:cubicBezTo>
                  <a:cubicBezTo>
                    <a:pt x="24206" y="11008"/>
                    <a:pt x="24236" y="10889"/>
                    <a:pt x="24266" y="10770"/>
                  </a:cubicBezTo>
                  <a:lnTo>
                    <a:pt x="24385" y="10383"/>
                  </a:lnTo>
                  <a:cubicBezTo>
                    <a:pt x="24415" y="10234"/>
                    <a:pt x="24445" y="10055"/>
                    <a:pt x="24504" y="9906"/>
                  </a:cubicBezTo>
                  <a:cubicBezTo>
                    <a:pt x="24534" y="9817"/>
                    <a:pt x="24534" y="9757"/>
                    <a:pt x="24564" y="9668"/>
                  </a:cubicBezTo>
                  <a:lnTo>
                    <a:pt x="25933" y="9757"/>
                  </a:lnTo>
                  <a:lnTo>
                    <a:pt x="26082" y="9757"/>
                  </a:lnTo>
                  <a:lnTo>
                    <a:pt x="28256" y="9876"/>
                  </a:lnTo>
                  <a:lnTo>
                    <a:pt x="28613" y="9876"/>
                  </a:lnTo>
                  <a:lnTo>
                    <a:pt x="31293" y="10025"/>
                  </a:lnTo>
                  <a:lnTo>
                    <a:pt x="31412" y="10025"/>
                  </a:lnTo>
                  <a:lnTo>
                    <a:pt x="34151" y="10174"/>
                  </a:lnTo>
                  <a:lnTo>
                    <a:pt x="34538" y="10204"/>
                  </a:lnTo>
                  <a:lnTo>
                    <a:pt x="36354" y="10293"/>
                  </a:lnTo>
                  <a:cubicBezTo>
                    <a:pt x="36392" y="10297"/>
                    <a:pt x="36428" y="10298"/>
                    <a:pt x="36464" y="10298"/>
                  </a:cubicBezTo>
                  <a:cubicBezTo>
                    <a:pt x="37721" y="10298"/>
                    <a:pt x="37657" y="8297"/>
                    <a:pt x="36354" y="8239"/>
                  </a:cubicBezTo>
                  <a:lnTo>
                    <a:pt x="29179" y="7822"/>
                  </a:lnTo>
                  <a:lnTo>
                    <a:pt x="29000" y="7822"/>
                  </a:lnTo>
                  <a:lnTo>
                    <a:pt x="26559" y="7673"/>
                  </a:lnTo>
                  <a:lnTo>
                    <a:pt x="26201" y="7673"/>
                  </a:lnTo>
                  <a:lnTo>
                    <a:pt x="23879" y="7524"/>
                  </a:lnTo>
                  <a:lnTo>
                    <a:pt x="23611" y="7524"/>
                  </a:lnTo>
                  <a:cubicBezTo>
                    <a:pt x="23432" y="7524"/>
                    <a:pt x="23254" y="7584"/>
                    <a:pt x="23105" y="7703"/>
                  </a:cubicBezTo>
                  <a:cubicBezTo>
                    <a:pt x="23075" y="7733"/>
                    <a:pt x="23016" y="7763"/>
                    <a:pt x="22986" y="7822"/>
                  </a:cubicBezTo>
                  <a:cubicBezTo>
                    <a:pt x="22867" y="7941"/>
                    <a:pt x="22807" y="8090"/>
                    <a:pt x="22748" y="8239"/>
                  </a:cubicBezTo>
                  <a:cubicBezTo>
                    <a:pt x="22509" y="9162"/>
                    <a:pt x="22271" y="10055"/>
                    <a:pt x="22003" y="10948"/>
                  </a:cubicBezTo>
                  <a:lnTo>
                    <a:pt x="21944" y="11187"/>
                  </a:lnTo>
                  <a:cubicBezTo>
                    <a:pt x="21765" y="11931"/>
                    <a:pt x="21557" y="12645"/>
                    <a:pt x="21378" y="13390"/>
                  </a:cubicBezTo>
                  <a:lnTo>
                    <a:pt x="21289" y="13747"/>
                  </a:lnTo>
                  <a:cubicBezTo>
                    <a:pt x="21080" y="14581"/>
                    <a:pt x="20872" y="15414"/>
                    <a:pt x="20663" y="16248"/>
                  </a:cubicBezTo>
                  <a:lnTo>
                    <a:pt x="20574" y="16605"/>
                  </a:lnTo>
                  <a:cubicBezTo>
                    <a:pt x="20395" y="17350"/>
                    <a:pt x="20217" y="18064"/>
                    <a:pt x="20038" y="18809"/>
                  </a:cubicBezTo>
                  <a:cubicBezTo>
                    <a:pt x="19085" y="18719"/>
                    <a:pt x="18133" y="18660"/>
                    <a:pt x="17150" y="18630"/>
                  </a:cubicBezTo>
                  <a:cubicBezTo>
                    <a:pt x="16019" y="18630"/>
                    <a:pt x="14887" y="18660"/>
                    <a:pt x="13756" y="18809"/>
                  </a:cubicBezTo>
                  <a:cubicBezTo>
                    <a:pt x="13160" y="16844"/>
                    <a:pt x="12595" y="14879"/>
                    <a:pt x="11999" y="12884"/>
                  </a:cubicBezTo>
                  <a:cubicBezTo>
                    <a:pt x="12297" y="12735"/>
                    <a:pt x="12624" y="12645"/>
                    <a:pt x="12952" y="12586"/>
                  </a:cubicBezTo>
                  <a:cubicBezTo>
                    <a:pt x="13131" y="12556"/>
                    <a:pt x="13339" y="12526"/>
                    <a:pt x="13518" y="12526"/>
                  </a:cubicBezTo>
                  <a:cubicBezTo>
                    <a:pt x="14000" y="12419"/>
                    <a:pt x="14504" y="12366"/>
                    <a:pt x="15003" y="12366"/>
                  </a:cubicBezTo>
                  <a:cubicBezTo>
                    <a:pt x="15336" y="12366"/>
                    <a:pt x="15667" y="12389"/>
                    <a:pt x="15989" y="12437"/>
                  </a:cubicBezTo>
                  <a:lnTo>
                    <a:pt x="16167" y="12437"/>
                  </a:lnTo>
                  <a:cubicBezTo>
                    <a:pt x="16167" y="10383"/>
                    <a:pt x="18401" y="8418"/>
                    <a:pt x="20604" y="7911"/>
                  </a:cubicBezTo>
                  <a:cubicBezTo>
                    <a:pt x="19562" y="7286"/>
                    <a:pt x="18520" y="6691"/>
                    <a:pt x="17448" y="6065"/>
                  </a:cubicBezTo>
                  <a:cubicBezTo>
                    <a:pt x="15840" y="5232"/>
                    <a:pt x="14232" y="4368"/>
                    <a:pt x="12595" y="3535"/>
                  </a:cubicBezTo>
                  <a:cubicBezTo>
                    <a:pt x="11285" y="2880"/>
                    <a:pt x="9945" y="2105"/>
                    <a:pt x="8575" y="1450"/>
                  </a:cubicBezTo>
                  <a:lnTo>
                    <a:pt x="8188" y="259"/>
                  </a:lnTo>
                  <a:cubicBezTo>
                    <a:pt x="8140" y="79"/>
                    <a:pt x="8005" y="1"/>
                    <a:pt x="786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77" name="Google Shape;477;p42"/>
            <p:cNvGrpSpPr/>
            <p:nvPr/>
          </p:nvGrpSpPr>
          <p:grpSpPr>
            <a:xfrm>
              <a:off x="1501869" y="1378862"/>
              <a:ext cx="941867" cy="1308047"/>
              <a:chOff x="2973225" y="2229400"/>
              <a:chExt cx="2057377" cy="2843580"/>
            </a:xfrm>
          </p:grpSpPr>
          <p:sp>
            <p:nvSpPr>
              <p:cNvPr id="478" name="Google Shape;478;p42"/>
              <p:cNvSpPr/>
              <p:nvPr/>
            </p:nvSpPr>
            <p:spPr>
              <a:xfrm>
                <a:off x="3546941" y="3374482"/>
                <a:ext cx="828835" cy="228209"/>
              </a:xfrm>
              <a:custGeom>
                <a:avLst/>
                <a:gdLst/>
                <a:ahLst/>
                <a:cxnLst/>
                <a:rect l="l" t="t" r="r" b="b"/>
                <a:pathLst>
                  <a:path w="15185" h="4181" extrusionOk="0">
                    <a:moveTo>
                      <a:pt x="6733" y="0"/>
                    </a:moveTo>
                    <a:cubicBezTo>
                      <a:pt x="5243" y="0"/>
                      <a:pt x="3756" y="238"/>
                      <a:pt x="2323" y="687"/>
                    </a:cubicBezTo>
                    <a:cubicBezTo>
                      <a:pt x="1608" y="926"/>
                      <a:pt x="238" y="1313"/>
                      <a:pt x="89" y="2176"/>
                    </a:cubicBezTo>
                    <a:cubicBezTo>
                      <a:pt x="0" y="2712"/>
                      <a:pt x="1280" y="3218"/>
                      <a:pt x="1727" y="3367"/>
                    </a:cubicBezTo>
                    <a:cubicBezTo>
                      <a:pt x="3442" y="3978"/>
                      <a:pt x="5379" y="4181"/>
                      <a:pt x="7261" y="4181"/>
                    </a:cubicBezTo>
                    <a:cubicBezTo>
                      <a:pt x="7764" y="4181"/>
                      <a:pt x="8264" y="4166"/>
                      <a:pt x="8754" y="4141"/>
                    </a:cubicBezTo>
                    <a:cubicBezTo>
                      <a:pt x="9736" y="4111"/>
                      <a:pt x="10719" y="3963"/>
                      <a:pt x="11672" y="3695"/>
                    </a:cubicBezTo>
                    <a:cubicBezTo>
                      <a:pt x="12535" y="3456"/>
                      <a:pt x="13577" y="3218"/>
                      <a:pt x="14202" y="2593"/>
                    </a:cubicBezTo>
                    <a:cubicBezTo>
                      <a:pt x="15185" y="1640"/>
                      <a:pt x="11999" y="747"/>
                      <a:pt x="11493" y="628"/>
                    </a:cubicBezTo>
                    <a:cubicBezTo>
                      <a:pt x="10034" y="211"/>
                      <a:pt x="8516" y="3"/>
                      <a:pt x="6997" y="3"/>
                    </a:cubicBezTo>
                    <a:cubicBezTo>
                      <a:pt x="6909" y="1"/>
                      <a:pt x="6821" y="0"/>
                      <a:pt x="6733" y="0"/>
                    </a:cubicBezTo>
                    <a:close/>
                  </a:path>
                </a:pathLst>
              </a:custGeom>
              <a:solidFill>
                <a:srgbClr val="EAA3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9" name="Google Shape;479;p42"/>
              <p:cNvSpPr/>
              <p:nvPr/>
            </p:nvSpPr>
            <p:spPr>
              <a:xfrm>
                <a:off x="3072401" y="3524093"/>
                <a:ext cx="1725953" cy="1548888"/>
              </a:xfrm>
              <a:custGeom>
                <a:avLst/>
                <a:gdLst/>
                <a:ahLst/>
                <a:cxnLst/>
                <a:rect l="l" t="t" r="r" b="b"/>
                <a:pathLst>
                  <a:path w="31621" h="28377" extrusionOk="0">
                    <a:moveTo>
                      <a:pt x="953" y="1"/>
                    </a:moveTo>
                    <a:cubicBezTo>
                      <a:pt x="655" y="90"/>
                      <a:pt x="447" y="2413"/>
                      <a:pt x="417" y="2740"/>
                    </a:cubicBezTo>
                    <a:cubicBezTo>
                      <a:pt x="119" y="5777"/>
                      <a:pt x="0" y="8844"/>
                      <a:pt x="30" y="11910"/>
                    </a:cubicBezTo>
                    <a:cubicBezTo>
                      <a:pt x="30" y="14679"/>
                      <a:pt x="30" y="17895"/>
                      <a:pt x="1191" y="20485"/>
                    </a:cubicBezTo>
                    <a:cubicBezTo>
                      <a:pt x="2293" y="22927"/>
                      <a:pt x="3960" y="25011"/>
                      <a:pt x="6372" y="26291"/>
                    </a:cubicBezTo>
                    <a:cubicBezTo>
                      <a:pt x="9272" y="27828"/>
                      <a:pt x="12398" y="28377"/>
                      <a:pt x="15557" y="28377"/>
                    </a:cubicBezTo>
                    <a:cubicBezTo>
                      <a:pt x="15641" y="28377"/>
                      <a:pt x="15726" y="28376"/>
                      <a:pt x="15810" y="28376"/>
                    </a:cubicBezTo>
                    <a:cubicBezTo>
                      <a:pt x="15895" y="28376"/>
                      <a:pt x="15979" y="28377"/>
                      <a:pt x="16063" y="28377"/>
                    </a:cubicBezTo>
                    <a:cubicBezTo>
                      <a:pt x="19223" y="28377"/>
                      <a:pt x="22349" y="27828"/>
                      <a:pt x="25248" y="26291"/>
                    </a:cubicBezTo>
                    <a:cubicBezTo>
                      <a:pt x="27660" y="25011"/>
                      <a:pt x="29357" y="22927"/>
                      <a:pt x="30429" y="20485"/>
                    </a:cubicBezTo>
                    <a:cubicBezTo>
                      <a:pt x="31590" y="17895"/>
                      <a:pt x="31590" y="14679"/>
                      <a:pt x="31620" y="11910"/>
                    </a:cubicBezTo>
                    <a:cubicBezTo>
                      <a:pt x="31620" y="8844"/>
                      <a:pt x="31501" y="5777"/>
                      <a:pt x="31203" y="2710"/>
                    </a:cubicBezTo>
                    <a:cubicBezTo>
                      <a:pt x="31173" y="2413"/>
                      <a:pt x="30995" y="269"/>
                      <a:pt x="30727" y="1"/>
                    </a:cubicBezTo>
                    <a:lnTo>
                      <a:pt x="25129" y="1"/>
                    </a:lnTo>
                    <a:cubicBezTo>
                      <a:pt x="24951" y="447"/>
                      <a:pt x="24564" y="775"/>
                      <a:pt x="24087" y="834"/>
                    </a:cubicBezTo>
                    <a:cubicBezTo>
                      <a:pt x="21170" y="1429"/>
                      <a:pt x="17979" y="2230"/>
                      <a:pt x="14886" y="2230"/>
                    </a:cubicBezTo>
                    <a:cubicBezTo>
                      <a:pt x="12866" y="2230"/>
                      <a:pt x="10886" y="1888"/>
                      <a:pt x="9051" y="924"/>
                    </a:cubicBezTo>
                    <a:cubicBezTo>
                      <a:pt x="8694" y="745"/>
                      <a:pt x="8396" y="418"/>
                      <a:pt x="83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0" name="Google Shape;480;p42"/>
              <p:cNvSpPr/>
              <p:nvPr/>
            </p:nvSpPr>
            <p:spPr>
              <a:xfrm>
                <a:off x="3077259" y="3525730"/>
                <a:ext cx="1716183" cy="1543921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28286" extrusionOk="0">
                    <a:moveTo>
                      <a:pt x="15721" y="6015"/>
                    </a:moveTo>
                    <a:cubicBezTo>
                      <a:pt x="17001" y="7563"/>
                      <a:pt x="18282" y="9141"/>
                      <a:pt x="19532" y="10719"/>
                    </a:cubicBezTo>
                    <a:cubicBezTo>
                      <a:pt x="18252" y="12267"/>
                      <a:pt x="16972" y="13816"/>
                      <a:pt x="15721" y="15394"/>
                    </a:cubicBezTo>
                    <a:cubicBezTo>
                      <a:pt x="14471" y="13816"/>
                      <a:pt x="13220" y="12267"/>
                      <a:pt x="11940" y="10719"/>
                    </a:cubicBezTo>
                    <a:cubicBezTo>
                      <a:pt x="13190" y="9141"/>
                      <a:pt x="14441" y="7593"/>
                      <a:pt x="15721" y="6015"/>
                    </a:cubicBezTo>
                    <a:close/>
                    <a:moveTo>
                      <a:pt x="7593" y="6134"/>
                    </a:moveTo>
                    <a:cubicBezTo>
                      <a:pt x="8903" y="7653"/>
                      <a:pt x="10183" y="9201"/>
                      <a:pt x="11463" y="10719"/>
                    </a:cubicBezTo>
                    <a:cubicBezTo>
                      <a:pt x="10213" y="12297"/>
                      <a:pt x="8962" y="13905"/>
                      <a:pt x="7742" y="15513"/>
                    </a:cubicBezTo>
                    <a:cubicBezTo>
                      <a:pt x="6461" y="13965"/>
                      <a:pt x="5181" y="12446"/>
                      <a:pt x="3871" y="10928"/>
                    </a:cubicBezTo>
                    <a:cubicBezTo>
                      <a:pt x="5092" y="9320"/>
                      <a:pt x="6342" y="7712"/>
                      <a:pt x="7593" y="6134"/>
                    </a:cubicBezTo>
                    <a:close/>
                    <a:moveTo>
                      <a:pt x="23849" y="6134"/>
                    </a:moveTo>
                    <a:cubicBezTo>
                      <a:pt x="25100" y="7712"/>
                      <a:pt x="26321" y="9320"/>
                      <a:pt x="27571" y="10928"/>
                    </a:cubicBezTo>
                    <a:cubicBezTo>
                      <a:pt x="26261" y="12446"/>
                      <a:pt x="24981" y="13965"/>
                      <a:pt x="23701" y="15513"/>
                    </a:cubicBezTo>
                    <a:cubicBezTo>
                      <a:pt x="22480" y="13905"/>
                      <a:pt x="21229" y="12297"/>
                      <a:pt x="19979" y="10719"/>
                    </a:cubicBezTo>
                    <a:cubicBezTo>
                      <a:pt x="21259" y="9201"/>
                      <a:pt x="22539" y="7653"/>
                      <a:pt x="23849" y="6134"/>
                    </a:cubicBezTo>
                    <a:close/>
                    <a:moveTo>
                      <a:pt x="11702" y="11017"/>
                    </a:moveTo>
                    <a:cubicBezTo>
                      <a:pt x="12982" y="12565"/>
                      <a:pt x="14262" y="14113"/>
                      <a:pt x="15513" y="15692"/>
                    </a:cubicBezTo>
                    <a:cubicBezTo>
                      <a:pt x="14232" y="17270"/>
                      <a:pt x="13012" y="18877"/>
                      <a:pt x="11761" y="20455"/>
                    </a:cubicBezTo>
                    <a:cubicBezTo>
                      <a:pt x="10540" y="18907"/>
                      <a:pt x="9260" y="17329"/>
                      <a:pt x="7980" y="15781"/>
                    </a:cubicBezTo>
                    <a:cubicBezTo>
                      <a:pt x="9201" y="14173"/>
                      <a:pt x="10451" y="12595"/>
                      <a:pt x="11702" y="11017"/>
                    </a:cubicBezTo>
                    <a:close/>
                    <a:moveTo>
                      <a:pt x="19741" y="11017"/>
                    </a:moveTo>
                    <a:cubicBezTo>
                      <a:pt x="20991" y="12595"/>
                      <a:pt x="22242" y="14173"/>
                      <a:pt x="23462" y="15781"/>
                    </a:cubicBezTo>
                    <a:cubicBezTo>
                      <a:pt x="22182" y="17329"/>
                      <a:pt x="20932" y="18877"/>
                      <a:pt x="19681" y="20455"/>
                    </a:cubicBezTo>
                    <a:cubicBezTo>
                      <a:pt x="18431" y="18848"/>
                      <a:pt x="17210" y="17270"/>
                      <a:pt x="15959" y="15692"/>
                    </a:cubicBezTo>
                    <a:cubicBezTo>
                      <a:pt x="17180" y="14113"/>
                      <a:pt x="18460" y="12565"/>
                      <a:pt x="19741" y="11017"/>
                    </a:cubicBezTo>
                    <a:close/>
                    <a:moveTo>
                      <a:pt x="15721" y="15989"/>
                    </a:moveTo>
                    <a:cubicBezTo>
                      <a:pt x="16972" y="17567"/>
                      <a:pt x="18222" y="19145"/>
                      <a:pt x="19443" y="20753"/>
                    </a:cubicBezTo>
                    <a:cubicBezTo>
                      <a:pt x="18192" y="22331"/>
                      <a:pt x="16942" y="23939"/>
                      <a:pt x="15721" y="25547"/>
                    </a:cubicBezTo>
                    <a:cubicBezTo>
                      <a:pt x="14500" y="23939"/>
                      <a:pt x="13250" y="22331"/>
                      <a:pt x="11999" y="20753"/>
                    </a:cubicBezTo>
                    <a:cubicBezTo>
                      <a:pt x="13220" y="19145"/>
                      <a:pt x="14471" y="17567"/>
                      <a:pt x="15721" y="15989"/>
                    </a:cubicBezTo>
                    <a:close/>
                    <a:moveTo>
                      <a:pt x="7771" y="16079"/>
                    </a:moveTo>
                    <a:cubicBezTo>
                      <a:pt x="9052" y="17627"/>
                      <a:pt x="10302" y="19175"/>
                      <a:pt x="11553" y="20753"/>
                    </a:cubicBezTo>
                    <a:cubicBezTo>
                      <a:pt x="10332" y="22361"/>
                      <a:pt x="9111" y="23998"/>
                      <a:pt x="7920" y="25636"/>
                    </a:cubicBezTo>
                    <a:cubicBezTo>
                      <a:pt x="6670" y="24058"/>
                      <a:pt x="5390" y="22510"/>
                      <a:pt x="4109" y="20962"/>
                    </a:cubicBezTo>
                    <a:cubicBezTo>
                      <a:pt x="5330" y="19324"/>
                      <a:pt x="6521" y="17686"/>
                      <a:pt x="7771" y="16079"/>
                    </a:cubicBezTo>
                    <a:close/>
                    <a:moveTo>
                      <a:pt x="23701" y="16108"/>
                    </a:moveTo>
                    <a:cubicBezTo>
                      <a:pt x="24921" y="17716"/>
                      <a:pt x="26142" y="19324"/>
                      <a:pt x="27333" y="20991"/>
                    </a:cubicBezTo>
                    <a:cubicBezTo>
                      <a:pt x="26053" y="22510"/>
                      <a:pt x="24772" y="24088"/>
                      <a:pt x="23552" y="25666"/>
                    </a:cubicBezTo>
                    <a:cubicBezTo>
                      <a:pt x="22331" y="24028"/>
                      <a:pt x="21110" y="22391"/>
                      <a:pt x="19889" y="20783"/>
                    </a:cubicBezTo>
                    <a:cubicBezTo>
                      <a:pt x="21140" y="19205"/>
                      <a:pt x="22390" y="17657"/>
                      <a:pt x="23701" y="16108"/>
                    </a:cubicBezTo>
                    <a:close/>
                    <a:moveTo>
                      <a:pt x="2114" y="1"/>
                    </a:moveTo>
                    <a:cubicBezTo>
                      <a:pt x="2472" y="358"/>
                      <a:pt x="2799" y="745"/>
                      <a:pt x="3157" y="1102"/>
                    </a:cubicBezTo>
                    <a:cubicBezTo>
                      <a:pt x="2144" y="2383"/>
                      <a:pt x="1132" y="3693"/>
                      <a:pt x="149" y="5003"/>
                    </a:cubicBezTo>
                    <a:cubicBezTo>
                      <a:pt x="149" y="5211"/>
                      <a:pt x="120" y="5419"/>
                      <a:pt x="90" y="5628"/>
                    </a:cubicBezTo>
                    <a:cubicBezTo>
                      <a:pt x="1191" y="4199"/>
                      <a:pt x="2293" y="2770"/>
                      <a:pt x="3395" y="1370"/>
                    </a:cubicBezTo>
                    <a:cubicBezTo>
                      <a:pt x="4735" y="2859"/>
                      <a:pt x="6045" y="4348"/>
                      <a:pt x="7355" y="5836"/>
                    </a:cubicBezTo>
                    <a:cubicBezTo>
                      <a:pt x="6104" y="7444"/>
                      <a:pt x="4854" y="9022"/>
                      <a:pt x="3633" y="10630"/>
                    </a:cubicBezTo>
                    <a:cubicBezTo>
                      <a:pt x="2442" y="9260"/>
                      <a:pt x="1251" y="7920"/>
                      <a:pt x="30" y="6581"/>
                    </a:cubicBezTo>
                    <a:cubicBezTo>
                      <a:pt x="30" y="6730"/>
                      <a:pt x="30" y="6908"/>
                      <a:pt x="0" y="7087"/>
                    </a:cubicBezTo>
                    <a:cubicBezTo>
                      <a:pt x="1162" y="8367"/>
                      <a:pt x="2293" y="9647"/>
                      <a:pt x="3395" y="10928"/>
                    </a:cubicBezTo>
                    <a:cubicBezTo>
                      <a:pt x="2263" y="12446"/>
                      <a:pt x="1132" y="13935"/>
                      <a:pt x="0" y="15483"/>
                    </a:cubicBezTo>
                    <a:cubicBezTo>
                      <a:pt x="0" y="15662"/>
                      <a:pt x="30" y="15840"/>
                      <a:pt x="60" y="16019"/>
                    </a:cubicBezTo>
                    <a:cubicBezTo>
                      <a:pt x="1251" y="14411"/>
                      <a:pt x="2442" y="12803"/>
                      <a:pt x="3633" y="11196"/>
                    </a:cubicBezTo>
                    <a:cubicBezTo>
                      <a:pt x="4943" y="12714"/>
                      <a:pt x="6223" y="14233"/>
                      <a:pt x="7504" y="15781"/>
                    </a:cubicBezTo>
                    <a:cubicBezTo>
                      <a:pt x="6283" y="17389"/>
                      <a:pt x="5062" y="19026"/>
                      <a:pt x="3871" y="20664"/>
                    </a:cubicBezTo>
                    <a:cubicBezTo>
                      <a:pt x="2621" y="19145"/>
                      <a:pt x="1340" y="17657"/>
                      <a:pt x="60" y="16168"/>
                    </a:cubicBezTo>
                    <a:lnTo>
                      <a:pt x="60" y="16168"/>
                    </a:lnTo>
                    <a:cubicBezTo>
                      <a:pt x="90" y="16376"/>
                      <a:pt x="120" y="16585"/>
                      <a:pt x="149" y="16793"/>
                    </a:cubicBezTo>
                    <a:cubicBezTo>
                      <a:pt x="1311" y="18163"/>
                      <a:pt x="2501" y="19562"/>
                      <a:pt x="3663" y="20962"/>
                    </a:cubicBezTo>
                    <a:cubicBezTo>
                      <a:pt x="3216" y="21527"/>
                      <a:pt x="2799" y="22123"/>
                      <a:pt x="2382" y="22718"/>
                    </a:cubicBezTo>
                    <a:cubicBezTo>
                      <a:pt x="2472" y="22808"/>
                      <a:pt x="2531" y="22927"/>
                      <a:pt x="2591" y="23016"/>
                    </a:cubicBezTo>
                    <a:cubicBezTo>
                      <a:pt x="3037" y="22420"/>
                      <a:pt x="3454" y="21825"/>
                      <a:pt x="3901" y="21229"/>
                    </a:cubicBezTo>
                    <a:cubicBezTo>
                      <a:pt x="5181" y="22778"/>
                      <a:pt x="6432" y="24356"/>
                      <a:pt x="7682" y="25904"/>
                    </a:cubicBezTo>
                    <a:lnTo>
                      <a:pt x="7146" y="26648"/>
                    </a:lnTo>
                    <a:lnTo>
                      <a:pt x="7474" y="26797"/>
                    </a:lnTo>
                    <a:lnTo>
                      <a:pt x="7920" y="26202"/>
                    </a:lnTo>
                    <a:lnTo>
                      <a:pt x="8754" y="27303"/>
                    </a:lnTo>
                    <a:lnTo>
                      <a:pt x="9379" y="27512"/>
                    </a:lnTo>
                    <a:lnTo>
                      <a:pt x="9379" y="27512"/>
                    </a:lnTo>
                    <a:lnTo>
                      <a:pt x="8159" y="25934"/>
                    </a:lnTo>
                    <a:cubicBezTo>
                      <a:pt x="9350" y="24296"/>
                      <a:pt x="10570" y="22659"/>
                      <a:pt x="11791" y="21051"/>
                    </a:cubicBezTo>
                    <a:cubicBezTo>
                      <a:pt x="13041" y="22629"/>
                      <a:pt x="14292" y="24207"/>
                      <a:pt x="15513" y="25815"/>
                    </a:cubicBezTo>
                    <a:cubicBezTo>
                      <a:pt x="14887" y="26648"/>
                      <a:pt x="14262" y="27452"/>
                      <a:pt x="13637" y="28286"/>
                    </a:cubicBezTo>
                    <a:lnTo>
                      <a:pt x="14084" y="28286"/>
                    </a:lnTo>
                    <a:lnTo>
                      <a:pt x="15721" y="26112"/>
                    </a:lnTo>
                    <a:cubicBezTo>
                      <a:pt x="16257" y="26857"/>
                      <a:pt x="16823" y="27571"/>
                      <a:pt x="17359" y="28286"/>
                    </a:cubicBezTo>
                    <a:lnTo>
                      <a:pt x="17776" y="28256"/>
                    </a:lnTo>
                    <a:cubicBezTo>
                      <a:pt x="17180" y="27452"/>
                      <a:pt x="16585" y="26648"/>
                      <a:pt x="15959" y="25815"/>
                    </a:cubicBezTo>
                    <a:cubicBezTo>
                      <a:pt x="17180" y="24207"/>
                      <a:pt x="18431" y="22629"/>
                      <a:pt x="19681" y="21051"/>
                    </a:cubicBezTo>
                    <a:cubicBezTo>
                      <a:pt x="20902" y="22659"/>
                      <a:pt x="22123" y="24266"/>
                      <a:pt x="23313" y="25904"/>
                    </a:cubicBezTo>
                    <a:cubicBezTo>
                      <a:pt x="22897" y="26440"/>
                      <a:pt x="22510" y="26976"/>
                      <a:pt x="22093" y="27482"/>
                    </a:cubicBezTo>
                    <a:cubicBezTo>
                      <a:pt x="22301" y="27423"/>
                      <a:pt x="22480" y="27363"/>
                      <a:pt x="22688" y="27303"/>
                    </a:cubicBezTo>
                    <a:lnTo>
                      <a:pt x="23552" y="26202"/>
                    </a:lnTo>
                    <a:lnTo>
                      <a:pt x="23969" y="26797"/>
                    </a:lnTo>
                    <a:lnTo>
                      <a:pt x="24296" y="26648"/>
                    </a:lnTo>
                    <a:cubicBezTo>
                      <a:pt x="24117" y="26410"/>
                      <a:pt x="23939" y="26172"/>
                      <a:pt x="23760" y="25904"/>
                    </a:cubicBezTo>
                    <a:cubicBezTo>
                      <a:pt x="25011" y="24356"/>
                      <a:pt x="26261" y="22778"/>
                      <a:pt x="27571" y="21229"/>
                    </a:cubicBezTo>
                    <a:cubicBezTo>
                      <a:pt x="27988" y="21825"/>
                      <a:pt x="28435" y="22420"/>
                      <a:pt x="28851" y="23016"/>
                    </a:cubicBezTo>
                    <a:cubicBezTo>
                      <a:pt x="28911" y="22927"/>
                      <a:pt x="29000" y="22808"/>
                      <a:pt x="29060" y="22718"/>
                    </a:cubicBezTo>
                    <a:cubicBezTo>
                      <a:pt x="28643" y="22123"/>
                      <a:pt x="28226" y="21527"/>
                      <a:pt x="27809" y="20962"/>
                    </a:cubicBezTo>
                    <a:cubicBezTo>
                      <a:pt x="28941" y="19562"/>
                      <a:pt x="30132" y="18163"/>
                      <a:pt x="31323" y="16793"/>
                    </a:cubicBezTo>
                    <a:cubicBezTo>
                      <a:pt x="31323" y="16585"/>
                      <a:pt x="31352" y="16376"/>
                      <a:pt x="31382" y="16168"/>
                    </a:cubicBezTo>
                    <a:lnTo>
                      <a:pt x="31382" y="16168"/>
                    </a:lnTo>
                    <a:cubicBezTo>
                      <a:pt x="30102" y="17657"/>
                      <a:pt x="28822" y="19145"/>
                      <a:pt x="27571" y="20664"/>
                    </a:cubicBezTo>
                    <a:cubicBezTo>
                      <a:pt x="26380" y="19026"/>
                      <a:pt x="25159" y="17389"/>
                      <a:pt x="23939" y="15781"/>
                    </a:cubicBezTo>
                    <a:cubicBezTo>
                      <a:pt x="25219" y="14233"/>
                      <a:pt x="26499" y="12714"/>
                      <a:pt x="27809" y="11196"/>
                    </a:cubicBezTo>
                    <a:cubicBezTo>
                      <a:pt x="29030" y="12803"/>
                      <a:pt x="30221" y="14411"/>
                      <a:pt x="31382" y="16019"/>
                    </a:cubicBezTo>
                    <a:lnTo>
                      <a:pt x="31442" y="15483"/>
                    </a:lnTo>
                    <a:cubicBezTo>
                      <a:pt x="30310" y="13965"/>
                      <a:pt x="29179" y="12446"/>
                      <a:pt x="28048" y="10928"/>
                    </a:cubicBezTo>
                    <a:cubicBezTo>
                      <a:pt x="29149" y="9647"/>
                      <a:pt x="30281" y="8367"/>
                      <a:pt x="31442" y="7087"/>
                    </a:cubicBezTo>
                    <a:cubicBezTo>
                      <a:pt x="31442" y="6908"/>
                      <a:pt x="31412" y="6759"/>
                      <a:pt x="31412" y="6581"/>
                    </a:cubicBezTo>
                    <a:cubicBezTo>
                      <a:pt x="30191" y="7920"/>
                      <a:pt x="29000" y="9290"/>
                      <a:pt x="27809" y="10660"/>
                    </a:cubicBezTo>
                    <a:cubicBezTo>
                      <a:pt x="26589" y="9052"/>
                      <a:pt x="25338" y="7444"/>
                      <a:pt x="24088" y="5866"/>
                    </a:cubicBezTo>
                    <a:cubicBezTo>
                      <a:pt x="25398" y="4348"/>
                      <a:pt x="26708" y="2859"/>
                      <a:pt x="28048" y="1400"/>
                    </a:cubicBezTo>
                    <a:cubicBezTo>
                      <a:pt x="29149" y="2799"/>
                      <a:pt x="30251" y="4228"/>
                      <a:pt x="31323" y="5658"/>
                    </a:cubicBezTo>
                    <a:cubicBezTo>
                      <a:pt x="31323" y="5419"/>
                      <a:pt x="31323" y="5211"/>
                      <a:pt x="31293" y="5003"/>
                    </a:cubicBezTo>
                    <a:cubicBezTo>
                      <a:pt x="30310" y="3722"/>
                      <a:pt x="29298" y="2412"/>
                      <a:pt x="28286" y="1132"/>
                    </a:cubicBezTo>
                    <a:cubicBezTo>
                      <a:pt x="28613" y="745"/>
                      <a:pt x="28971" y="388"/>
                      <a:pt x="29328" y="1"/>
                    </a:cubicBezTo>
                    <a:lnTo>
                      <a:pt x="28851" y="1"/>
                    </a:lnTo>
                    <a:cubicBezTo>
                      <a:pt x="28583" y="298"/>
                      <a:pt x="28316" y="566"/>
                      <a:pt x="28077" y="864"/>
                    </a:cubicBezTo>
                    <a:lnTo>
                      <a:pt x="27512" y="149"/>
                    </a:lnTo>
                    <a:lnTo>
                      <a:pt x="27154" y="269"/>
                    </a:lnTo>
                    <a:cubicBezTo>
                      <a:pt x="27363" y="566"/>
                      <a:pt x="27601" y="834"/>
                      <a:pt x="27809" y="1102"/>
                    </a:cubicBezTo>
                    <a:cubicBezTo>
                      <a:pt x="26470" y="2591"/>
                      <a:pt x="25159" y="4080"/>
                      <a:pt x="23849" y="5568"/>
                    </a:cubicBezTo>
                    <a:cubicBezTo>
                      <a:pt x="22837" y="4288"/>
                      <a:pt x="21825" y="3038"/>
                      <a:pt x="20783" y="1787"/>
                    </a:cubicBezTo>
                    <a:lnTo>
                      <a:pt x="20366" y="1817"/>
                    </a:lnTo>
                    <a:cubicBezTo>
                      <a:pt x="21468" y="3157"/>
                      <a:pt x="22539" y="4496"/>
                      <a:pt x="23611" y="5866"/>
                    </a:cubicBezTo>
                    <a:cubicBezTo>
                      <a:pt x="22301" y="7355"/>
                      <a:pt x="21021" y="8903"/>
                      <a:pt x="19741" y="10422"/>
                    </a:cubicBezTo>
                    <a:cubicBezTo>
                      <a:pt x="18490" y="8843"/>
                      <a:pt x="17240" y="7295"/>
                      <a:pt x="15959" y="5747"/>
                    </a:cubicBezTo>
                    <a:cubicBezTo>
                      <a:pt x="17031" y="4467"/>
                      <a:pt x="18103" y="3186"/>
                      <a:pt x="19175" y="1906"/>
                    </a:cubicBezTo>
                    <a:lnTo>
                      <a:pt x="18699" y="1906"/>
                    </a:lnTo>
                    <a:cubicBezTo>
                      <a:pt x="17716" y="3067"/>
                      <a:pt x="16704" y="4258"/>
                      <a:pt x="15721" y="5449"/>
                    </a:cubicBezTo>
                    <a:cubicBezTo>
                      <a:pt x="14739" y="4228"/>
                      <a:pt x="13726" y="3038"/>
                      <a:pt x="12684" y="1847"/>
                    </a:cubicBezTo>
                    <a:lnTo>
                      <a:pt x="12178" y="1817"/>
                    </a:lnTo>
                    <a:lnTo>
                      <a:pt x="12178" y="1817"/>
                    </a:lnTo>
                    <a:cubicBezTo>
                      <a:pt x="13309" y="3097"/>
                      <a:pt x="14411" y="4407"/>
                      <a:pt x="15483" y="5717"/>
                    </a:cubicBezTo>
                    <a:cubicBezTo>
                      <a:pt x="14203" y="7265"/>
                      <a:pt x="12952" y="8843"/>
                      <a:pt x="11702" y="10422"/>
                    </a:cubicBezTo>
                    <a:cubicBezTo>
                      <a:pt x="10421" y="8873"/>
                      <a:pt x="9111" y="7355"/>
                      <a:pt x="7831" y="5836"/>
                    </a:cubicBezTo>
                    <a:cubicBezTo>
                      <a:pt x="8933" y="4437"/>
                      <a:pt x="10034" y="3067"/>
                      <a:pt x="11166" y="1668"/>
                    </a:cubicBezTo>
                    <a:lnTo>
                      <a:pt x="10749" y="1638"/>
                    </a:lnTo>
                    <a:cubicBezTo>
                      <a:pt x="9677" y="2948"/>
                      <a:pt x="8605" y="4258"/>
                      <a:pt x="7563" y="5568"/>
                    </a:cubicBezTo>
                    <a:cubicBezTo>
                      <a:pt x="6253" y="4050"/>
                      <a:pt x="4943" y="2561"/>
                      <a:pt x="3603" y="1102"/>
                    </a:cubicBezTo>
                    <a:lnTo>
                      <a:pt x="4496" y="1"/>
                    </a:lnTo>
                    <a:lnTo>
                      <a:pt x="4050" y="1"/>
                    </a:lnTo>
                    <a:lnTo>
                      <a:pt x="3365" y="834"/>
                    </a:lnTo>
                    <a:cubicBezTo>
                      <a:pt x="3127" y="566"/>
                      <a:pt x="2859" y="269"/>
                      <a:pt x="26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1" name="Google Shape;481;p42"/>
              <p:cNvSpPr/>
              <p:nvPr/>
            </p:nvSpPr>
            <p:spPr>
              <a:xfrm>
                <a:off x="3101657" y="3245723"/>
                <a:ext cx="1753572" cy="518970"/>
              </a:xfrm>
              <a:custGeom>
                <a:avLst/>
                <a:gdLst/>
                <a:ahLst/>
                <a:cxnLst/>
                <a:rect l="l" t="t" r="r" b="b"/>
                <a:pathLst>
                  <a:path w="32127" h="9508" extrusionOk="0">
                    <a:moveTo>
                      <a:pt x="14887" y="2359"/>
                    </a:moveTo>
                    <a:cubicBezTo>
                      <a:pt x="14976" y="2359"/>
                      <a:pt x="15065" y="2360"/>
                      <a:pt x="15155" y="2362"/>
                    </a:cubicBezTo>
                    <a:cubicBezTo>
                      <a:pt x="16674" y="2362"/>
                      <a:pt x="18162" y="2570"/>
                      <a:pt x="19651" y="2987"/>
                    </a:cubicBezTo>
                    <a:cubicBezTo>
                      <a:pt x="20157" y="3106"/>
                      <a:pt x="23343" y="3999"/>
                      <a:pt x="22360" y="4952"/>
                    </a:cubicBezTo>
                    <a:cubicBezTo>
                      <a:pt x="21735" y="5577"/>
                      <a:pt x="20693" y="5815"/>
                      <a:pt x="19830" y="6054"/>
                    </a:cubicBezTo>
                    <a:cubicBezTo>
                      <a:pt x="18877" y="6292"/>
                      <a:pt x="17894" y="6441"/>
                      <a:pt x="16912" y="6500"/>
                    </a:cubicBezTo>
                    <a:cubicBezTo>
                      <a:pt x="16422" y="6525"/>
                      <a:pt x="15922" y="6540"/>
                      <a:pt x="15419" y="6540"/>
                    </a:cubicBezTo>
                    <a:cubicBezTo>
                      <a:pt x="13537" y="6540"/>
                      <a:pt x="11600" y="6337"/>
                      <a:pt x="9885" y="5726"/>
                    </a:cubicBezTo>
                    <a:cubicBezTo>
                      <a:pt x="9438" y="5577"/>
                      <a:pt x="8158" y="5071"/>
                      <a:pt x="8247" y="4535"/>
                    </a:cubicBezTo>
                    <a:cubicBezTo>
                      <a:pt x="8396" y="3672"/>
                      <a:pt x="9766" y="3285"/>
                      <a:pt x="10481" y="3046"/>
                    </a:cubicBezTo>
                    <a:cubicBezTo>
                      <a:pt x="11886" y="2597"/>
                      <a:pt x="13372" y="2359"/>
                      <a:pt x="14887" y="2359"/>
                    </a:cubicBezTo>
                    <a:close/>
                    <a:moveTo>
                      <a:pt x="14142" y="0"/>
                    </a:moveTo>
                    <a:cubicBezTo>
                      <a:pt x="12182" y="0"/>
                      <a:pt x="10209" y="239"/>
                      <a:pt x="8307" y="694"/>
                    </a:cubicBezTo>
                    <a:cubicBezTo>
                      <a:pt x="6253" y="1141"/>
                      <a:pt x="4228" y="1677"/>
                      <a:pt x="2382" y="2689"/>
                    </a:cubicBezTo>
                    <a:cubicBezTo>
                      <a:pt x="1459" y="3225"/>
                      <a:pt x="387" y="3731"/>
                      <a:pt x="209" y="4892"/>
                    </a:cubicBezTo>
                    <a:cubicBezTo>
                      <a:pt x="0" y="6143"/>
                      <a:pt x="2710" y="7304"/>
                      <a:pt x="3603" y="7661"/>
                    </a:cubicBezTo>
                    <a:cubicBezTo>
                      <a:pt x="7293" y="9048"/>
                      <a:pt x="11391" y="9507"/>
                      <a:pt x="15385" y="9507"/>
                    </a:cubicBezTo>
                    <a:cubicBezTo>
                      <a:pt x="16451" y="9507"/>
                      <a:pt x="17508" y="9474"/>
                      <a:pt x="18549" y="9418"/>
                    </a:cubicBezTo>
                    <a:cubicBezTo>
                      <a:pt x="20633" y="9299"/>
                      <a:pt x="22718" y="8942"/>
                      <a:pt x="24742" y="8376"/>
                    </a:cubicBezTo>
                    <a:cubicBezTo>
                      <a:pt x="26558" y="7840"/>
                      <a:pt x="28762" y="7274"/>
                      <a:pt x="30102" y="5845"/>
                    </a:cubicBezTo>
                    <a:cubicBezTo>
                      <a:pt x="32126" y="3701"/>
                      <a:pt x="24742" y="1587"/>
                      <a:pt x="23611" y="1260"/>
                    </a:cubicBezTo>
                    <a:cubicBezTo>
                      <a:pt x="22956" y="1052"/>
                      <a:pt x="22301" y="873"/>
                      <a:pt x="21616" y="754"/>
                    </a:cubicBezTo>
                    <a:cubicBezTo>
                      <a:pt x="19383" y="277"/>
                      <a:pt x="17090" y="39"/>
                      <a:pt x="14798" y="9"/>
                    </a:cubicBezTo>
                    <a:cubicBezTo>
                      <a:pt x="14579" y="3"/>
                      <a:pt x="14361" y="0"/>
                      <a:pt x="141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2" name="Google Shape;482;p42"/>
              <p:cNvSpPr/>
              <p:nvPr/>
            </p:nvSpPr>
            <p:spPr>
              <a:xfrm>
                <a:off x="3988949" y="2640023"/>
                <a:ext cx="1041652" cy="960543"/>
              </a:xfrm>
              <a:custGeom>
                <a:avLst/>
                <a:gdLst/>
                <a:ahLst/>
                <a:cxnLst/>
                <a:rect l="l" t="t" r="r" b="b"/>
                <a:pathLst>
                  <a:path w="19084" h="17598" extrusionOk="0">
                    <a:moveTo>
                      <a:pt x="4973" y="1"/>
                    </a:moveTo>
                    <a:cubicBezTo>
                      <a:pt x="4794" y="1"/>
                      <a:pt x="4616" y="60"/>
                      <a:pt x="4497" y="179"/>
                    </a:cubicBezTo>
                    <a:cubicBezTo>
                      <a:pt x="4437" y="209"/>
                      <a:pt x="4407" y="239"/>
                      <a:pt x="4377" y="298"/>
                    </a:cubicBezTo>
                    <a:cubicBezTo>
                      <a:pt x="4258" y="418"/>
                      <a:pt x="4169" y="566"/>
                      <a:pt x="4139" y="715"/>
                    </a:cubicBezTo>
                    <a:cubicBezTo>
                      <a:pt x="2978" y="4973"/>
                      <a:pt x="1876" y="9260"/>
                      <a:pt x="894" y="13578"/>
                    </a:cubicBezTo>
                    <a:cubicBezTo>
                      <a:pt x="596" y="14918"/>
                      <a:pt x="269" y="16257"/>
                      <a:pt x="1" y="17597"/>
                    </a:cubicBezTo>
                    <a:lnTo>
                      <a:pt x="656" y="17567"/>
                    </a:lnTo>
                    <a:cubicBezTo>
                      <a:pt x="1162" y="17538"/>
                      <a:pt x="1668" y="17508"/>
                      <a:pt x="2204" y="17419"/>
                    </a:cubicBezTo>
                    <a:cubicBezTo>
                      <a:pt x="2442" y="16257"/>
                      <a:pt x="2710" y="15096"/>
                      <a:pt x="2978" y="13935"/>
                    </a:cubicBezTo>
                    <a:cubicBezTo>
                      <a:pt x="3901" y="9975"/>
                      <a:pt x="4884" y="6045"/>
                      <a:pt x="5955" y="2115"/>
                    </a:cubicBezTo>
                    <a:lnTo>
                      <a:pt x="17746" y="2799"/>
                    </a:lnTo>
                    <a:cubicBezTo>
                      <a:pt x="17774" y="2801"/>
                      <a:pt x="17801" y="2802"/>
                      <a:pt x="17827" y="2802"/>
                    </a:cubicBezTo>
                    <a:cubicBezTo>
                      <a:pt x="19084" y="2802"/>
                      <a:pt x="19028" y="773"/>
                      <a:pt x="17716" y="686"/>
                    </a:cubicBezTo>
                    <a:lnTo>
                      <a:pt x="5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3" name="Google Shape;483;p42"/>
              <p:cNvSpPr/>
              <p:nvPr/>
            </p:nvSpPr>
            <p:spPr>
              <a:xfrm>
                <a:off x="3380519" y="2229400"/>
                <a:ext cx="441081" cy="136789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25061" extrusionOk="0">
                    <a:moveTo>
                      <a:pt x="426" y="0"/>
                    </a:moveTo>
                    <a:cubicBezTo>
                      <a:pt x="216" y="0"/>
                      <a:pt x="1" y="171"/>
                      <a:pt x="72" y="437"/>
                    </a:cubicBezTo>
                    <a:cubicBezTo>
                      <a:pt x="2215" y="7405"/>
                      <a:pt x="4300" y="14402"/>
                      <a:pt x="6295" y="21398"/>
                    </a:cubicBezTo>
                    <a:cubicBezTo>
                      <a:pt x="6652" y="22589"/>
                      <a:pt x="6979" y="23780"/>
                      <a:pt x="7337" y="24971"/>
                    </a:cubicBezTo>
                    <a:cubicBezTo>
                      <a:pt x="7575" y="25001"/>
                      <a:pt x="7843" y="25031"/>
                      <a:pt x="8081" y="25061"/>
                    </a:cubicBezTo>
                    <a:cubicBezTo>
                      <a:pt x="7724" y="23780"/>
                      <a:pt x="7366" y="22500"/>
                      <a:pt x="7009" y="21250"/>
                    </a:cubicBezTo>
                    <a:cubicBezTo>
                      <a:pt x="4984" y="14253"/>
                      <a:pt x="2900" y="7256"/>
                      <a:pt x="757" y="259"/>
                    </a:cubicBezTo>
                    <a:cubicBezTo>
                      <a:pt x="708" y="79"/>
                      <a:pt x="568" y="0"/>
                      <a:pt x="4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4" name="Google Shape;484;p42"/>
              <p:cNvSpPr/>
              <p:nvPr/>
            </p:nvSpPr>
            <p:spPr>
              <a:xfrm>
                <a:off x="2973225" y="2301994"/>
                <a:ext cx="1124672" cy="698874"/>
              </a:xfrm>
              <a:custGeom>
                <a:avLst/>
                <a:gdLst/>
                <a:ahLst/>
                <a:cxnLst/>
                <a:rect l="l" t="t" r="r" b="b"/>
                <a:pathLst>
                  <a:path w="20605" h="12804" extrusionOk="0">
                    <a:moveTo>
                      <a:pt x="8278" y="1"/>
                    </a:moveTo>
                    <a:cubicBezTo>
                      <a:pt x="7415" y="1102"/>
                      <a:pt x="6551" y="2204"/>
                      <a:pt x="5747" y="3335"/>
                    </a:cubicBezTo>
                    <a:cubicBezTo>
                      <a:pt x="3842" y="5956"/>
                      <a:pt x="1966" y="8576"/>
                      <a:pt x="1" y="11136"/>
                    </a:cubicBezTo>
                    <a:cubicBezTo>
                      <a:pt x="147" y="11126"/>
                      <a:pt x="293" y="11121"/>
                      <a:pt x="439" y="11121"/>
                    </a:cubicBezTo>
                    <a:cubicBezTo>
                      <a:pt x="1957" y="11121"/>
                      <a:pt x="3445" y="11682"/>
                      <a:pt x="4586" y="12714"/>
                    </a:cubicBezTo>
                    <a:cubicBezTo>
                      <a:pt x="5317" y="12405"/>
                      <a:pt x="6361" y="12255"/>
                      <a:pt x="7431" y="12255"/>
                    </a:cubicBezTo>
                    <a:cubicBezTo>
                      <a:pt x="8626" y="12255"/>
                      <a:pt x="9855" y="12442"/>
                      <a:pt x="10720" y="12804"/>
                    </a:cubicBezTo>
                    <a:cubicBezTo>
                      <a:pt x="10809" y="12684"/>
                      <a:pt x="10928" y="12565"/>
                      <a:pt x="11017" y="12476"/>
                    </a:cubicBezTo>
                    <a:cubicBezTo>
                      <a:pt x="11464" y="11791"/>
                      <a:pt x="12149" y="11345"/>
                      <a:pt x="12923" y="11255"/>
                    </a:cubicBezTo>
                    <a:cubicBezTo>
                      <a:pt x="13131" y="11226"/>
                      <a:pt x="13310" y="11196"/>
                      <a:pt x="13489" y="11196"/>
                    </a:cubicBezTo>
                    <a:cubicBezTo>
                      <a:pt x="14024" y="11089"/>
                      <a:pt x="14560" y="11035"/>
                      <a:pt x="15096" y="11035"/>
                    </a:cubicBezTo>
                    <a:cubicBezTo>
                      <a:pt x="15454" y="11035"/>
                      <a:pt x="15811" y="11059"/>
                      <a:pt x="16168" y="11106"/>
                    </a:cubicBezTo>
                    <a:cubicBezTo>
                      <a:pt x="16168" y="9052"/>
                      <a:pt x="18401" y="7087"/>
                      <a:pt x="20605" y="6611"/>
                    </a:cubicBezTo>
                    <a:cubicBezTo>
                      <a:pt x="19562" y="5956"/>
                      <a:pt x="18520" y="5360"/>
                      <a:pt x="17448" y="4735"/>
                    </a:cubicBezTo>
                    <a:cubicBezTo>
                      <a:pt x="15841" y="3901"/>
                      <a:pt x="14233" y="3067"/>
                      <a:pt x="12595" y="2234"/>
                    </a:cubicBezTo>
                    <a:cubicBezTo>
                      <a:pt x="11196" y="1489"/>
                      <a:pt x="9767" y="656"/>
                      <a:pt x="82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85" name="Google Shape;485;p42"/>
          <p:cNvGrpSpPr/>
          <p:nvPr/>
        </p:nvGrpSpPr>
        <p:grpSpPr>
          <a:xfrm rot="1826992">
            <a:off x="432017" y="197384"/>
            <a:ext cx="664979" cy="640085"/>
            <a:chOff x="1551003" y="2677368"/>
            <a:chExt cx="664958" cy="640065"/>
          </a:xfrm>
        </p:grpSpPr>
        <p:sp>
          <p:nvSpPr>
            <p:cNvPr id="486" name="Google Shape;486;p42"/>
            <p:cNvSpPr/>
            <p:nvPr/>
          </p:nvSpPr>
          <p:spPr>
            <a:xfrm>
              <a:off x="1551025" y="2679563"/>
              <a:ext cx="664900" cy="635650"/>
            </a:xfrm>
            <a:custGeom>
              <a:avLst/>
              <a:gdLst/>
              <a:ahLst/>
              <a:cxnLst/>
              <a:rect l="l" t="t" r="r" b="b"/>
              <a:pathLst>
                <a:path w="26596" h="25426" extrusionOk="0">
                  <a:moveTo>
                    <a:pt x="13414" y="0"/>
                  </a:moveTo>
                  <a:cubicBezTo>
                    <a:pt x="13397" y="0"/>
                    <a:pt x="13381" y="2"/>
                    <a:pt x="13366" y="7"/>
                  </a:cubicBezTo>
                  <a:cubicBezTo>
                    <a:pt x="12188" y="369"/>
                    <a:pt x="4781" y="12919"/>
                    <a:pt x="1518" y="18492"/>
                  </a:cubicBezTo>
                  <a:lnTo>
                    <a:pt x="1496" y="18469"/>
                  </a:lnTo>
                  <a:lnTo>
                    <a:pt x="1" y="21119"/>
                  </a:lnTo>
                  <a:cubicBezTo>
                    <a:pt x="1" y="21119"/>
                    <a:pt x="205" y="21301"/>
                    <a:pt x="612" y="21550"/>
                  </a:cubicBezTo>
                  <a:cubicBezTo>
                    <a:pt x="748" y="21641"/>
                    <a:pt x="884" y="21754"/>
                    <a:pt x="1065" y="21867"/>
                  </a:cubicBezTo>
                  <a:cubicBezTo>
                    <a:pt x="1337" y="22026"/>
                    <a:pt x="1632" y="22207"/>
                    <a:pt x="1994" y="22411"/>
                  </a:cubicBezTo>
                  <a:cubicBezTo>
                    <a:pt x="2810" y="22864"/>
                    <a:pt x="3671" y="23294"/>
                    <a:pt x="4554" y="23657"/>
                  </a:cubicBezTo>
                  <a:cubicBezTo>
                    <a:pt x="6298" y="24382"/>
                    <a:pt x="8111" y="24903"/>
                    <a:pt x="9968" y="25174"/>
                  </a:cubicBezTo>
                  <a:cubicBezTo>
                    <a:pt x="10217" y="25220"/>
                    <a:pt x="10444" y="25242"/>
                    <a:pt x="10670" y="25288"/>
                  </a:cubicBezTo>
                  <a:cubicBezTo>
                    <a:pt x="11475" y="25375"/>
                    <a:pt x="12289" y="25425"/>
                    <a:pt x="13100" y="25425"/>
                  </a:cubicBezTo>
                  <a:cubicBezTo>
                    <a:pt x="13545" y="25425"/>
                    <a:pt x="13990" y="25410"/>
                    <a:pt x="14431" y="25378"/>
                  </a:cubicBezTo>
                  <a:cubicBezTo>
                    <a:pt x="19822" y="25061"/>
                    <a:pt x="23152" y="23589"/>
                    <a:pt x="24965" y="22524"/>
                  </a:cubicBezTo>
                  <a:cubicBezTo>
                    <a:pt x="25237" y="22343"/>
                    <a:pt x="25463" y="22207"/>
                    <a:pt x="25667" y="22048"/>
                  </a:cubicBezTo>
                  <a:lnTo>
                    <a:pt x="25894" y="21890"/>
                  </a:lnTo>
                  <a:lnTo>
                    <a:pt x="25984" y="21844"/>
                  </a:lnTo>
                  <a:lnTo>
                    <a:pt x="26165" y="21686"/>
                  </a:lnTo>
                  <a:cubicBezTo>
                    <a:pt x="26324" y="21573"/>
                    <a:pt x="26460" y="21437"/>
                    <a:pt x="26596" y="21301"/>
                  </a:cubicBezTo>
                  <a:lnTo>
                    <a:pt x="25214" y="18560"/>
                  </a:lnTo>
                  <a:lnTo>
                    <a:pt x="25146" y="18628"/>
                  </a:lnTo>
                  <a:cubicBezTo>
                    <a:pt x="21992" y="12902"/>
                    <a:pt x="14732" y="0"/>
                    <a:pt x="13414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87" name="Google Shape;487;p42"/>
            <p:cNvGrpSpPr/>
            <p:nvPr/>
          </p:nvGrpSpPr>
          <p:grpSpPr>
            <a:xfrm>
              <a:off x="1551003" y="2677368"/>
              <a:ext cx="664958" cy="640065"/>
              <a:chOff x="2145175" y="63825"/>
              <a:chExt cx="2426854" cy="2317397"/>
            </a:xfrm>
          </p:grpSpPr>
          <p:sp>
            <p:nvSpPr>
              <p:cNvPr id="488" name="Google Shape;488;p42"/>
              <p:cNvSpPr/>
              <p:nvPr/>
            </p:nvSpPr>
            <p:spPr>
              <a:xfrm>
                <a:off x="2145175" y="63825"/>
                <a:ext cx="2424757" cy="2317387"/>
              </a:xfrm>
              <a:custGeom>
                <a:avLst/>
                <a:gdLst/>
                <a:ahLst/>
                <a:cxnLst/>
                <a:rect l="l" t="t" r="r" b="b"/>
                <a:pathLst>
                  <a:path w="26596" h="25419" extrusionOk="0">
                    <a:moveTo>
                      <a:pt x="13413" y="0"/>
                    </a:moveTo>
                    <a:cubicBezTo>
                      <a:pt x="13396" y="0"/>
                      <a:pt x="13381" y="3"/>
                      <a:pt x="13366" y="7"/>
                    </a:cubicBezTo>
                    <a:cubicBezTo>
                      <a:pt x="11848" y="460"/>
                      <a:pt x="1" y="21120"/>
                      <a:pt x="1" y="21120"/>
                    </a:cubicBezTo>
                    <a:cubicBezTo>
                      <a:pt x="1" y="21120"/>
                      <a:pt x="5399" y="25418"/>
                      <a:pt x="13125" y="25418"/>
                    </a:cubicBezTo>
                    <a:cubicBezTo>
                      <a:pt x="13546" y="25418"/>
                      <a:pt x="13974" y="25405"/>
                      <a:pt x="14408" y="25379"/>
                    </a:cubicBezTo>
                    <a:cubicBezTo>
                      <a:pt x="23198" y="24858"/>
                      <a:pt x="26596" y="21301"/>
                      <a:pt x="26596" y="21301"/>
                    </a:cubicBezTo>
                    <a:cubicBezTo>
                      <a:pt x="26596" y="21301"/>
                      <a:pt x="15090" y="0"/>
                      <a:pt x="134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9" name="Google Shape;489;p42"/>
              <p:cNvSpPr/>
              <p:nvPr/>
            </p:nvSpPr>
            <p:spPr>
              <a:xfrm>
                <a:off x="2145175" y="1747607"/>
                <a:ext cx="2426854" cy="633614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6950" extrusionOk="0">
                    <a:moveTo>
                      <a:pt x="1473" y="0"/>
                    </a:moveTo>
                    <a:lnTo>
                      <a:pt x="1" y="2651"/>
                    </a:lnTo>
                    <a:cubicBezTo>
                      <a:pt x="1" y="2651"/>
                      <a:pt x="5399" y="6949"/>
                      <a:pt x="13144" y="6949"/>
                    </a:cubicBezTo>
                    <a:cubicBezTo>
                      <a:pt x="13566" y="6949"/>
                      <a:pt x="13995" y="6936"/>
                      <a:pt x="14431" y="6910"/>
                    </a:cubicBezTo>
                    <a:cubicBezTo>
                      <a:pt x="23220" y="6389"/>
                      <a:pt x="26618" y="2832"/>
                      <a:pt x="26618" y="2832"/>
                    </a:cubicBezTo>
                    <a:lnTo>
                      <a:pt x="25191" y="91"/>
                    </a:lnTo>
                    <a:cubicBezTo>
                      <a:pt x="22361" y="2715"/>
                      <a:pt x="18181" y="4081"/>
                      <a:pt x="13814" y="4081"/>
                    </a:cubicBezTo>
                    <a:cubicBezTo>
                      <a:pt x="9511" y="4081"/>
                      <a:pt x="5026" y="2755"/>
                      <a:pt x="14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0" name="Google Shape;490;p42"/>
              <p:cNvSpPr/>
              <p:nvPr/>
            </p:nvSpPr>
            <p:spPr>
              <a:xfrm>
                <a:off x="2145175" y="1852906"/>
                <a:ext cx="2426854" cy="528316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5795" extrusionOk="0">
                    <a:moveTo>
                      <a:pt x="839" y="1"/>
                    </a:moveTo>
                    <a:lnTo>
                      <a:pt x="1" y="1496"/>
                    </a:lnTo>
                    <a:cubicBezTo>
                      <a:pt x="1" y="1496"/>
                      <a:pt x="5399" y="5794"/>
                      <a:pt x="13144" y="5794"/>
                    </a:cubicBezTo>
                    <a:cubicBezTo>
                      <a:pt x="13566" y="5794"/>
                      <a:pt x="13995" y="5781"/>
                      <a:pt x="14431" y="5755"/>
                    </a:cubicBezTo>
                    <a:cubicBezTo>
                      <a:pt x="23220" y="5234"/>
                      <a:pt x="26618" y="1677"/>
                      <a:pt x="26618" y="1677"/>
                    </a:cubicBezTo>
                    <a:lnTo>
                      <a:pt x="25757" y="46"/>
                    </a:lnTo>
                    <a:cubicBezTo>
                      <a:pt x="22466" y="2820"/>
                      <a:pt x="18152" y="4113"/>
                      <a:pt x="13778" y="4113"/>
                    </a:cubicBezTo>
                    <a:cubicBezTo>
                      <a:pt x="9153" y="4113"/>
                      <a:pt x="4460" y="2667"/>
                      <a:pt x="8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1" name="Google Shape;491;p42"/>
              <p:cNvSpPr/>
              <p:nvPr/>
            </p:nvSpPr>
            <p:spPr>
              <a:xfrm>
                <a:off x="3318245" y="1398525"/>
                <a:ext cx="109586" cy="2252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1" extrusionOk="0">
                    <a:moveTo>
                      <a:pt x="567" y="1"/>
                    </a:moveTo>
                    <a:cubicBezTo>
                      <a:pt x="227" y="24"/>
                      <a:pt x="1" y="567"/>
                      <a:pt x="1" y="1247"/>
                    </a:cubicBezTo>
                    <a:cubicBezTo>
                      <a:pt x="23" y="1926"/>
                      <a:pt x="295" y="2470"/>
                      <a:pt x="612" y="2470"/>
                    </a:cubicBezTo>
                    <a:cubicBezTo>
                      <a:pt x="952" y="2470"/>
                      <a:pt x="1201" y="1904"/>
                      <a:pt x="1179" y="1224"/>
                    </a:cubicBezTo>
                    <a:cubicBezTo>
                      <a:pt x="1156" y="545"/>
                      <a:pt x="884" y="1"/>
                      <a:pt x="5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2" name="Google Shape;492;p42"/>
              <p:cNvSpPr/>
              <p:nvPr/>
            </p:nvSpPr>
            <p:spPr>
              <a:xfrm>
                <a:off x="3322348" y="533249"/>
                <a:ext cx="109586" cy="225184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0" extrusionOk="0">
                    <a:moveTo>
                      <a:pt x="567" y="0"/>
                    </a:moveTo>
                    <a:cubicBezTo>
                      <a:pt x="228" y="23"/>
                      <a:pt x="1" y="566"/>
                      <a:pt x="1" y="1246"/>
                    </a:cubicBezTo>
                    <a:cubicBezTo>
                      <a:pt x="24" y="1926"/>
                      <a:pt x="295" y="2469"/>
                      <a:pt x="613" y="2469"/>
                    </a:cubicBezTo>
                    <a:cubicBezTo>
                      <a:pt x="952" y="2469"/>
                      <a:pt x="1202" y="1903"/>
                      <a:pt x="1179" y="1223"/>
                    </a:cubicBezTo>
                    <a:cubicBezTo>
                      <a:pt x="1156" y="544"/>
                      <a:pt x="884" y="0"/>
                      <a:pt x="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3" name="Google Shape;493;p42"/>
              <p:cNvSpPr/>
              <p:nvPr/>
            </p:nvSpPr>
            <p:spPr>
              <a:xfrm>
                <a:off x="2847358" y="1325226"/>
                <a:ext cx="132288" cy="2206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20" extrusionOk="0">
                    <a:moveTo>
                      <a:pt x="918" y="1"/>
                    </a:moveTo>
                    <a:cubicBezTo>
                      <a:pt x="622" y="1"/>
                      <a:pt x="305" y="453"/>
                      <a:pt x="159" y="1077"/>
                    </a:cubicBezTo>
                    <a:cubicBezTo>
                      <a:pt x="1" y="1734"/>
                      <a:pt x="114" y="2323"/>
                      <a:pt x="431" y="2413"/>
                    </a:cubicBezTo>
                    <a:cubicBezTo>
                      <a:pt x="451" y="2418"/>
                      <a:pt x="472" y="2420"/>
                      <a:pt x="493" y="2420"/>
                    </a:cubicBezTo>
                    <a:cubicBezTo>
                      <a:pt x="797" y="2420"/>
                      <a:pt x="1143" y="1964"/>
                      <a:pt x="1292" y="1349"/>
                    </a:cubicBezTo>
                    <a:cubicBezTo>
                      <a:pt x="1451" y="669"/>
                      <a:pt x="1315" y="80"/>
                      <a:pt x="997" y="12"/>
                    </a:cubicBezTo>
                    <a:cubicBezTo>
                      <a:pt x="971" y="5"/>
                      <a:pt x="945" y="1"/>
                      <a:pt x="9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4" name="Google Shape;494;p42"/>
              <p:cNvSpPr/>
              <p:nvPr/>
            </p:nvSpPr>
            <p:spPr>
              <a:xfrm>
                <a:off x="3099349" y="920896"/>
                <a:ext cx="132288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15" extrusionOk="0">
                    <a:moveTo>
                      <a:pt x="936" y="0"/>
                    </a:moveTo>
                    <a:cubicBezTo>
                      <a:pt x="635" y="0"/>
                      <a:pt x="307" y="457"/>
                      <a:pt x="159" y="1072"/>
                    </a:cubicBezTo>
                    <a:cubicBezTo>
                      <a:pt x="0" y="1729"/>
                      <a:pt x="114" y="2340"/>
                      <a:pt x="431" y="2408"/>
                    </a:cubicBezTo>
                    <a:cubicBezTo>
                      <a:pt x="451" y="2413"/>
                      <a:pt x="472" y="2415"/>
                      <a:pt x="492" y="2415"/>
                    </a:cubicBezTo>
                    <a:cubicBezTo>
                      <a:pt x="796" y="2415"/>
                      <a:pt x="1143" y="1958"/>
                      <a:pt x="1292" y="1343"/>
                    </a:cubicBezTo>
                    <a:cubicBezTo>
                      <a:pt x="1450" y="687"/>
                      <a:pt x="1314" y="98"/>
                      <a:pt x="997" y="7"/>
                    </a:cubicBezTo>
                    <a:cubicBezTo>
                      <a:pt x="977" y="3"/>
                      <a:pt x="956" y="0"/>
                      <a:pt x="9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5" name="Google Shape;495;p42"/>
              <p:cNvSpPr/>
              <p:nvPr/>
            </p:nvSpPr>
            <p:spPr>
              <a:xfrm>
                <a:off x="3739537" y="1344553"/>
                <a:ext cx="146784" cy="210688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311" extrusionOk="0">
                    <a:moveTo>
                      <a:pt x="463" y="0"/>
                    </a:moveTo>
                    <a:cubicBezTo>
                      <a:pt x="420" y="0"/>
                      <a:pt x="379" y="9"/>
                      <a:pt x="341" y="27"/>
                    </a:cubicBezTo>
                    <a:cubicBezTo>
                      <a:pt x="24" y="140"/>
                      <a:pt x="1" y="751"/>
                      <a:pt x="273" y="1386"/>
                    </a:cubicBezTo>
                    <a:cubicBezTo>
                      <a:pt x="514" y="1929"/>
                      <a:pt x="898" y="2311"/>
                      <a:pt x="1187" y="2311"/>
                    </a:cubicBezTo>
                    <a:cubicBezTo>
                      <a:pt x="1224" y="2311"/>
                      <a:pt x="1259" y="2305"/>
                      <a:pt x="1292" y="2292"/>
                    </a:cubicBezTo>
                    <a:cubicBezTo>
                      <a:pt x="1587" y="2156"/>
                      <a:pt x="1609" y="1544"/>
                      <a:pt x="1338" y="933"/>
                    </a:cubicBezTo>
                    <a:cubicBezTo>
                      <a:pt x="1121" y="381"/>
                      <a:pt x="750" y="0"/>
                      <a:pt x="4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6" name="Google Shape;496;p42"/>
              <p:cNvSpPr/>
              <p:nvPr/>
            </p:nvSpPr>
            <p:spPr>
              <a:xfrm>
                <a:off x="3487637" y="951893"/>
                <a:ext cx="134293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415" extrusionOk="0">
                    <a:moveTo>
                      <a:pt x="511" y="0"/>
                    </a:moveTo>
                    <a:cubicBezTo>
                      <a:pt x="491" y="0"/>
                      <a:pt x="472" y="2"/>
                      <a:pt x="453" y="7"/>
                    </a:cubicBezTo>
                    <a:cubicBezTo>
                      <a:pt x="136" y="97"/>
                      <a:pt x="0" y="686"/>
                      <a:pt x="159" y="1343"/>
                    </a:cubicBezTo>
                    <a:cubicBezTo>
                      <a:pt x="307" y="1958"/>
                      <a:pt x="654" y="2414"/>
                      <a:pt x="958" y="2414"/>
                    </a:cubicBezTo>
                    <a:cubicBezTo>
                      <a:pt x="979" y="2414"/>
                      <a:pt x="999" y="2412"/>
                      <a:pt x="1020" y="2408"/>
                    </a:cubicBezTo>
                    <a:cubicBezTo>
                      <a:pt x="1337" y="2317"/>
                      <a:pt x="1473" y="1728"/>
                      <a:pt x="1291" y="1071"/>
                    </a:cubicBezTo>
                    <a:cubicBezTo>
                      <a:pt x="1143" y="456"/>
                      <a:pt x="796" y="0"/>
                      <a:pt x="5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97" name="Google Shape;497;p42"/>
          <p:cNvGrpSpPr/>
          <p:nvPr/>
        </p:nvGrpSpPr>
        <p:grpSpPr>
          <a:xfrm flipH="1">
            <a:off x="8205288" y="4152599"/>
            <a:ext cx="817477" cy="942006"/>
            <a:chOff x="1605630" y="445449"/>
            <a:chExt cx="716331" cy="825452"/>
          </a:xfrm>
        </p:grpSpPr>
        <p:sp>
          <p:nvSpPr>
            <p:cNvPr id="498" name="Google Shape;498;p42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99" name="Google Shape;499;p42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500" name="Google Shape;500;p42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1" name="Google Shape;501;p42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2" name="Google Shape;502;p42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503" name="Google Shape;503;p42"/>
          <p:cNvGrpSpPr/>
          <p:nvPr/>
        </p:nvGrpSpPr>
        <p:grpSpPr>
          <a:xfrm rot="1061008">
            <a:off x="7922139" y="210454"/>
            <a:ext cx="1142400" cy="1006481"/>
            <a:chOff x="2428728" y="1686451"/>
            <a:chExt cx="1218018" cy="1073280"/>
          </a:xfrm>
        </p:grpSpPr>
        <p:sp>
          <p:nvSpPr>
            <p:cNvPr id="504" name="Google Shape;504;p42"/>
            <p:cNvSpPr/>
            <p:nvPr/>
          </p:nvSpPr>
          <p:spPr>
            <a:xfrm>
              <a:off x="2428728" y="1690033"/>
              <a:ext cx="1210975" cy="1066125"/>
            </a:xfrm>
            <a:custGeom>
              <a:avLst/>
              <a:gdLst/>
              <a:ahLst/>
              <a:cxnLst/>
              <a:rect l="l" t="t" r="r" b="b"/>
              <a:pathLst>
                <a:path w="48439" h="42645" extrusionOk="0">
                  <a:moveTo>
                    <a:pt x="3737" y="18029"/>
                  </a:moveTo>
                  <a:lnTo>
                    <a:pt x="3737" y="18029"/>
                  </a:lnTo>
                  <a:cubicBezTo>
                    <a:pt x="3740" y="18031"/>
                    <a:pt x="3746" y="18031"/>
                    <a:pt x="3757" y="18031"/>
                  </a:cubicBezTo>
                  <a:cubicBezTo>
                    <a:pt x="3750" y="18030"/>
                    <a:pt x="3743" y="18030"/>
                    <a:pt x="3737" y="18029"/>
                  </a:cubicBezTo>
                  <a:close/>
                  <a:moveTo>
                    <a:pt x="30019" y="22351"/>
                  </a:moveTo>
                  <a:cubicBezTo>
                    <a:pt x="31839" y="22351"/>
                    <a:pt x="33657" y="22498"/>
                    <a:pt x="35439" y="22909"/>
                  </a:cubicBezTo>
                  <a:cubicBezTo>
                    <a:pt x="36512" y="23153"/>
                    <a:pt x="37561" y="23494"/>
                    <a:pt x="38610" y="23885"/>
                  </a:cubicBezTo>
                  <a:cubicBezTo>
                    <a:pt x="38317" y="24567"/>
                    <a:pt x="37610" y="25177"/>
                    <a:pt x="36756" y="25665"/>
                  </a:cubicBezTo>
                  <a:cubicBezTo>
                    <a:pt x="35756" y="26226"/>
                    <a:pt x="34683" y="26616"/>
                    <a:pt x="33537" y="26836"/>
                  </a:cubicBezTo>
                  <a:cubicBezTo>
                    <a:pt x="31845" y="27133"/>
                    <a:pt x="30133" y="27301"/>
                    <a:pt x="28399" y="27301"/>
                  </a:cubicBezTo>
                  <a:cubicBezTo>
                    <a:pt x="28282" y="27301"/>
                    <a:pt x="28166" y="27301"/>
                    <a:pt x="28049" y="27299"/>
                  </a:cubicBezTo>
                  <a:cubicBezTo>
                    <a:pt x="25366" y="27299"/>
                    <a:pt x="22659" y="26884"/>
                    <a:pt x="20439" y="25933"/>
                  </a:cubicBezTo>
                  <a:cubicBezTo>
                    <a:pt x="19927" y="25738"/>
                    <a:pt x="19464" y="25470"/>
                    <a:pt x="19073" y="25128"/>
                  </a:cubicBezTo>
                  <a:cubicBezTo>
                    <a:pt x="18903" y="24958"/>
                    <a:pt x="18756" y="24763"/>
                    <a:pt x="18634" y="24567"/>
                  </a:cubicBezTo>
                  <a:cubicBezTo>
                    <a:pt x="21293" y="22982"/>
                    <a:pt x="24878" y="22567"/>
                    <a:pt x="27707" y="22421"/>
                  </a:cubicBezTo>
                  <a:cubicBezTo>
                    <a:pt x="28477" y="22378"/>
                    <a:pt x="29248" y="22351"/>
                    <a:pt x="30019" y="22351"/>
                  </a:cubicBezTo>
                  <a:close/>
                  <a:moveTo>
                    <a:pt x="9687" y="0"/>
                  </a:moveTo>
                  <a:cubicBezTo>
                    <a:pt x="8235" y="0"/>
                    <a:pt x="6768" y="336"/>
                    <a:pt x="5513" y="958"/>
                  </a:cubicBezTo>
                  <a:cubicBezTo>
                    <a:pt x="3830" y="1812"/>
                    <a:pt x="2440" y="3129"/>
                    <a:pt x="1513" y="4787"/>
                  </a:cubicBezTo>
                  <a:cubicBezTo>
                    <a:pt x="1440" y="4958"/>
                    <a:pt x="1342" y="5104"/>
                    <a:pt x="1269" y="5275"/>
                  </a:cubicBezTo>
                  <a:cubicBezTo>
                    <a:pt x="1269" y="5275"/>
                    <a:pt x="1245" y="5300"/>
                    <a:pt x="1245" y="5324"/>
                  </a:cubicBezTo>
                  <a:cubicBezTo>
                    <a:pt x="1171" y="5495"/>
                    <a:pt x="1098" y="5641"/>
                    <a:pt x="1025" y="5812"/>
                  </a:cubicBezTo>
                  <a:lnTo>
                    <a:pt x="976" y="5885"/>
                  </a:lnTo>
                  <a:cubicBezTo>
                    <a:pt x="927" y="6031"/>
                    <a:pt x="854" y="6202"/>
                    <a:pt x="806" y="6348"/>
                  </a:cubicBezTo>
                  <a:cubicBezTo>
                    <a:pt x="781" y="6397"/>
                    <a:pt x="781" y="6446"/>
                    <a:pt x="757" y="6470"/>
                  </a:cubicBezTo>
                  <a:cubicBezTo>
                    <a:pt x="708" y="6617"/>
                    <a:pt x="659" y="6763"/>
                    <a:pt x="610" y="6909"/>
                  </a:cubicBezTo>
                  <a:lnTo>
                    <a:pt x="562" y="7104"/>
                  </a:lnTo>
                  <a:cubicBezTo>
                    <a:pt x="537" y="7226"/>
                    <a:pt x="488" y="7348"/>
                    <a:pt x="464" y="7470"/>
                  </a:cubicBezTo>
                  <a:cubicBezTo>
                    <a:pt x="415" y="7617"/>
                    <a:pt x="415" y="7641"/>
                    <a:pt x="415" y="7739"/>
                  </a:cubicBezTo>
                  <a:cubicBezTo>
                    <a:pt x="391" y="7812"/>
                    <a:pt x="342" y="7958"/>
                    <a:pt x="342" y="8080"/>
                  </a:cubicBezTo>
                  <a:cubicBezTo>
                    <a:pt x="318" y="8178"/>
                    <a:pt x="293" y="8299"/>
                    <a:pt x="269" y="8421"/>
                  </a:cubicBezTo>
                  <a:cubicBezTo>
                    <a:pt x="269" y="8543"/>
                    <a:pt x="245" y="8592"/>
                    <a:pt x="245" y="8665"/>
                  </a:cubicBezTo>
                  <a:cubicBezTo>
                    <a:pt x="220" y="8885"/>
                    <a:pt x="196" y="9080"/>
                    <a:pt x="171" y="9275"/>
                  </a:cubicBezTo>
                  <a:cubicBezTo>
                    <a:pt x="1" y="12129"/>
                    <a:pt x="635" y="14958"/>
                    <a:pt x="2488" y="17177"/>
                  </a:cubicBezTo>
                  <a:cubicBezTo>
                    <a:pt x="2826" y="17563"/>
                    <a:pt x="3210" y="17972"/>
                    <a:pt x="3737" y="18029"/>
                  </a:cubicBezTo>
                  <a:lnTo>
                    <a:pt x="3737" y="18029"/>
                  </a:lnTo>
                  <a:cubicBezTo>
                    <a:pt x="3732" y="18026"/>
                    <a:pt x="3732" y="18020"/>
                    <a:pt x="3732" y="18007"/>
                  </a:cubicBezTo>
                  <a:cubicBezTo>
                    <a:pt x="3708" y="18007"/>
                    <a:pt x="3708" y="17982"/>
                    <a:pt x="3732" y="17958"/>
                  </a:cubicBezTo>
                  <a:lnTo>
                    <a:pt x="3732" y="17933"/>
                  </a:lnTo>
                  <a:lnTo>
                    <a:pt x="3732" y="17836"/>
                  </a:lnTo>
                  <a:lnTo>
                    <a:pt x="3732" y="17690"/>
                  </a:lnTo>
                  <a:lnTo>
                    <a:pt x="3732" y="17665"/>
                  </a:lnTo>
                  <a:lnTo>
                    <a:pt x="3732" y="17519"/>
                  </a:lnTo>
                  <a:lnTo>
                    <a:pt x="3732" y="17470"/>
                  </a:lnTo>
                  <a:cubicBezTo>
                    <a:pt x="3732" y="17446"/>
                    <a:pt x="3732" y="17348"/>
                    <a:pt x="3757" y="17275"/>
                  </a:cubicBezTo>
                  <a:cubicBezTo>
                    <a:pt x="3757" y="17226"/>
                    <a:pt x="3757" y="17153"/>
                    <a:pt x="3781" y="17055"/>
                  </a:cubicBezTo>
                  <a:lnTo>
                    <a:pt x="3781" y="17007"/>
                  </a:lnTo>
                  <a:cubicBezTo>
                    <a:pt x="3781" y="16933"/>
                    <a:pt x="3805" y="16885"/>
                    <a:pt x="3805" y="16812"/>
                  </a:cubicBezTo>
                  <a:cubicBezTo>
                    <a:pt x="3805" y="16787"/>
                    <a:pt x="3805" y="16763"/>
                    <a:pt x="3805" y="16763"/>
                  </a:cubicBezTo>
                  <a:cubicBezTo>
                    <a:pt x="3854" y="16592"/>
                    <a:pt x="3879" y="16397"/>
                    <a:pt x="3903" y="16226"/>
                  </a:cubicBezTo>
                  <a:lnTo>
                    <a:pt x="3903" y="16153"/>
                  </a:lnTo>
                  <a:cubicBezTo>
                    <a:pt x="3903" y="16080"/>
                    <a:pt x="3952" y="16007"/>
                    <a:pt x="3952" y="15933"/>
                  </a:cubicBezTo>
                  <a:lnTo>
                    <a:pt x="3952" y="15885"/>
                  </a:lnTo>
                  <a:cubicBezTo>
                    <a:pt x="4001" y="15665"/>
                    <a:pt x="4049" y="15470"/>
                    <a:pt x="4098" y="15275"/>
                  </a:cubicBezTo>
                  <a:lnTo>
                    <a:pt x="4098" y="15251"/>
                  </a:lnTo>
                  <a:cubicBezTo>
                    <a:pt x="4123" y="15153"/>
                    <a:pt x="4147" y="15055"/>
                    <a:pt x="4171" y="14982"/>
                  </a:cubicBezTo>
                  <a:lnTo>
                    <a:pt x="4171" y="14933"/>
                  </a:lnTo>
                  <a:cubicBezTo>
                    <a:pt x="4196" y="14738"/>
                    <a:pt x="4244" y="14543"/>
                    <a:pt x="4293" y="14348"/>
                  </a:cubicBezTo>
                  <a:cubicBezTo>
                    <a:pt x="4488" y="13568"/>
                    <a:pt x="4659" y="12934"/>
                    <a:pt x="4732" y="12787"/>
                  </a:cubicBezTo>
                  <a:cubicBezTo>
                    <a:pt x="4781" y="12641"/>
                    <a:pt x="4879" y="12446"/>
                    <a:pt x="4976" y="12275"/>
                  </a:cubicBezTo>
                  <a:lnTo>
                    <a:pt x="5049" y="12104"/>
                  </a:lnTo>
                  <a:lnTo>
                    <a:pt x="5244" y="11738"/>
                  </a:lnTo>
                  <a:lnTo>
                    <a:pt x="5318" y="11568"/>
                  </a:lnTo>
                  <a:cubicBezTo>
                    <a:pt x="5415" y="11421"/>
                    <a:pt x="5488" y="11275"/>
                    <a:pt x="5586" y="11129"/>
                  </a:cubicBezTo>
                  <a:cubicBezTo>
                    <a:pt x="5610" y="11104"/>
                    <a:pt x="5610" y="11080"/>
                    <a:pt x="5635" y="11080"/>
                  </a:cubicBezTo>
                  <a:cubicBezTo>
                    <a:pt x="5732" y="10934"/>
                    <a:pt x="5830" y="10763"/>
                    <a:pt x="5927" y="10641"/>
                  </a:cubicBezTo>
                  <a:cubicBezTo>
                    <a:pt x="5976" y="10592"/>
                    <a:pt x="6001" y="10543"/>
                    <a:pt x="6049" y="10495"/>
                  </a:cubicBezTo>
                  <a:cubicBezTo>
                    <a:pt x="6122" y="10373"/>
                    <a:pt x="6220" y="10275"/>
                    <a:pt x="6293" y="10178"/>
                  </a:cubicBezTo>
                  <a:cubicBezTo>
                    <a:pt x="6391" y="10080"/>
                    <a:pt x="6391" y="10080"/>
                    <a:pt x="6440" y="10031"/>
                  </a:cubicBezTo>
                  <a:cubicBezTo>
                    <a:pt x="6537" y="9909"/>
                    <a:pt x="6659" y="9812"/>
                    <a:pt x="6781" y="9690"/>
                  </a:cubicBezTo>
                  <a:lnTo>
                    <a:pt x="6830" y="9641"/>
                  </a:lnTo>
                  <a:cubicBezTo>
                    <a:pt x="7171" y="9348"/>
                    <a:pt x="7513" y="9104"/>
                    <a:pt x="7903" y="8909"/>
                  </a:cubicBezTo>
                  <a:cubicBezTo>
                    <a:pt x="8455" y="8615"/>
                    <a:pt x="8897" y="8484"/>
                    <a:pt x="9247" y="8484"/>
                  </a:cubicBezTo>
                  <a:cubicBezTo>
                    <a:pt x="11650" y="8484"/>
                    <a:pt x="9716" y="14641"/>
                    <a:pt x="9269" y="16153"/>
                  </a:cubicBezTo>
                  <a:cubicBezTo>
                    <a:pt x="8659" y="18250"/>
                    <a:pt x="8366" y="20446"/>
                    <a:pt x="8342" y="22616"/>
                  </a:cubicBezTo>
                  <a:cubicBezTo>
                    <a:pt x="7488" y="24567"/>
                    <a:pt x="7537" y="27031"/>
                    <a:pt x="8049" y="29055"/>
                  </a:cubicBezTo>
                  <a:cubicBezTo>
                    <a:pt x="8244" y="30006"/>
                    <a:pt x="8610" y="30909"/>
                    <a:pt x="9122" y="31738"/>
                  </a:cubicBezTo>
                  <a:cubicBezTo>
                    <a:pt x="9805" y="32738"/>
                    <a:pt x="10683" y="33592"/>
                    <a:pt x="11708" y="34250"/>
                  </a:cubicBezTo>
                  <a:cubicBezTo>
                    <a:pt x="15805" y="37128"/>
                    <a:pt x="20756" y="38470"/>
                    <a:pt x="25732" y="38518"/>
                  </a:cubicBezTo>
                  <a:cubicBezTo>
                    <a:pt x="27122" y="40030"/>
                    <a:pt x="28805" y="41250"/>
                    <a:pt x="30683" y="42104"/>
                  </a:cubicBezTo>
                  <a:cubicBezTo>
                    <a:pt x="31122" y="42299"/>
                    <a:pt x="31561" y="42469"/>
                    <a:pt x="32049" y="42567"/>
                  </a:cubicBezTo>
                  <a:cubicBezTo>
                    <a:pt x="32320" y="42616"/>
                    <a:pt x="32597" y="42645"/>
                    <a:pt x="32871" y="42645"/>
                  </a:cubicBezTo>
                  <a:cubicBezTo>
                    <a:pt x="33558" y="42645"/>
                    <a:pt x="34226" y="42463"/>
                    <a:pt x="34732" y="41957"/>
                  </a:cubicBezTo>
                  <a:cubicBezTo>
                    <a:pt x="35195" y="41445"/>
                    <a:pt x="35415" y="40762"/>
                    <a:pt x="35317" y="40079"/>
                  </a:cubicBezTo>
                  <a:cubicBezTo>
                    <a:pt x="35195" y="39396"/>
                    <a:pt x="35000" y="38738"/>
                    <a:pt x="34707" y="38128"/>
                  </a:cubicBezTo>
                  <a:lnTo>
                    <a:pt x="34707" y="38128"/>
                  </a:lnTo>
                  <a:cubicBezTo>
                    <a:pt x="35050" y="38154"/>
                    <a:pt x="35399" y="38175"/>
                    <a:pt x="35748" y="38175"/>
                  </a:cubicBezTo>
                  <a:cubicBezTo>
                    <a:pt x="36367" y="38175"/>
                    <a:pt x="36984" y="38111"/>
                    <a:pt x="37561" y="37909"/>
                  </a:cubicBezTo>
                  <a:cubicBezTo>
                    <a:pt x="38463" y="37592"/>
                    <a:pt x="39244" y="36811"/>
                    <a:pt x="39293" y="35909"/>
                  </a:cubicBezTo>
                  <a:cubicBezTo>
                    <a:pt x="40536" y="35201"/>
                    <a:pt x="41683" y="34348"/>
                    <a:pt x="42731" y="33372"/>
                  </a:cubicBezTo>
                  <a:cubicBezTo>
                    <a:pt x="44951" y="31348"/>
                    <a:pt x="46634" y="28445"/>
                    <a:pt x="46536" y="25397"/>
                  </a:cubicBezTo>
                  <a:cubicBezTo>
                    <a:pt x="46512" y="24689"/>
                    <a:pt x="46439" y="23982"/>
                    <a:pt x="46317" y="23299"/>
                  </a:cubicBezTo>
                  <a:cubicBezTo>
                    <a:pt x="47292" y="22324"/>
                    <a:pt x="47926" y="21080"/>
                    <a:pt x="48170" y="19738"/>
                  </a:cubicBezTo>
                  <a:cubicBezTo>
                    <a:pt x="48439" y="18007"/>
                    <a:pt x="48000" y="16226"/>
                    <a:pt x="46951" y="14836"/>
                  </a:cubicBezTo>
                  <a:cubicBezTo>
                    <a:pt x="46807" y="14630"/>
                    <a:pt x="46593" y="14424"/>
                    <a:pt x="46368" y="14424"/>
                  </a:cubicBezTo>
                  <a:cubicBezTo>
                    <a:pt x="46327" y="14424"/>
                    <a:pt x="46285" y="14431"/>
                    <a:pt x="46244" y="14446"/>
                  </a:cubicBezTo>
                  <a:cubicBezTo>
                    <a:pt x="46000" y="15324"/>
                    <a:pt x="45658" y="16177"/>
                    <a:pt x="45292" y="17007"/>
                  </a:cubicBezTo>
                  <a:cubicBezTo>
                    <a:pt x="45024" y="17592"/>
                    <a:pt x="44683" y="18129"/>
                    <a:pt x="44268" y="18592"/>
                  </a:cubicBezTo>
                  <a:cubicBezTo>
                    <a:pt x="44024" y="18299"/>
                    <a:pt x="43780" y="18007"/>
                    <a:pt x="43512" y="17738"/>
                  </a:cubicBezTo>
                  <a:cubicBezTo>
                    <a:pt x="41780" y="16007"/>
                    <a:pt x="39585" y="14836"/>
                    <a:pt x="37293" y="13982"/>
                  </a:cubicBezTo>
                  <a:cubicBezTo>
                    <a:pt x="37317" y="13982"/>
                    <a:pt x="37341" y="13958"/>
                    <a:pt x="37366" y="13934"/>
                  </a:cubicBezTo>
                  <a:cubicBezTo>
                    <a:pt x="37854" y="13446"/>
                    <a:pt x="38073" y="12738"/>
                    <a:pt x="37975" y="12056"/>
                  </a:cubicBezTo>
                  <a:cubicBezTo>
                    <a:pt x="37756" y="11056"/>
                    <a:pt x="36756" y="10470"/>
                    <a:pt x="35780" y="10153"/>
                  </a:cubicBezTo>
                  <a:cubicBezTo>
                    <a:pt x="35364" y="10027"/>
                    <a:pt x="34914" y="9933"/>
                    <a:pt x="34480" y="9933"/>
                  </a:cubicBezTo>
                  <a:cubicBezTo>
                    <a:pt x="34142" y="9933"/>
                    <a:pt x="33814" y="9990"/>
                    <a:pt x="33516" y="10131"/>
                  </a:cubicBezTo>
                  <a:lnTo>
                    <a:pt x="33516" y="10131"/>
                  </a:lnTo>
                  <a:cubicBezTo>
                    <a:pt x="34237" y="9670"/>
                    <a:pt x="34482" y="8606"/>
                    <a:pt x="34097" y="7836"/>
                  </a:cubicBezTo>
                  <a:cubicBezTo>
                    <a:pt x="33707" y="7007"/>
                    <a:pt x="32780" y="6495"/>
                    <a:pt x="31854" y="6421"/>
                  </a:cubicBezTo>
                  <a:cubicBezTo>
                    <a:pt x="31750" y="6416"/>
                    <a:pt x="31646" y="6413"/>
                    <a:pt x="31543" y="6413"/>
                  </a:cubicBezTo>
                  <a:cubicBezTo>
                    <a:pt x="30721" y="6413"/>
                    <a:pt x="29905" y="6584"/>
                    <a:pt x="29146" y="6909"/>
                  </a:cubicBezTo>
                  <a:cubicBezTo>
                    <a:pt x="26171" y="8104"/>
                    <a:pt x="23707" y="10251"/>
                    <a:pt x="22098" y="13007"/>
                  </a:cubicBezTo>
                  <a:cubicBezTo>
                    <a:pt x="20756" y="13299"/>
                    <a:pt x="19415" y="13690"/>
                    <a:pt x="18147" y="14177"/>
                  </a:cubicBezTo>
                  <a:cubicBezTo>
                    <a:pt x="17659" y="14348"/>
                    <a:pt x="17195" y="14543"/>
                    <a:pt x="16732" y="14763"/>
                  </a:cubicBezTo>
                  <a:cubicBezTo>
                    <a:pt x="17073" y="11056"/>
                    <a:pt x="17683" y="7397"/>
                    <a:pt x="16195" y="3861"/>
                  </a:cubicBezTo>
                  <a:cubicBezTo>
                    <a:pt x="16122" y="3714"/>
                    <a:pt x="16073" y="3592"/>
                    <a:pt x="16000" y="3446"/>
                  </a:cubicBezTo>
                  <a:cubicBezTo>
                    <a:pt x="15976" y="3422"/>
                    <a:pt x="15952" y="3373"/>
                    <a:pt x="15927" y="3324"/>
                  </a:cubicBezTo>
                  <a:cubicBezTo>
                    <a:pt x="15903" y="3251"/>
                    <a:pt x="15854" y="3153"/>
                    <a:pt x="15781" y="3080"/>
                  </a:cubicBezTo>
                  <a:lnTo>
                    <a:pt x="15708" y="2934"/>
                  </a:lnTo>
                  <a:cubicBezTo>
                    <a:pt x="15659" y="2861"/>
                    <a:pt x="15610" y="2787"/>
                    <a:pt x="15561" y="2714"/>
                  </a:cubicBezTo>
                  <a:lnTo>
                    <a:pt x="15464" y="2592"/>
                  </a:lnTo>
                  <a:cubicBezTo>
                    <a:pt x="15415" y="2519"/>
                    <a:pt x="15342" y="2446"/>
                    <a:pt x="15293" y="2373"/>
                  </a:cubicBezTo>
                  <a:lnTo>
                    <a:pt x="15195" y="2275"/>
                  </a:lnTo>
                  <a:cubicBezTo>
                    <a:pt x="15122" y="2178"/>
                    <a:pt x="15049" y="2105"/>
                    <a:pt x="14976" y="2031"/>
                  </a:cubicBezTo>
                  <a:lnTo>
                    <a:pt x="14927" y="1958"/>
                  </a:lnTo>
                  <a:cubicBezTo>
                    <a:pt x="13582" y="613"/>
                    <a:pt x="11648" y="0"/>
                    <a:pt x="9687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505" name="Google Shape;505;p42"/>
            <p:cNvGrpSpPr/>
            <p:nvPr/>
          </p:nvGrpSpPr>
          <p:grpSpPr>
            <a:xfrm>
              <a:off x="2435793" y="1686451"/>
              <a:ext cx="1210952" cy="1073280"/>
              <a:chOff x="3635200" y="2085425"/>
              <a:chExt cx="3349799" cy="2905469"/>
            </a:xfrm>
          </p:grpSpPr>
          <p:sp>
            <p:nvSpPr>
              <p:cNvPr id="506" name="Google Shape;506;p42"/>
              <p:cNvSpPr/>
              <p:nvPr/>
            </p:nvSpPr>
            <p:spPr>
              <a:xfrm>
                <a:off x="6597646" y="3068980"/>
                <a:ext cx="387353" cy="654881"/>
              </a:xfrm>
              <a:custGeom>
                <a:avLst/>
                <a:gdLst/>
                <a:ahLst/>
                <a:cxnLst/>
                <a:rect l="l" t="t" r="r" b="b"/>
                <a:pathLst>
                  <a:path w="5683" h="9608" extrusionOk="0">
                    <a:moveTo>
                      <a:pt x="2906" y="0"/>
                    </a:moveTo>
                    <a:cubicBezTo>
                      <a:pt x="2864" y="0"/>
                      <a:pt x="2822" y="7"/>
                      <a:pt x="2781" y="22"/>
                    </a:cubicBezTo>
                    <a:cubicBezTo>
                      <a:pt x="2537" y="900"/>
                      <a:pt x="2195" y="1754"/>
                      <a:pt x="1829" y="2583"/>
                    </a:cubicBezTo>
                    <a:cubicBezTo>
                      <a:pt x="1415" y="3461"/>
                      <a:pt x="878" y="4364"/>
                      <a:pt x="0" y="4778"/>
                    </a:cubicBezTo>
                    <a:lnTo>
                      <a:pt x="2025" y="9608"/>
                    </a:lnTo>
                    <a:cubicBezTo>
                      <a:pt x="5024" y="7486"/>
                      <a:pt x="5683" y="3315"/>
                      <a:pt x="3488" y="388"/>
                    </a:cubicBezTo>
                    <a:cubicBezTo>
                      <a:pt x="3344" y="203"/>
                      <a:pt x="3130" y="0"/>
                      <a:pt x="290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7" name="Google Shape;507;p42"/>
              <p:cNvSpPr/>
              <p:nvPr/>
            </p:nvSpPr>
            <p:spPr>
              <a:xfrm>
                <a:off x="4795559" y="3347416"/>
                <a:ext cx="1561068" cy="452923"/>
              </a:xfrm>
              <a:custGeom>
                <a:avLst/>
                <a:gdLst/>
                <a:ahLst/>
                <a:cxnLst/>
                <a:rect l="l" t="t" r="r" b="b"/>
                <a:pathLst>
                  <a:path w="22903" h="6645" extrusionOk="0">
                    <a:moveTo>
                      <a:pt x="12029" y="1"/>
                    </a:moveTo>
                    <a:cubicBezTo>
                      <a:pt x="11344" y="1"/>
                      <a:pt x="10659" y="28"/>
                      <a:pt x="9976" y="84"/>
                    </a:cubicBezTo>
                    <a:cubicBezTo>
                      <a:pt x="8732" y="181"/>
                      <a:pt x="7464" y="376"/>
                      <a:pt x="6244" y="645"/>
                    </a:cubicBezTo>
                    <a:cubicBezTo>
                      <a:pt x="3854" y="1206"/>
                      <a:pt x="1708" y="2181"/>
                      <a:pt x="586" y="3620"/>
                    </a:cubicBezTo>
                    <a:cubicBezTo>
                      <a:pt x="98" y="4303"/>
                      <a:pt x="1" y="5205"/>
                      <a:pt x="367" y="5962"/>
                    </a:cubicBezTo>
                    <a:cubicBezTo>
                      <a:pt x="440" y="6205"/>
                      <a:pt x="562" y="6425"/>
                      <a:pt x="732" y="6644"/>
                    </a:cubicBezTo>
                    <a:cubicBezTo>
                      <a:pt x="3415" y="4547"/>
                      <a:pt x="7537" y="4059"/>
                      <a:pt x="10708" y="3888"/>
                    </a:cubicBezTo>
                    <a:cubicBezTo>
                      <a:pt x="11470" y="3845"/>
                      <a:pt x="12236" y="3819"/>
                      <a:pt x="13003" y="3819"/>
                    </a:cubicBezTo>
                    <a:cubicBezTo>
                      <a:pt x="14815" y="3819"/>
                      <a:pt x="16633" y="3965"/>
                      <a:pt x="18415" y="4376"/>
                    </a:cubicBezTo>
                    <a:cubicBezTo>
                      <a:pt x="19854" y="4693"/>
                      <a:pt x="21269" y="5181"/>
                      <a:pt x="22610" y="5791"/>
                    </a:cubicBezTo>
                    <a:cubicBezTo>
                      <a:pt x="22805" y="5449"/>
                      <a:pt x="22903" y="5059"/>
                      <a:pt x="22903" y="4669"/>
                    </a:cubicBezTo>
                    <a:cubicBezTo>
                      <a:pt x="22829" y="3620"/>
                      <a:pt x="22342" y="2693"/>
                      <a:pt x="21098" y="1937"/>
                    </a:cubicBezTo>
                    <a:cubicBezTo>
                      <a:pt x="19878" y="1254"/>
                      <a:pt x="18586" y="791"/>
                      <a:pt x="17220" y="547"/>
                    </a:cubicBezTo>
                    <a:cubicBezTo>
                      <a:pt x="15506" y="180"/>
                      <a:pt x="13767" y="1"/>
                      <a:pt x="12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8" name="Google Shape;508;p42"/>
              <p:cNvSpPr/>
              <p:nvPr/>
            </p:nvSpPr>
            <p:spPr>
              <a:xfrm>
                <a:off x="5098122" y="2520766"/>
                <a:ext cx="1133842" cy="586312"/>
              </a:xfrm>
              <a:custGeom>
                <a:avLst/>
                <a:gdLst/>
                <a:ahLst/>
                <a:cxnLst/>
                <a:rect l="l" t="t" r="r" b="b"/>
                <a:pathLst>
                  <a:path w="16635" h="8602" extrusionOk="0">
                    <a:moveTo>
                      <a:pt x="9986" y="0"/>
                    </a:moveTo>
                    <a:cubicBezTo>
                      <a:pt x="9185" y="0"/>
                      <a:pt x="8408" y="173"/>
                      <a:pt x="7683" y="505"/>
                    </a:cubicBezTo>
                    <a:cubicBezTo>
                      <a:pt x="4269" y="1870"/>
                      <a:pt x="1513" y="4505"/>
                      <a:pt x="1" y="7870"/>
                    </a:cubicBezTo>
                    <a:lnTo>
                      <a:pt x="14195" y="8602"/>
                    </a:lnTo>
                    <a:cubicBezTo>
                      <a:pt x="14854" y="8382"/>
                      <a:pt x="15439" y="8017"/>
                      <a:pt x="15927" y="7529"/>
                    </a:cubicBezTo>
                    <a:cubicBezTo>
                      <a:pt x="16415" y="7041"/>
                      <a:pt x="16634" y="6334"/>
                      <a:pt x="16512" y="5651"/>
                    </a:cubicBezTo>
                    <a:cubicBezTo>
                      <a:pt x="16317" y="4675"/>
                      <a:pt x="15293" y="4065"/>
                      <a:pt x="14317" y="3773"/>
                    </a:cubicBezTo>
                    <a:cubicBezTo>
                      <a:pt x="13887" y="3642"/>
                      <a:pt x="13429" y="3540"/>
                      <a:pt x="12987" y="3540"/>
                    </a:cubicBezTo>
                    <a:cubicBezTo>
                      <a:pt x="12679" y="3540"/>
                      <a:pt x="12380" y="3590"/>
                      <a:pt x="12104" y="3714"/>
                    </a:cubicBezTo>
                    <a:lnTo>
                      <a:pt x="12104" y="3714"/>
                    </a:lnTo>
                    <a:cubicBezTo>
                      <a:pt x="12800" y="3263"/>
                      <a:pt x="13017" y="2214"/>
                      <a:pt x="12659" y="1431"/>
                    </a:cubicBezTo>
                    <a:cubicBezTo>
                      <a:pt x="12244" y="602"/>
                      <a:pt x="11317" y="90"/>
                      <a:pt x="10415" y="17"/>
                    </a:cubicBezTo>
                    <a:cubicBezTo>
                      <a:pt x="10271" y="6"/>
                      <a:pt x="10128" y="0"/>
                      <a:pt x="99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9" name="Google Shape;509;p42"/>
              <p:cNvSpPr/>
              <p:nvPr/>
            </p:nvSpPr>
            <p:spPr>
              <a:xfrm>
                <a:off x="4150559" y="2927002"/>
                <a:ext cx="2668191" cy="1782725"/>
              </a:xfrm>
              <a:custGeom>
                <a:avLst/>
                <a:gdLst/>
                <a:ahLst/>
                <a:cxnLst/>
                <a:rect l="l" t="t" r="r" b="b"/>
                <a:pathLst>
                  <a:path w="39146" h="26155" extrusionOk="0">
                    <a:moveTo>
                      <a:pt x="21490" y="6543"/>
                    </a:moveTo>
                    <a:cubicBezTo>
                      <a:pt x="23040" y="6543"/>
                      <a:pt x="24587" y="6695"/>
                      <a:pt x="26097" y="7008"/>
                    </a:cubicBezTo>
                    <a:cubicBezTo>
                      <a:pt x="27317" y="7227"/>
                      <a:pt x="28512" y="7666"/>
                      <a:pt x="29585" y="8276"/>
                    </a:cubicBezTo>
                    <a:cubicBezTo>
                      <a:pt x="30707" y="8959"/>
                      <a:pt x="31146" y="9764"/>
                      <a:pt x="31219" y="10715"/>
                    </a:cubicBezTo>
                    <a:cubicBezTo>
                      <a:pt x="31268" y="11691"/>
                      <a:pt x="30390" y="12642"/>
                      <a:pt x="29219" y="13300"/>
                    </a:cubicBezTo>
                    <a:cubicBezTo>
                      <a:pt x="28219" y="13861"/>
                      <a:pt x="27122" y="14251"/>
                      <a:pt x="26000" y="14471"/>
                    </a:cubicBezTo>
                    <a:cubicBezTo>
                      <a:pt x="24286" y="14768"/>
                      <a:pt x="22572" y="14937"/>
                      <a:pt x="20858" y="14937"/>
                    </a:cubicBezTo>
                    <a:cubicBezTo>
                      <a:pt x="20743" y="14937"/>
                      <a:pt x="20627" y="14936"/>
                      <a:pt x="20512" y="14934"/>
                    </a:cubicBezTo>
                    <a:cubicBezTo>
                      <a:pt x="17805" y="14934"/>
                      <a:pt x="15098" y="14520"/>
                      <a:pt x="12878" y="13569"/>
                    </a:cubicBezTo>
                    <a:cubicBezTo>
                      <a:pt x="12390" y="13373"/>
                      <a:pt x="11927" y="13105"/>
                      <a:pt x="11537" y="12764"/>
                    </a:cubicBezTo>
                    <a:cubicBezTo>
                      <a:pt x="11269" y="12520"/>
                      <a:pt x="11073" y="12227"/>
                      <a:pt x="10951" y="11910"/>
                    </a:cubicBezTo>
                    <a:cubicBezTo>
                      <a:pt x="10634" y="11203"/>
                      <a:pt x="10708" y="10398"/>
                      <a:pt x="11147" y="9788"/>
                    </a:cubicBezTo>
                    <a:cubicBezTo>
                      <a:pt x="12171" y="8496"/>
                      <a:pt x="14098" y="7617"/>
                      <a:pt x="16244" y="7130"/>
                    </a:cubicBezTo>
                    <a:cubicBezTo>
                      <a:pt x="17342" y="6861"/>
                      <a:pt x="18464" y="6691"/>
                      <a:pt x="19610" y="6617"/>
                    </a:cubicBezTo>
                    <a:cubicBezTo>
                      <a:pt x="20235" y="6568"/>
                      <a:pt x="20863" y="6543"/>
                      <a:pt x="21490" y="6543"/>
                    </a:cubicBezTo>
                    <a:close/>
                    <a:moveTo>
                      <a:pt x="20518" y="0"/>
                    </a:moveTo>
                    <a:cubicBezTo>
                      <a:pt x="19345" y="0"/>
                      <a:pt x="18170" y="76"/>
                      <a:pt x="17000" y="227"/>
                    </a:cubicBezTo>
                    <a:cubicBezTo>
                      <a:pt x="14805" y="496"/>
                      <a:pt x="12659" y="1032"/>
                      <a:pt x="10586" y="1813"/>
                    </a:cubicBezTo>
                    <a:cubicBezTo>
                      <a:pt x="6513" y="3374"/>
                      <a:pt x="2830" y="6105"/>
                      <a:pt x="903" y="10130"/>
                    </a:cubicBezTo>
                    <a:cubicBezTo>
                      <a:pt x="0" y="12081"/>
                      <a:pt x="25" y="14617"/>
                      <a:pt x="537" y="16690"/>
                    </a:cubicBezTo>
                    <a:cubicBezTo>
                      <a:pt x="732" y="17642"/>
                      <a:pt x="1098" y="18544"/>
                      <a:pt x="1610" y="19373"/>
                    </a:cubicBezTo>
                    <a:cubicBezTo>
                      <a:pt x="2318" y="20373"/>
                      <a:pt x="3171" y="21227"/>
                      <a:pt x="4196" y="21885"/>
                    </a:cubicBezTo>
                    <a:cubicBezTo>
                      <a:pt x="8342" y="24786"/>
                      <a:pt x="13361" y="26155"/>
                      <a:pt x="18394" y="26155"/>
                    </a:cubicBezTo>
                    <a:cubicBezTo>
                      <a:pt x="18482" y="26155"/>
                      <a:pt x="18570" y="26154"/>
                      <a:pt x="18659" y="26154"/>
                    </a:cubicBezTo>
                    <a:cubicBezTo>
                      <a:pt x="18743" y="26154"/>
                      <a:pt x="18827" y="26155"/>
                      <a:pt x="18911" y="26155"/>
                    </a:cubicBezTo>
                    <a:cubicBezTo>
                      <a:pt x="22362" y="26155"/>
                      <a:pt x="25789" y="25666"/>
                      <a:pt x="29122" y="24690"/>
                    </a:cubicBezTo>
                    <a:cubicBezTo>
                      <a:pt x="31414" y="23983"/>
                      <a:pt x="33439" y="22642"/>
                      <a:pt x="35219" y="21007"/>
                    </a:cubicBezTo>
                    <a:cubicBezTo>
                      <a:pt x="37439" y="18983"/>
                      <a:pt x="39146" y="16105"/>
                      <a:pt x="39024" y="13032"/>
                    </a:cubicBezTo>
                    <a:cubicBezTo>
                      <a:pt x="38926" y="10056"/>
                      <a:pt x="38073" y="7496"/>
                      <a:pt x="35951" y="5374"/>
                    </a:cubicBezTo>
                    <a:cubicBezTo>
                      <a:pt x="34122" y="3544"/>
                      <a:pt x="31756" y="2301"/>
                      <a:pt x="29317" y="1471"/>
                    </a:cubicBezTo>
                    <a:cubicBezTo>
                      <a:pt x="26480" y="491"/>
                      <a:pt x="23505" y="0"/>
                      <a:pt x="205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0" name="Google Shape;510;p42"/>
              <p:cNvSpPr/>
              <p:nvPr/>
            </p:nvSpPr>
            <p:spPr>
              <a:xfrm>
                <a:off x="3635200" y="2085425"/>
                <a:ext cx="1266822" cy="2045754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30014" extrusionOk="0">
                    <a:moveTo>
                      <a:pt x="9693" y="0"/>
                    </a:moveTo>
                    <a:cubicBezTo>
                      <a:pt x="8242" y="0"/>
                      <a:pt x="6775" y="331"/>
                      <a:pt x="5513" y="941"/>
                    </a:cubicBezTo>
                    <a:cubicBezTo>
                      <a:pt x="2366" y="2501"/>
                      <a:pt x="415" y="5818"/>
                      <a:pt x="196" y="9282"/>
                    </a:cubicBezTo>
                    <a:cubicBezTo>
                      <a:pt x="1" y="12135"/>
                      <a:pt x="635" y="14965"/>
                      <a:pt x="2513" y="17184"/>
                    </a:cubicBezTo>
                    <a:cubicBezTo>
                      <a:pt x="2830" y="17574"/>
                      <a:pt x="3244" y="17989"/>
                      <a:pt x="3757" y="18038"/>
                    </a:cubicBezTo>
                    <a:cubicBezTo>
                      <a:pt x="3440" y="17989"/>
                      <a:pt x="4610" y="13209"/>
                      <a:pt x="4805" y="12770"/>
                    </a:cubicBezTo>
                    <a:cubicBezTo>
                      <a:pt x="5488" y="11184"/>
                      <a:pt x="6415" y="9745"/>
                      <a:pt x="7976" y="8916"/>
                    </a:cubicBezTo>
                    <a:cubicBezTo>
                      <a:pt x="8533" y="8616"/>
                      <a:pt x="8978" y="8483"/>
                      <a:pt x="9330" y="8483"/>
                    </a:cubicBezTo>
                    <a:cubicBezTo>
                      <a:pt x="11723" y="8483"/>
                      <a:pt x="9810" y="14629"/>
                      <a:pt x="9342" y="16160"/>
                    </a:cubicBezTo>
                    <a:cubicBezTo>
                      <a:pt x="8537" y="18794"/>
                      <a:pt x="8269" y="22086"/>
                      <a:pt x="8488" y="24867"/>
                    </a:cubicBezTo>
                    <a:cubicBezTo>
                      <a:pt x="8561" y="26208"/>
                      <a:pt x="8879" y="27525"/>
                      <a:pt x="9391" y="28769"/>
                    </a:cubicBezTo>
                    <a:cubicBezTo>
                      <a:pt x="9561" y="29184"/>
                      <a:pt x="9757" y="29598"/>
                      <a:pt x="9952" y="30013"/>
                    </a:cubicBezTo>
                    <a:cubicBezTo>
                      <a:pt x="12122" y="30013"/>
                      <a:pt x="14244" y="29428"/>
                      <a:pt x="16122" y="28330"/>
                    </a:cubicBezTo>
                    <a:cubicBezTo>
                      <a:pt x="17025" y="27818"/>
                      <a:pt x="17854" y="27184"/>
                      <a:pt x="18586" y="26428"/>
                    </a:cubicBezTo>
                    <a:cubicBezTo>
                      <a:pt x="18391" y="25818"/>
                      <a:pt x="17903" y="25208"/>
                      <a:pt x="17659" y="24574"/>
                    </a:cubicBezTo>
                    <a:cubicBezTo>
                      <a:pt x="16781" y="22257"/>
                      <a:pt x="16561" y="19769"/>
                      <a:pt x="16610" y="17306"/>
                    </a:cubicBezTo>
                    <a:cubicBezTo>
                      <a:pt x="16683" y="12745"/>
                      <a:pt x="18049" y="8209"/>
                      <a:pt x="16220" y="3843"/>
                    </a:cubicBezTo>
                    <a:cubicBezTo>
                      <a:pt x="15089" y="1168"/>
                      <a:pt x="12421" y="0"/>
                      <a:pt x="96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1" name="Google Shape;511;p42"/>
              <p:cNvSpPr/>
              <p:nvPr/>
            </p:nvSpPr>
            <p:spPr>
              <a:xfrm>
                <a:off x="3635200" y="2410278"/>
                <a:ext cx="472212" cy="904620"/>
              </a:xfrm>
              <a:custGeom>
                <a:avLst/>
                <a:gdLst/>
                <a:ahLst/>
                <a:cxnLst/>
                <a:rect l="l" t="t" r="r" b="b"/>
                <a:pathLst>
                  <a:path w="6928" h="13272" extrusionOk="0">
                    <a:moveTo>
                      <a:pt x="1856" y="1"/>
                    </a:moveTo>
                    <a:cubicBezTo>
                      <a:pt x="1750" y="1"/>
                      <a:pt x="1643" y="2"/>
                      <a:pt x="1537" y="4"/>
                    </a:cubicBezTo>
                    <a:cubicBezTo>
                      <a:pt x="757" y="1394"/>
                      <a:pt x="293" y="2930"/>
                      <a:pt x="196" y="4516"/>
                    </a:cubicBezTo>
                    <a:cubicBezTo>
                      <a:pt x="1" y="7345"/>
                      <a:pt x="635" y="10199"/>
                      <a:pt x="2513" y="12394"/>
                    </a:cubicBezTo>
                    <a:cubicBezTo>
                      <a:pt x="2830" y="12808"/>
                      <a:pt x="3244" y="13199"/>
                      <a:pt x="3757" y="13272"/>
                    </a:cubicBezTo>
                    <a:cubicBezTo>
                      <a:pt x="3440" y="13223"/>
                      <a:pt x="4610" y="8443"/>
                      <a:pt x="4805" y="8004"/>
                    </a:cubicBezTo>
                    <a:cubicBezTo>
                      <a:pt x="5244" y="6808"/>
                      <a:pt x="5976" y="5735"/>
                      <a:pt x="6927" y="4857"/>
                    </a:cubicBezTo>
                    <a:cubicBezTo>
                      <a:pt x="6879" y="3906"/>
                      <a:pt x="6805" y="2979"/>
                      <a:pt x="6683" y="2052"/>
                    </a:cubicBezTo>
                    <a:cubicBezTo>
                      <a:pt x="6610" y="1589"/>
                      <a:pt x="6537" y="1126"/>
                      <a:pt x="6196" y="809"/>
                    </a:cubicBezTo>
                    <a:cubicBezTo>
                      <a:pt x="5952" y="613"/>
                      <a:pt x="5659" y="491"/>
                      <a:pt x="5342" y="418"/>
                    </a:cubicBezTo>
                    <a:cubicBezTo>
                      <a:pt x="4200" y="127"/>
                      <a:pt x="3038" y="1"/>
                      <a:pt x="1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2" name="Google Shape;512;p42"/>
              <p:cNvSpPr/>
              <p:nvPr/>
            </p:nvSpPr>
            <p:spPr>
              <a:xfrm>
                <a:off x="3636904" y="2410482"/>
                <a:ext cx="297587" cy="904415"/>
              </a:xfrm>
              <a:custGeom>
                <a:avLst/>
                <a:gdLst/>
                <a:ahLst/>
                <a:cxnLst/>
                <a:rect l="l" t="t" r="r" b="b"/>
                <a:pathLst>
                  <a:path w="4366" h="13269" extrusionOk="0">
                    <a:moveTo>
                      <a:pt x="1537" y="1"/>
                    </a:moveTo>
                    <a:cubicBezTo>
                      <a:pt x="756" y="1391"/>
                      <a:pt x="293" y="2927"/>
                      <a:pt x="171" y="4513"/>
                    </a:cubicBezTo>
                    <a:cubicBezTo>
                      <a:pt x="0" y="7342"/>
                      <a:pt x="634" y="10196"/>
                      <a:pt x="2488" y="12391"/>
                    </a:cubicBezTo>
                    <a:cubicBezTo>
                      <a:pt x="2829" y="12805"/>
                      <a:pt x="3243" y="13194"/>
                      <a:pt x="3754" y="13268"/>
                    </a:cubicBezTo>
                    <a:lnTo>
                      <a:pt x="3754" y="13268"/>
                    </a:lnTo>
                    <a:cubicBezTo>
                      <a:pt x="3539" y="13231"/>
                      <a:pt x="3977" y="11093"/>
                      <a:pt x="4366" y="9561"/>
                    </a:cubicBezTo>
                    <a:cubicBezTo>
                      <a:pt x="3683" y="7903"/>
                      <a:pt x="2927" y="6269"/>
                      <a:pt x="2488" y="4537"/>
                    </a:cubicBezTo>
                    <a:cubicBezTo>
                      <a:pt x="2122" y="3049"/>
                      <a:pt x="2024" y="1513"/>
                      <a:pt x="2195" y="1"/>
                    </a:cubicBezTo>
                    <a:close/>
                    <a:moveTo>
                      <a:pt x="3754" y="13268"/>
                    </a:moveTo>
                    <a:lnTo>
                      <a:pt x="3754" y="13268"/>
                    </a:lnTo>
                    <a:cubicBezTo>
                      <a:pt x="3755" y="13269"/>
                      <a:pt x="3755" y="13269"/>
                      <a:pt x="3756" y="13269"/>
                    </a:cubicBezTo>
                    <a:cubicBezTo>
                      <a:pt x="3755" y="13269"/>
                      <a:pt x="3755" y="13268"/>
                      <a:pt x="3754" y="1326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3" name="Google Shape;513;p42"/>
              <p:cNvSpPr/>
              <p:nvPr/>
            </p:nvSpPr>
            <p:spPr>
              <a:xfrm>
                <a:off x="4150559" y="2314103"/>
                <a:ext cx="207888" cy="159631"/>
              </a:xfrm>
              <a:custGeom>
                <a:avLst/>
                <a:gdLst/>
                <a:ahLst/>
                <a:cxnLst/>
                <a:rect l="l" t="t" r="r" b="b"/>
                <a:pathLst>
                  <a:path w="3050" h="2342" extrusionOk="0">
                    <a:moveTo>
                      <a:pt x="1513" y="0"/>
                    </a:moveTo>
                    <a:cubicBezTo>
                      <a:pt x="0" y="0"/>
                      <a:pt x="0" y="2342"/>
                      <a:pt x="1513" y="2342"/>
                    </a:cubicBezTo>
                    <a:cubicBezTo>
                      <a:pt x="3049" y="2342"/>
                      <a:pt x="3049" y="0"/>
                      <a:pt x="15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4" name="Google Shape;514;p42"/>
              <p:cNvSpPr/>
              <p:nvPr/>
            </p:nvSpPr>
            <p:spPr>
              <a:xfrm>
                <a:off x="5148015" y="4005914"/>
                <a:ext cx="1213589" cy="984980"/>
              </a:xfrm>
              <a:custGeom>
                <a:avLst/>
                <a:gdLst/>
                <a:ahLst/>
                <a:cxnLst/>
                <a:rect l="l" t="t" r="r" b="b"/>
                <a:pathLst>
                  <a:path w="17805" h="14451" extrusionOk="0">
                    <a:moveTo>
                      <a:pt x="11759" y="0"/>
                    </a:moveTo>
                    <a:cubicBezTo>
                      <a:pt x="9963" y="0"/>
                      <a:pt x="8187" y="286"/>
                      <a:pt x="6366" y="715"/>
                    </a:cubicBezTo>
                    <a:cubicBezTo>
                      <a:pt x="4244" y="1203"/>
                      <a:pt x="1610" y="1959"/>
                      <a:pt x="659" y="4105"/>
                    </a:cubicBezTo>
                    <a:cubicBezTo>
                      <a:pt x="0" y="5569"/>
                      <a:pt x="1147" y="7081"/>
                      <a:pt x="1951" y="8252"/>
                    </a:cubicBezTo>
                    <a:cubicBezTo>
                      <a:pt x="3586" y="10715"/>
                      <a:pt x="5878" y="12666"/>
                      <a:pt x="8561" y="13910"/>
                    </a:cubicBezTo>
                    <a:cubicBezTo>
                      <a:pt x="8976" y="14105"/>
                      <a:pt x="9439" y="14276"/>
                      <a:pt x="9927" y="14373"/>
                    </a:cubicBezTo>
                    <a:cubicBezTo>
                      <a:pt x="10205" y="14422"/>
                      <a:pt x="10485" y="14451"/>
                      <a:pt x="10759" y="14451"/>
                    </a:cubicBezTo>
                    <a:cubicBezTo>
                      <a:pt x="11445" y="14451"/>
                      <a:pt x="12090" y="14269"/>
                      <a:pt x="12561" y="13764"/>
                    </a:cubicBezTo>
                    <a:cubicBezTo>
                      <a:pt x="13049" y="13251"/>
                      <a:pt x="13244" y="12568"/>
                      <a:pt x="13146" y="11886"/>
                    </a:cubicBezTo>
                    <a:cubicBezTo>
                      <a:pt x="13049" y="11203"/>
                      <a:pt x="12829" y="10544"/>
                      <a:pt x="12537" y="9934"/>
                    </a:cubicBezTo>
                    <a:lnTo>
                      <a:pt x="12537" y="9934"/>
                    </a:lnTo>
                    <a:cubicBezTo>
                      <a:pt x="12888" y="9961"/>
                      <a:pt x="13243" y="9981"/>
                      <a:pt x="13595" y="9981"/>
                    </a:cubicBezTo>
                    <a:cubicBezTo>
                      <a:pt x="14220" y="9981"/>
                      <a:pt x="14837" y="9918"/>
                      <a:pt x="15415" y="9715"/>
                    </a:cubicBezTo>
                    <a:cubicBezTo>
                      <a:pt x="16317" y="9398"/>
                      <a:pt x="17098" y="8617"/>
                      <a:pt x="17122" y="7691"/>
                    </a:cubicBezTo>
                    <a:cubicBezTo>
                      <a:pt x="17171" y="6544"/>
                      <a:pt x="16098" y="5691"/>
                      <a:pt x="15146" y="5008"/>
                    </a:cubicBezTo>
                    <a:cubicBezTo>
                      <a:pt x="15805" y="4739"/>
                      <a:pt x="16439" y="4349"/>
                      <a:pt x="16976" y="3861"/>
                    </a:cubicBezTo>
                    <a:cubicBezTo>
                      <a:pt x="17488" y="3374"/>
                      <a:pt x="17805" y="2618"/>
                      <a:pt x="17585" y="1959"/>
                    </a:cubicBezTo>
                    <a:cubicBezTo>
                      <a:pt x="17293" y="1057"/>
                      <a:pt x="16244" y="618"/>
                      <a:pt x="15293" y="398"/>
                    </a:cubicBezTo>
                    <a:cubicBezTo>
                      <a:pt x="14094" y="120"/>
                      <a:pt x="12922" y="0"/>
                      <a:pt x="1175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46" name="Subtitle 18"/>
          <p:cNvSpPr>
            <a:spLocks noGrp="1"/>
          </p:cNvSpPr>
          <p:nvPr>
            <p:ph type="subTitle" idx="1"/>
          </p:nvPr>
        </p:nvSpPr>
        <p:spPr>
          <a:xfrm>
            <a:off x="903204" y="260837"/>
            <a:ext cx="4244859" cy="798745"/>
          </a:xfrm>
        </p:spPr>
        <p:txBody>
          <a:bodyPr anchor="t"/>
          <a:lstStyle/>
          <a:p>
            <a:pPr algn="l"/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Bài tập 2 (SGK/114)</a:t>
            </a:r>
            <a:endParaRPr lang="vi-VN" sz="20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8146" y="1125356"/>
            <a:ext cx="7909389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1800" dirty="0" smtClean="0"/>
              <a:t>b. </a:t>
            </a:r>
            <a:r>
              <a:rPr lang="vi-VN" sz="1800" i="1" dirty="0" smtClean="0"/>
              <a:t>Hình như gió bão chờ chúng tôi lọt hết vào trận địa cánh cung bãi cát, rồi mới tăng thêm hỏa lực của gió.</a:t>
            </a:r>
            <a:endParaRPr lang="vi-VN" sz="1800" dirty="0"/>
          </a:p>
        </p:txBody>
      </p:sp>
      <p:sp>
        <p:nvSpPr>
          <p:cNvPr id="469" name="Rectangle 468"/>
          <p:cNvSpPr/>
          <p:nvPr/>
        </p:nvSpPr>
        <p:spPr>
          <a:xfrm>
            <a:off x="712831" y="2139702"/>
            <a:ext cx="7836523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800" dirty="0" smtClean="0"/>
              <a:t>- Biện pháp tu từ: nhân hóa.</a:t>
            </a:r>
          </a:p>
          <a:p>
            <a:pPr algn="just">
              <a:lnSpc>
                <a:spcPct val="150000"/>
              </a:lnSpc>
            </a:pPr>
            <a:r>
              <a:rPr lang="vi-VN" sz="1800" dirty="0" smtClean="0">
                <a:sym typeface="Wingdings" pitchFamily="2" charset="2"/>
              </a:rPr>
              <a:t></a:t>
            </a:r>
            <a:r>
              <a:rPr lang="vi-VN" sz="1800" dirty="0" smtClean="0"/>
              <a:t> Tác dụng: làm cho gió bão trở nên sinh động, câu chuyện được kể trở nên hấp dẫn.</a:t>
            </a:r>
            <a:endParaRPr lang="vi-VN" sz="18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2771800" y="1549034"/>
            <a:ext cx="368424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907704" y="1549034"/>
            <a:ext cx="79208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4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6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oogle Shape;802;p48"/>
          <p:cNvGrpSpPr/>
          <p:nvPr/>
        </p:nvGrpSpPr>
        <p:grpSpPr>
          <a:xfrm>
            <a:off x="7460153" y="3594024"/>
            <a:ext cx="1546757" cy="1474587"/>
            <a:chOff x="7065394" y="1700936"/>
            <a:chExt cx="466637" cy="466475"/>
          </a:xfrm>
        </p:grpSpPr>
        <p:grpSp>
          <p:nvGrpSpPr>
            <p:cNvPr id="803" name="Google Shape;803;p48"/>
            <p:cNvGrpSpPr/>
            <p:nvPr/>
          </p:nvGrpSpPr>
          <p:grpSpPr>
            <a:xfrm>
              <a:off x="7065776" y="1701145"/>
              <a:ext cx="466255" cy="466266"/>
              <a:chOff x="3952925" y="2708925"/>
              <a:chExt cx="890650" cy="890500"/>
            </a:xfrm>
          </p:grpSpPr>
          <p:sp>
            <p:nvSpPr>
              <p:cNvPr id="804" name="Google Shape;804;p48"/>
              <p:cNvSpPr/>
              <p:nvPr/>
            </p:nvSpPr>
            <p:spPr>
              <a:xfrm>
                <a:off x="3952925" y="2921100"/>
                <a:ext cx="890650" cy="678325"/>
              </a:xfrm>
              <a:custGeom>
                <a:avLst/>
                <a:gdLst/>
                <a:ahLst/>
                <a:cxnLst/>
                <a:rect l="l" t="t" r="r" b="b"/>
                <a:pathLst>
                  <a:path w="35626" h="27133" extrusionOk="0">
                    <a:moveTo>
                      <a:pt x="22441" y="1"/>
                    </a:moveTo>
                    <a:lnTo>
                      <a:pt x="12612" y="14610"/>
                    </a:lnTo>
                    <a:lnTo>
                      <a:pt x="10508" y="14610"/>
                    </a:lnTo>
                    <a:lnTo>
                      <a:pt x="10508" y="16652"/>
                    </a:lnTo>
                    <a:lnTo>
                      <a:pt x="11944" y="18784"/>
                    </a:lnTo>
                    <a:lnTo>
                      <a:pt x="11877" y="18784"/>
                    </a:lnTo>
                    <a:cubicBezTo>
                      <a:pt x="8911" y="18784"/>
                      <a:pt x="8911" y="20871"/>
                      <a:pt x="5939" y="20871"/>
                    </a:cubicBezTo>
                    <a:cubicBezTo>
                      <a:pt x="2973" y="20871"/>
                      <a:pt x="2973" y="18784"/>
                      <a:pt x="1" y="18784"/>
                    </a:cubicBezTo>
                    <a:lnTo>
                      <a:pt x="1" y="27132"/>
                    </a:lnTo>
                    <a:lnTo>
                      <a:pt x="35625" y="27132"/>
                    </a:lnTo>
                    <a:lnTo>
                      <a:pt x="35625" y="18784"/>
                    </a:lnTo>
                    <a:cubicBezTo>
                      <a:pt x="35608" y="18784"/>
                      <a:pt x="35591" y="18784"/>
                      <a:pt x="35574" y="18784"/>
                    </a:cubicBezTo>
                    <a:cubicBezTo>
                      <a:pt x="35079" y="18784"/>
                      <a:pt x="34585" y="18862"/>
                      <a:pt x="34117" y="19012"/>
                    </a:cubicBezTo>
                    <a:lnTo>
                      <a:pt x="35625" y="16664"/>
                    </a:lnTo>
                    <a:lnTo>
                      <a:pt x="35625" y="14610"/>
                    </a:lnTo>
                    <a:lnTo>
                      <a:pt x="33516" y="14610"/>
                    </a:lnTo>
                    <a:lnTo>
                      <a:pt x="23693" y="1"/>
                    </a:lnTo>
                    <a:close/>
                  </a:path>
                </a:pathLst>
              </a:custGeom>
              <a:solidFill>
                <a:schemeClr val="lt1"/>
              </a:solidFill>
              <a:ln w="381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05" name="Google Shape;805;p48"/>
              <p:cNvSpPr/>
              <p:nvPr/>
            </p:nvSpPr>
            <p:spPr>
              <a:xfrm>
                <a:off x="3953075" y="2708925"/>
                <a:ext cx="382650" cy="382650"/>
              </a:xfrm>
              <a:custGeom>
                <a:avLst/>
                <a:gdLst/>
                <a:ahLst/>
                <a:cxnLst/>
                <a:rect l="l" t="t" r="r" b="b"/>
                <a:pathLst>
                  <a:path w="15306" h="15306" extrusionOk="0">
                    <a:moveTo>
                      <a:pt x="7653" y="0"/>
                    </a:moveTo>
                    <a:lnTo>
                      <a:pt x="6289" y="2583"/>
                    </a:lnTo>
                    <a:lnTo>
                      <a:pt x="3824" y="1024"/>
                    </a:lnTo>
                    <a:lnTo>
                      <a:pt x="3941" y="3941"/>
                    </a:lnTo>
                    <a:lnTo>
                      <a:pt x="3941" y="3941"/>
                    </a:lnTo>
                    <a:lnTo>
                      <a:pt x="1024" y="3829"/>
                    </a:lnTo>
                    <a:lnTo>
                      <a:pt x="2577" y="6295"/>
                    </a:lnTo>
                    <a:lnTo>
                      <a:pt x="0" y="7653"/>
                    </a:lnTo>
                    <a:lnTo>
                      <a:pt x="2577" y="9011"/>
                    </a:lnTo>
                    <a:lnTo>
                      <a:pt x="1024" y="11482"/>
                    </a:lnTo>
                    <a:lnTo>
                      <a:pt x="3941" y="11365"/>
                    </a:lnTo>
                    <a:lnTo>
                      <a:pt x="3824" y="14281"/>
                    </a:lnTo>
                    <a:lnTo>
                      <a:pt x="6289" y="12723"/>
                    </a:lnTo>
                    <a:lnTo>
                      <a:pt x="7653" y="15305"/>
                    </a:lnTo>
                    <a:lnTo>
                      <a:pt x="9011" y="12723"/>
                    </a:lnTo>
                    <a:lnTo>
                      <a:pt x="11476" y="14281"/>
                    </a:lnTo>
                    <a:lnTo>
                      <a:pt x="11365" y="11365"/>
                    </a:lnTo>
                    <a:lnTo>
                      <a:pt x="14276" y="11482"/>
                    </a:lnTo>
                    <a:lnTo>
                      <a:pt x="14276" y="11482"/>
                    </a:lnTo>
                    <a:lnTo>
                      <a:pt x="12723" y="9011"/>
                    </a:lnTo>
                    <a:lnTo>
                      <a:pt x="15305" y="7653"/>
                    </a:lnTo>
                    <a:lnTo>
                      <a:pt x="12723" y="6295"/>
                    </a:lnTo>
                    <a:lnTo>
                      <a:pt x="14276" y="3829"/>
                    </a:lnTo>
                    <a:lnTo>
                      <a:pt x="11365" y="3941"/>
                    </a:lnTo>
                    <a:lnTo>
                      <a:pt x="11476" y="1024"/>
                    </a:lnTo>
                    <a:lnTo>
                      <a:pt x="9011" y="2583"/>
                    </a:lnTo>
                    <a:lnTo>
                      <a:pt x="7653" y="0"/>
                    </a:lnTo>
                    <a:close/>
                  </a:path>
                </a:pathLst>
              </a:custGeom>
              <a:solidFill>
                <a:schemeClr val="lt1"/>
              </a:solidFill>
              <a:ln w="381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806" name="Google Shape;806;p48"/>
            <p:cNvGrpSpPr/>
            <p:nvPr/>
          </p:nvGrpSpPr>
          <p:grpSpPr>
            <a:xfrm>
              <a:off x="7065394" y="1700936"/>
              <a:ext cx="466097" cy="466102"/>
              <a:chOff x="5556025" y="1389950"/>
              <a:chExt cx="2363575" cy="2363598"/>
            </a:xfrm>
          </p:grpSpPr>
          <p:sp>
            <p:nvSpPr>
              <p:cNvPr id="807" name="Google Shape;807;p48"/>
              <p:cNvSpPr/>
              <p:nvPr/>
            </p:nvSpPr>
            <p:spPr>
              <a:xfrm>
                <a:off x="6391779" y="1953113"/>
                <a:ext cx="1389341" cy="1107996"/>
              </a:xfrm>
              <a:custGeom>
                <a:avLst/>
                <a:gdLst/>
                <a:ahLst/>
                <a:cxnLst/>
                <a:rect l="l" t="t" r="r" b="b"/>
                <a:pathLst>
                  <a:path w="20938" h="16698" extrusionOk="0">
                    <a:moveTo>
                      <a:pt x="9840" y="1"/>
                    </a:moveTo>
                    <a:lnTo>
                      <a:pt x="0" y="14638"/>
                    </a:lnTo>
                    <a:lnTo>
                      <a:pt x="0" y="16697"/>
                    </a:lnTo>
                    <a:lnTo>
                      <a:pt x="20937" y="16697"/>
                    </a:lnTo>
                    <a:lnTo>
                      <a:pt x="20937" y="14638"/>
                    </a:lnTo>
                    <a:lnTo>
                      <a:pt x="1109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08" name="Google Shape;808;p48"/>
              <p:cNvSpPr/>
              <p:nvPr/>
            </p:nvSpPr>
            <p:spPr>
              <a:xfrm>
                <a:off x="6253227" y="2922574"/>
                <a:ext cx="1666373" cy="517436"/>
              </a:xfrm>
              <a:custGeom>
                <a:avLst/>
                <a:gdLst/>
                <a:ahLst/>
                <a:cxnLst/>
                <a:rect l="l" t="t" r="r" b="b"/>
                <a:pathLst>
                  <a:path w="25113" h="7798" extrusionOk="0">
                    <a:moveTo>
                      <a:pt x="1" y="0"/>
                    </a:moveTo>
                    <a:lnTo>
                      <a:pt x="1" y="2037"/>
                    </a:lnTo>
                    <a:lnTo>
                      <a:pt x="3880" y="7797"/>
                    </a:lnTo>
                    <a:lnTo>
                      <a:pt x="21450" y="7720"/>
                    </a:lnTo>
                    <a:lnTo>
                      <a:pt x="25112" y="2037"/>
                    </a:lnTo>
                    <a:lnTo>
                      <a:pt x="2511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09" name="Google Shape;809;p48"/>
              <p:cNvSpPr/>
              <p:nvPr/>
            </p:nvSpPr>
            <p:spPr>
              <a:xfrm>
                <a:off x="5810102" y="1643695"/>
                <a:ext cx="507815" cy="507815"/>
              </a:xfrm>
              <a:custGeom>
                <a:avLst/>
                <a:gdLst/>
                <a:ahLst/>
                <a:cxnLst/>
                <a:rect l="l" t="t" r="r" b="b"/>
                <a:pathLst>
                  <a:path w="7653" h="7653" extrusionOk="0">
                    <a:moveTo>
                      <a:pt x="3824" y="0"/>
                    </a:moveTo>
                    <a:cubicBezTo>
                      <a:pt x="1709" y="0"/>
                      <a:pt x="0" y="1714"/>
                      <a:pt x="0" y="3829"/>
                    </a:cubicBezTo>
                    <a:cubicBezTo>
                      <a:pt x="0" y="5938"/>
                      <a:pt x="1709" y="7653"/>
                      <a:pt x="3824" y="7653"/>
                    </a:cubicBezTo>
                    <a:cubicBezTo>
                      <a:pt x="5939" y="7653"/>
                      <a:pt x="7653" y="5938"/>
                      <a:pt x="7653" y="3829"/>
                    </a:cubicBezTo>
                    <a:cubicBezTo>
                      <a:pt x="7653" y="1714"/>
                      <a:pt x="5939" y="0"/>
                      <a:pt x="38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10" name="Google Shape;810;p48"/>
              <p:cNvSpPr/>
              <p:nvPr/>
            </p:nvSpPr>
            <p:spPr>
              <a:xfrm>
                <a:off x="5556025" y="1389950"/>
                <a:ext cx="1015630" cy="1015630"/>
              </a:xfrm>
              <a:custGeom>
                <a:avLst/>
                <a:gdLst/>
                <a:ahLst/>
                <a:cxnLst/>
                <a:rect l="l" t="t" r="r" b="b"/>
                <a:pathLst>
                  <a:path w="15306" h="15306" extrusionOk="0">
                    <a:moveTo>
                      <a:pt x="11482" y="1025"/>
                    </a:moveTo>
                    <a:lnTo>
                      <a:pt x="11482" y="1025"/>
                    </a:lnTo>
                    <a:lnTo>
                      <a:pt x="11482" y="1025"/>
                    </a:lnTo>
                    <a:close/>
                    <a:moveTo>
                      <a:pt x="7653" y="1"/>
                    </a:moveTo>
                    <a:lnTo>
                      <a:pt x="6295" y="2577"/>
                    </a:lnTo>
                    <a:lnTo>
                      <a:pt x="3829" y="1025"/>
                    </a:lnTo>
                    <a:lnTo>
                      <a:pt x="3941" y="3941"/>
                    </a:lnTo>
                    <a:lnTo>
                      <a:pt x="3941" y="3941"/>
                    </a:lnTo>
                    <a:lnTo>
                      <a:pt x="1025" y="3824"/>
                    </a:lnTo>
                    <a:lnTo>
                      <a:pt x="2583" y="6290"/>
                    </a:lnTo>
                    <a:lnTo>
                      <a:pt x="0" y="7653"/>
                    </a:lnTo>
                    <a:lnTo>
                      <a:pt x="2583" y="9011"/>
                    </a:lnTo>
                    <a:lnTo>
                      <a:pt x="1025" y="11477"/>
                    </a:lnTo>
                    <a:lnTo>
                      <a:pt x="1025" y="11477"/>
                    </a:lnTo>
                    <a:lnTo>
                      <a:pt x="3941" y="11365"/>
                    </a:lnTo>
                    <a:lnTo>
                      <a:pt x="3829" y="14276"/>
                    </a:lnTo>
                    <a:lnTo>
                      <a:pt x="6295" y="12718"/>
                    </a:lnTo>
                    <a:lnTo>
                      <a:pt x="7653" y="15306"/>
                    </a:lnTo>
                    <a:lnTo>
                      <a:pt x="9011" y="12723"/>
                    </a:lnTo>
                    <a:lnTo>
                      <a:pt x="11482" y="14276"/>
                    </a:lnTo>
                    <a:lnTo>
                      <a:pt x="11365" y="11360"/>
                    </a:lnTo>
                    <a:lnTo>
                      <a:pt x="14281" y="11477"/>
                    </a:lnTo>
                    <a:lnTo>
                      <a:pt x="12723" y="9011"/>
                    </a:lnTo>
                    <a:lnTo>
                      <a:pt x="15305" y="7653"/>
                    </a:lnTo>
                    <a:lnTo>
                      <a:pt x="12723" y="6290"/>
                    </a:lnTo>
                    <a:lnTo>
                      <a:pt x="14281" y="3824"/>
                    </a:lnTo>
                    <a:lnTo>
                      <a:pt x="11365" y="3941"/>
                    </a:lnTo>
                    <a:lnTo>
                      <a:pt x="11365" y="3941"/>
                    </a:lnTo>
                    <a:lnTo>
                      <a:pt x="11482" y="1025"/>
                    </a:lnTo>
                    <a:lnTo>
                      <a:pt x="9011" y="2577"/>
                    </a:lnTo>
                    <a:lnTo>
                      <a:pt x="7653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11" name="Google Shape;811;p48"/>
              <p:cNvSpPr/>
              <p:nvPr/>
            </p:nvSpPr>
            <p:spPr>
              <a:xfrm>
                <a:off x="5810102" y="1643695"/>
                <a:ext cx="507815" cy="507815"/>
              </a:xfrm>
              <a:custGeom>
                <a:avLst/>
                <a:gdLst/>
                <a:ahLst/>
                <a:cxnLst/>
                <a:rect l="l" t="t" r="r" b="b"/>
                <a:pathLst>
                  <a:path w="7653" h="7653" extrusionOk="0">
                    <a:moveTo>
                      <a:pt x="3824" y="0"/>
                    </a:moveTo>
                    <a:cubicBezTo>
                      <a:pt x="1709" y="0"/>
                      <a:pt x="0" y="1714"/>
                      <a:pt x="0" y="3829"/>
                    </a:cubicBezTo>
                    <a:cubicBezTo>
                      <a:pt x="0" y="5938"/>
                      <a:pt x="1709" y="7653"/>
                      <a:pt x="3824" y="7653"/>
                    </a:cubicBezTo>
                    <a:cubicBezTo>
                      <a:pt x="5939" y="7653"/>
                      <a:pt x="7653" y="5938"/>
                      <a:pt x="7653" y="3829"/>
                    </a:cubicBezTo>
                    <a:cubicBezTo>
                      <a:pt x="7653" y="1714"/>
                      <a:pt x="5939" y="0"/>
                      <a:pt x="38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12" name="Google Shape;812;p48"/>
              <p:cNvSpPr/>
              <p:nvPr/>
            </p:nvSpPr>
            <p:spPr>
              <a:xfrm>
                <a:off x="5556025" y="3199544"/>
                <a:ext cx="2363565" cy="484591"/>
              </a:xfrm>
              <a:custGeom>
                <a:avLst/>
                <a:gdLst/>
                <a:ahLst/>
                <a:cxnLst/>
                <a:rect l="l" t="t" r="r" b="b"/>
                <a:pathLst>
                  <a:path w="35620" h="7303" extrusionOk="0">
                    <a:moveTo>
                      <a:pt x="0" y="0"/>
                    </a:moveTo>
                    <a:lnTo>
                      <a:pt x="0" y="7302"/>
                    </a:lnTo>
                    <a:lnTo>
                      <a:pt x="35619" y="7302"/>
                    </a:lnTo>
                    <a:lnTo>
                      <a:pt x="35619" y="0"/>
                    </a:lnTo>
                    <a:cubicBezTo>
                      <a:pt x="32653" y="0"/>
                      <a:pt x="32653" y="2087"/>
                      <a:pt x="29681" y="2087"/>
                    </a:cubicBezTo>
                    <a:cubicBezTo>
                      <a:pt x="26715" y="2087"/>
                      <a:pt x="26715" y="0"/>
                      <a:pt x="23748" y="0"/>
                    </a:cubicBezTo>
                    <a:cubicBezTo>
                      <a:pt x="20776" y="0"/>
                      <a:pt x="20776" y="2087"/>
                      <a:pt x="17810" y="2087"/>
                    </a:cubicBezTo>
                    <a:cubicBezTo>
                      <a:pt x="14843" y="2087"/>
                      <a:pt x="14843" y="0"/>
                      <a:pt x="11872" y="0"/>
                    </a:cubicBezTo>
                    <a:cubicBezTo>
                      <a:pt x="8905" y="0"/>
                      <a:pt x="8905" y="2087"/>
                      <a:pt x="5939" y="2087"/>
                    </a:cubicBezTo>
                    <a:cubicBezTo>
                      <a:pt x="2967" y="2087"/>
                      <a:pt x="2967" y="0"/>
                      <a:pt x="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13" name="Google Shape;813;p48"/>
              <p:cNvSpPr/>
              <p:nvPr/>
            </p:nvSpPr>
            <p:spPr>
              <a:xfrm>
                <a:off x="5556025" y="3614999"/>
                <a:ext cx="2363565" cy="138549"/>
              </a:xfrm>
              <a:custGeom>
                <a:avLst/>
                <a:gdLst/>
                <a:ahLst/>
                <a:cxnLst/>
                <a:rect l="l" t="t" r="r" b="b"/>
                <a:pathLst>
                  <a:path w="35620" h="2088" extrusionOk="0">
                    <a:moveTo>
                      <a:pt x="0" y="0"/>
                    </a:moveTo>
                    <a:lnTo>
                      <a:pt x="0" y="2088"/>
                    </a:lnTo>
                    <a:lnTo>
                      <a:pt x="35619" y="2088"/>
                    </a:lnTo>
                    <a:lnTo>
                      <a:pt x="3561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56" name="Subtitle 18"/>
          <p:cNvSpPr>
            <a:spLocks noGrp="1"/>
          </p:cNvSpPr>
          <p:nvPr>
            <p:ph type="subTitle" idx="1"/>
          </p:nvPr>
        </p:nvSpPr>
        <p:spPr>
          <a:xfrm>
            <a:off x="467544" y="260837"/>
            <a:ext cx="7920880" cy="1086777"/>
          </a:xfrm>
        </p:spPr>
        <p:txBody>
          <a:bodyPr anchor="t"/>
          <a:lstStyle/>
          <a:p>
            <a:pPr marL="127000" indent="0" algn="just"/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Bài tập 3 (SGK/114): Tìm ba câu trong </a:t>
            </a:r>
            <a:r>
              <a:rPr lang="vi-VN" sz="2000" b="1" i="1" dirty="0" smtClean="0">
                <a:solidFill>
                  <a:srgbClr val="000000"/>
                </a:solidFill>
                <a:latin typeface="+mn-lt"/>
              </a:rPr>
              <a:t>Cô Tô </a:t>
            </a:r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của Nguyễn Tuân có sử dụng biện pháp tu từ so sánh, nêu tác dụng từng trường hợp.</a:t>
            </a:r>
            <a:endParaRPr lang="vi-VN" sz="20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12831" y="1491630"/>
            <a:ext cx="7836523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800" dirty="0" smtClean="0"/>
              <a:t>VD:</a:t>
            </a:r>
          </a:p>
          <a:p>
            <a:pPr algn="just">
              <a:lnSpc>
                <a:spcPct val="150000"/>
              </a:lnSpc>
            </a:pPr>
            <a:r>
              <a:rPr lang="vi-VN" sz="1800" i="1" dirty="0" smtClean="0"/>
              <a:t>Sau trận bão, chân trời, ngấn bể sạch như tấm kính lau hết mây, hết bụi.</a:t>
            </a:r>
            <a:endParaRPr lang="vi-VN" sz="18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2288539" y="2283718"/>
            <a:ext cx="177940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403648" y="2628622"/>
            <a:ext cx="172630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Đối tượng được so sánh</a:t>
            </a:r>
            <a:endParaRPr lang="vi-VN" sz="1800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497257" y="2283718"/>
            <a:ext cx="0" cy="35172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716016" y="2283718"/>
            <a:ext cx="368424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427984" y="1059582"/>
            <a:ext cx="100811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Từ</a:t>
            </a:r>
          </a:p>
          <a:p>
            <a:pPr algn="ctr"/>
            <a:r>
              <a:rPr lang="vi-VN" sz="1800" dirty="0" smtClean="0"/>
              <a:t>so sánh</a:t>
            </a:r>
            <a:endParaRPr lang="vi-VN" sz="1800" dirty="0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904285" y="1705913"/>
            <a:ext cx="0" cy="356071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139952" y="2283718"/>
            <a:ext cx="491140" cy="0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491880" y="2643758"/>
            <a:ext cx="158417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Phương diện so sánh</a:t>
            </a:r>
            <a:endParaRPr lang="vi-VN" sz="1800" dirty="0"/>
          </a:p>
        </p:txBody>
      </p:sp>
      <p:cxnSp>
        <p:nvCxnSpPr>
          <p:cNvPr id="74" name="Straight Arrow Connector 73"/>
          <p:cNvCxnSpPr>
            <a:endCxn id="73" idx="0"/>
          </p:cNvCxnSpPr>
          <p:nvPr/>
        </p:nvCxnSpPr>
        <p:spPr>
          <a:xfrm>
            <a:off x="4283968" y="2293010"/>
            <a:ext cx="0" cy="350748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5113955" y="2277868"/>
            <a:ext cx="3010072" cy="292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580112" y="2625693"/>
            <a:ext cx="233577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1800" dirty="0" smtClean="0"/>
              <a:t>Đối tượng dùng để so sánh</a:t>
            </a:r>
            <a:endParaRPr lang="vi-VN" sz="1800" dirty="0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6633422" y="2280789"/>
            <a:ext cx="0" cy="35172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5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 animBg="1"/>
      <p:bldP spid="65" grpId="0" animBg="1"/>
      <p:bldP spid="73" grpId="0" animBg="1"/>
      <p:bldP spid="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49"/>
          <p:cNvSpPr txBox="1">
            <a:spLocks noGrp="1"/>
          </p:cNvSpPr>
          <p:nvPr>
            <p:ph type="title"/>
          </p:nvPr>
        </p:nvSpPr>
        <p:spPr>
          <a:xfrm>
            <a:off x="395536" y="987667"/>
            <a:ext cx="4032448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Luyện tập – Vận dụng</a:t>
            </a:r>
            <a:endParaRPr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29" name="Google Shape;829;p49"/>
          <p:cNvSpPr txBox="1">
            <a:spLocks noGrp="1"/>
          </p:cNvSpPr>
          <p:nvPr>
            <p:ph type="subTitle" idx="1"/>
          </p:nvPr>
        </p:nvSpPr>
        <p:spPr>
          <a:xfrm>
            <a:off x="755576" y="2067694"/>
            <a:ext cx="7632849" cy="14401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vi-VN" sz="2000" dirty="0" smtClean="0">
                <a:solidFill>
                  <a:srgbClr val="000000"/>
                </a:solidFill>
                <a:latin typeface="+mn-lt"/>
              </a:rPr>
              <a:t>Viết đoạn văn (khoảng 5 – 7 câu) về một cảnh đẹp thiên nhiên trong đó có sử dụng biện pháp tu từ so sánh hoặc ẩn dụ.</a:t>
            </a:r>
            <a:endParaRPr lang="vi-VN" sz="2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831" name="Google Shape;831;p49"/>
          <p:cNvGrpSpPr/>
          <p:nvPr/>
        </p:nvGrpSpPr>
        <p:grpSpPr>
          <a:xfrm>
            <a:off x="4331064" y="982697"/>
            <a:ext cx="1064984" cy="621228"/>
            <a:chOff x="4641914" y="1326022"/>
            <a:chExt cx="1064984" cy="621228"/>
          </a:xfrm>
        </p:grpSpPr>
        <p:sp>
          <p:nvSpPr>
            <p:cNvPr id="832" name="Google Shape;832;p49"/>
            <p:cNvSpPr/>
            <p:nvPr/>
          </p:nvSpPr>
          <p:spPr>
            <a:xfrm>
              <a:off x="4641914" y="1326022"/>
              <a:ext cx="1064984" cy="621228"/>
            </a:xfrm>
            <a:custGeom>
              <a:avLst/>
              <a:gdLst/>
              <a:ahLst/>
              <a:cxnLst/>
              <a:rect l="l" t="t" r="r" b="b"/>
              <a:pathLst>
                <a:path w="69550" h="40570" extrusionOk="0">
                  <a:moveTo>
                    <a:pt x="29053" y="1"/>
                  </a:moveTo>
                  <a:cubicBezTo>
                    <a:pt x="27277" y="1"/>
                    <a:pt x="25474" y="430"/>
                    <a:pt x="23696" y="1448"/>
                  </a:cubicBezTo>
                  <a:cubicBezTo>
                    <a:pt x="16180" y="5779"/>
                    <a:pt x="15893" y="15300"/>
                    <a:pt x="16502" y="21099"/>
                  </a:cubicBezTo>
                  <a:cubicBezTo>
                    <a:pt x="5727" y="27864"/>
                    <a:pt x="0" y="34379"/>
                    <a:pt x="1718" y="37994"/>
                  </a:cubicBezTo>
                  <a:cubicBezTo>
                    <a:pt x="2512" y="39718"/>
                    <a:pt x="4866" y="40569"/>
                    <a:pt x="8409" y="40569"/>
                  </a:cubicBezTo>
                  <a:cubicBezTo>
                    <a:pt x="15091" y="40569"/>
                    <a:pt x="26004" y="37540"/>
                    <a:pt x="38659" y="31622"/>
                  </a:cubicBezTo>
                  <a:cubicBezTo>
                    <a:pt x="58024" y="22566"/>
                    <a:pt x="69550" y="12258"/>
                    <a:pt x="67223" y="7318"/>
                  </a:cubicBezTo>
                  <a:cubicBezTo>
                    <a:pt x="66427" y="5594"/>
                    <a:pt x="64059" y="4738"/>
                    <a:pt x="60493" y="4738"/>
                  </a:cubicBezTo>
                  <a:cubicBezTo>
                    <a:pt x="56359" y="4738"/>
                    <a:pt x="50615" y="5890"/>
                    <a:pt x="43849" y="8177"/>
                  </a:cubicBezTo>
                  <a:cubicBezTo>
                    <a:pt x="40445" y="4636"/>
                    <a:pt x="34895" y="1"/>
                    <a:pt x="29053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833" name="Google Shape;833;p49"/>
            <p:cNvGrpSpPr/>
            <p:nvPr/>
          </p:nvGrpSpPr>
          <p:grpSpPr>
            <a:xfrm>
              <a:off x="4644101" y="1326232"/>
              <a:ext cx="1060621" cy="620808"/>
              <a:chOff x="3194341" y="2942182"/>
              <a:chExt cx="2683757" cy="1552019"/>
            </a:xfrm>
          </p:grpSpPr>
          <p:sp>
            <p:nvSpPr>
              <p:cNvPr id="834" name="Google Shape;834;p49"/>
              <p:cNvSpPr/>
              <p:nvPr/>
            </p:nvSpPr>
            <p:spPr>
              <a:xfrm>
                <a:off x="3194341" y="3122314"/>
                <a:ext cx="2683757" cy="1371888"/>
              </a:xfrm>
              <a:custGeom>
                <a:avLst/>
                <a:gdLst/>
                <a:ahLst/>
                <a:cxnLst/>
                <a:rect l="l" t="t" r="r" b="b"/>
                <a:pathLst>
                  <a:path w="70159" h="35864" extrusionOk="0">
                    <a:moveTo>
                      <a:pt x="61141" y="1"/>
                    </a:moveTo>
                    <a:cubicBezTo>
                      <a:pt x="54459" y="1"/>
                      <a:pt x="43546" y="3030"/>
                      <a:pt x="30891" y="8948"/>
                    </a:cubicBezTo>
                    <a:cubicBezTo>
                      <a:pt x="11526" y="18004"/>
                      <a:pt x="0" y="28312"/>
                      <a:pt x="2327" y="33288"/>
                    </a:cubicBezTo>
                    <a:cubicBezTo>
                      <a:pt x="3133" y="35012"/>
                      <a:pt x="5491" y="35863"/>
                      <a:pt x="9034" y="35863"/>
                    </a:cubicBezTo>
                    <a:cubicBezTo>
                      <a:pt x="15715" y="35863"/>
                      <a:pt x="26612" y="32834"/>
                      <a:pt x="39267" y="26916"/>
                    </a:cubicBezTo>
                    <a:cubicBezTo>
                      <a:pt x="58632" y="17860"/>
                      <a:pt x="70158" y="7552"/>
                      <a:pt x="67832" y="2576"/>
                    </a:cubicBezTo>
                    <a:cubicBezTo>
                      <a:pt x="67038" y="852"/>
                      <a:pt x="64684" y="1"/>
                      <a:pt x="611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35" name="Google Shape;835;p49"/>
              <p:cNvSpPr/>
              <p:nvPr/>
            </p:nvSpPr>
            <p:spPr>
              <a:xfrm>
                <a:off x="3695486" y="2942182"/>
                <a:ext cx="1328203" cy="996784"/>
              </a:xfrm>
              <a:custGeom>
                <a:avLst/>
                <a:gdLst/>
                <a:ahLst/>
                <a:cxnLst/>
                <a:rect l="l" t="t" r="r" b="b"/>
                <a:pathLst>
                  <a:path w="34722" h="26058" extrusionOk="0">
                    <a:moveTo>
                      <a:pt x="16572" y="0"/>
                    </a:moveTo>
                    <a:cubicBezTo>
                      <a:pt x="14792" y="0"/>
                      <a:pt x="12985" y="430"/>
                      <a:pt x="11204" y="1451"/>
                    </a:cubicBezTo>
                    <a:cubicBezTo>
                      <a:pt x="0" y="7894"/>
                      <a:pt x="4868" y="25862"/>
                      <a:pt x="4868" y="25862"/>
                    </a:cubicBezTo>
                    <a:cubicBezTo>
                      <a:pt x="6006" y="25993"/>
                      <a:pt x="7148" y="26057"/>
                      <a:pt x="8287" y="26057"/>
                    </a:cubicBezTo>
                    <a:cubicBezTo>
                      <a:pt x="13099" y="26057"/>
                      <a:pt x="17874" y="24905"/>
                      <a:pt x="22157" y="22677"/>
                    </a:cubicBezTo>
                    <a:cubicBezTo>
                      <a:pt x="31106" y="18023"/>
                      <a:pt x="34721" y="12117"/>
                      <a:pt x="34721" y="12117"/>
                    </a:cubicBezTo>
                    <a:cubicBezTo>
                      <a:pt x="34721" y="12117"/>
                      <a:pt x="26026" y="0"/>
                      <a:pt x="1657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36" name="Google Shape;836;p49"/>
              <p:cNvSpPr/>
              <p:nvPr/>
            </p:nvSpPr>
            <p:spPr>
              <a:xfrm>
                <a:off x="3868004" y="3346819"/>
                <a:ext cx="1155685" cy="592149"/>
              </a:xfrm>
              <a:custGeom>
                <a:avLst/>
                <a:gdLst/>
                <a:ahLst/>
                <a:cxnLst/>
                <a:rect l="l" t="t" r="r" b="b"/>
                <a:pathLst>
                  <a:path w="30212" h="15480" extrusionOk="0">
                    <a:moveTo>
                      <a:pt x="28994" y="0"/>
                    </a:moveTo>
                    <a:cubicBezTo>
                      <a:pt x="24951" y="8119"/>
                      <a:pt x="13341" y="14023"/>
                      <a:pt x="3372" y="14023"/>
                    </a:cubicBezTo>
                    <a:cubicBezTo>
                      <a:pt x="2222" y="14023"/>
                      <a:pt x="1093" y="13944"/>
                      <a:pt x="0" y="13781"/>
                    </a:cubicBezTo>
                    <a:lnTo>
                      <a:pt x="0" y="13781"/>
                    </a:lnTo>
                    <a:cubicBezTo>
                      <a:pt x="215" y="14712"/>
                      <a:pt x="358" y="15284"/>
                      <a:pt x="358" y="15284"/>
                    </a:cubicBezTo>
                    <a:cubicBezTo>
                      <a:pt x="1496" y="15415"/>
                      <a:pt x="2638" y="15479"/>
                      <a:pt x="3777" y="15479"/>
                    </a:cubicBezTo>
                    <a:cubicBezTo>
                      <a:pt x="8589" y="15479"/>
                      <a:pt x="13364" y="14327"/>
                      <a:pt x="17647" y="12099"/>
                    </a:cubicBezTo>
                    <a:cubicBezTo>
                      <a:pt x="26596" y="7445"/>
                      <a:pt x="30211" y="1539"/>
                      <a:pt x="30211" y="1539"/>
                    </a:cubicBezTo>
                    <a:cubicBezTo>
                      <a:pt x="30211" y="1539"/>
                      <a:pt x="29782" y="931"/>
                      <a:pt x="2899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37" name="Google Shape;837;p49"/>
              <p:cNvSpPr/>
              <p:nvPr/>
            </p:nvSpPr>
            <p:spPr>
              <a:xfrm>
                <a:off x="3976182" y="3679464"/>
                <a:ext cx="585837" cy="326868"/>
              </a:xfrm>
              <a:custGeom>
                <a:avLst/>
                <a:gdLst/>
                <a:ahLst/>
                <a:cxnLst/>
                <a:rect l="l" t="t" r="r" b="b"/>
                <a:pathLst>
                  <a:path w="15315" h="8545" extrusionOk="0">
                    <a:moveTo>
                      <a:pt x="12145" y="1"/>
                    </a:moveTo>
                    <a:cubicBezTo>
                      <a:pt x="12130" y="1"/>
                      <a:pt x="12114" y="1"/>
                      <a:pt x="12099" y="2"/>
                    </a:cubicBezTo>
                    <a:cubicBezTo>
                      <a:pt x="10739" y="110"/>
                      <a:pt x="7768" y="4548"/>
                      <a:pt x="7768" y="4548"/>
                    </a:cubicBezTo>
                    <a:cubicBezTo>
                      <a:pt x="7768" y="4548"/>
                      <a:pt x="3193" y="2304"/>
                      <a:pt x="1498" y="2304"/>
                    </a:cubicBezTo>
                    <a:cubicBezTo>
                      <a:pt x="1303" y="2304"/>
                      <a:pt x="1146" y="2334"/>
                      <a:pt x="1038" y="2400"/>
                    </a:cubicBezTo>
                    <a:cubicBezTo>
                      <a:pt x="0" y="3009"/>
                      <a:pt x="358" y="7519"/>
                      <a:pt x="1718" y="8414"/>
                    </a:cubicBezTo>
                    <a:cubicBezTo>
                      <a:pt x="1855" y="8504"/>
                      <a:pt x="2027" y="8544"/>
                      <a:pt x="2225" y="8544"/>
                    </a:cubicBezTo>
                    <a:cubicBezTo>
                      <a:pt x="4000" y="8544"/>
                      <a:pt x="7911" y="5300"/>
                      <a:pt x="7911" y="5300"/>
                    </a:cubicBezTo>
                    <a:cubicBezTo>
                      <a:pt x="7911" y="5300"/>
                      <a:pt x="11848" y="6290"/>
                      <a:pt x="13765" y="6290"/>
                    </a:cubicBezTo>
                    <a:cubicBezTo>
                      <a:pt x="14266" y="6290"/>
                      <a:pt x="14629" y="6222"/>
                      <a:pt x="14748" y="6051"/>
                    </a:cubicBezTo>
                    <a:cubicBezTo>
                      <a:pt x="15315" y="5201"/>
                      <a:pt x="13672" y="1"/>
                      <a:pt x="121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838" name="Google Shape;838;p49"/>
          <p:cNvGrpSpPr/>
          <p:nvPr/>
        </p:nvGrpSpPr>
        <p:grpSpPr>
          <a:xfrm>
            <a:off x="821205" y="3739092"/>
            <a:ext cx="973906" cy="365786"/>
            <a:chOff x="1303155" y="1380117"/>
            <a:chExt cx="973906" cy="365786"/>
          </a:xfrm>
        </p:grpSpPr>
        <p:sp>
          <p:nvSpPr>
            <p:cNvPr id="839" name="Google Shape;839;p49"/>
            <p:cNvSpPr/>
            <p:nvPr/>
          </p:nvSpPr>
          <p:spPr>
            <a:xfrm>
              <a:off x="1306132" y="1380458"/>
              <a:ext cx="967964" cy="365111"/>
            </a:xfrm>
            <a:custGeom>
              <a:avLst/>
              <a:gdLst/>
              <a:ahLst/>
              <a:cxnLst/>
              <a:rect l="l" t="t" r="r" b="b"/>
              <a:pathLst>
                <a:path w="63214" h="23844" extrusionOk="0">
                  <a:moveTo>
                    <a:pt x="46641" y="2081"/>
                  </a:moveTo>
                  <a:cubicBezTo>
                    <a:pt x="46533" y="2099"/>
                    <a:pt x="46417" y="2108"/>
                    <a:pt x="46301" y="2117"/>
                  </a:cubicBezTo>
                  <a:lnTo>
                    <a:pt x="46641" y="2081"/>
                  </a:lnTo>
                  <a:close/>
                  <a:moveTo>
                    <a:pt x="48359" y="2117"/>
                  </a:moveTo>
                  <a:cubicBezTo>
                    <a:pt x="48574" y="2117"/>
                    <a:pt x="48788" y="2117"/>
                    <a:pt x="49003" y="2152"/>
                  </a:cubicBezTo>
                  <a:cubicBezTo>
                    <a:pt x="48788" y="2152"/>
                    <a:pt x="48538" y="2117"/>
                    <a:pt x="48359" y="2117"/>
                  </a:cubicBezTo>
                  <a:close/>
                  <a:moveTo>
                    <a:pt x="18371" y="2325"/>
                  </a:moveTo>
                  <a:cubicBezTo>
                    <a:pt x="18595" y="2360"/>
                    <a:pt x="18819" y="2397"/>
                    <a:pt x="19043" y="2439"/>
                  </a:cubicBezTo>
                  <a:cubicBezTo>
                    <a:pt x="20940" y="2797"/>
                    <a:pt x="22766" y="3512"/>
                    <a:pt x="24412" y="4586"/>
                  </a:cubicBezTo>
                  <a:lnTo>
                    <a:pt x="24162" y="4586"/>
                  </a:lnTo>
                  <a:cubicBezTo>
                    <a:pt x="22671" y="3530"/>
                    <a:pt x="20627" y="2719"/>
                    <a:pt x="18371" y="2325"/>
                  </a:cubicBezTo>
                  <a:close/>
                  <a:moveTo>
                    <a:pt x="45410" y="2201"/>
                  </a:moveTo>
                  <a:lnTo>
                    <a:pt x="45410" y="2201"/>
                  </a:lnTo>
                  <a:cubicBezTo>
                    <a:pt x="42760" y="2506"/>
                    <a:pt x="40273" y="3371"/>
                    <a:pt x="38551" y="4586"/>
                  </a:cubicBezTo>
                  <a:lnTo>
                    <a:pt x="38408" y="4586"/>
                  </a:lnTo>
                  <a:cubicBezTo>
                    <a:pt x="40019" y="3512"/>
                    <a:pt x="41844" y="2797"/>
                    <a:pt x="43777" y="2439"/>
                  </a:cubicBezTo>
                  <a:cubicBezTo>
                    <a:pt x="44305" y="2327"/>
                    <a:pt x="44855" y="2259"/>
                    <a:pt x="45410" y="2201"/>
                  </a:cubicBezTo>
                  <a:close/>
                  <a:moveTo>
                    <a:pt x="12958" y="2260"/>
                  </a:moveTo>
                  <a:cubicBezTo>
                    <a:pt x="10380" y="2618"/>
                    <a:pt x="7946" y="3620"/>
                    <a:pt x="6228" y="5481"/>
                  </a:cubicBezTo>
                  <a:cubicBezTo>
                    <a:pt x="6085" y="5660"/>
                    <a:pt x="5906" y="5875"/>
                    <a:pt x="5763" y="6054"/>
                  </a:cubicBezTo>
                  <a:lnTo>
                    <a:pt x="5691" y="6018"/>
                  </a:lnTo>
                  <a:cubicBezTo>
                    <a:pt x="5870" y="5839"/>
                    <a:pt x="6014" y="5660"/>
                    <a:pt x="6157" y="5481"/>
                  </a:cubicBezTo>
                  <a:cubicBezTo>
                    <a:pt x="8090" y="3369"/>
                    <a:pt x="10738" y="2546"/>
                    <a:pt x="12958" y="2260"/>
                  </a:cubicBezTo>
                  <a:close/>
                  <a:moveTo>
                    <a:pt x="49934" y="2260"/>
                  </a:moveTo>
                  <a:cubicBezTo>
                    <a:pt x="52117" y="2582"/>
                    <a:pt x="54766" y="3405"/>
                    <a:pt x="56663" y="5481"/>
                  </a:cubicBezTo>
                  <a:cubicBezTo>
                    <a:pt x="56842" y="5660"/>
                    <a:pt x="56985" y="5875"/>
                    <a:pt x="57129" y="6054"/>
                  </a:cubicBezTo>
                  <a:cubicBezTo>
                    <a:pt x="56985" y="5875"/>
                    <a:pt x="56842" y="5696"/>
                    <a:pt x="56699" y="5553"/>
                  </a:cubicBezTo>
                  <a:cubicBezTo>
                    <a:pt x="54981" y="3656"/>
                    <a:pt x="52547" y="2653"/>
                    <a:pt x="49934" y="2260"/>
                  </a:cubicBezTo>
                  <a:close/>
                  <a:moveTo>
                    <a:pt x="25271" y="5266"/>
                  </a:moveTo>
                  <a:cubicBezTo>
                    <a:pt x="25772" y="5732"/>
                    <a:pt x="26202" y="6304"/>
                    <a:pt x="26452" y="6949"/>
                  </a:cubicBezTo>
                  <a:cubicBezTo>
                    <a:pt x="26631" y="7414"/>
                    <a:pt x="26739" y="7915"/>
                    <a:pt x="26810" y="8416"/>
                  </a:cubicBezTo>
                  <a:lnTo>
                    <a:pt x="26631" y="8416"/>
                  </a:lnTo>
                  <a:cubicBezTo>
                    <a:pt x="26560" y="7987"/>
                    <a:pt x="26452" y="7557"/>
                    <a:pt x="26309" y="7128"/>
                  </a:cubicBezTo>
                  <a:cubicBezTo>
                    <a:pt x="26023" y="6412"/>
                    <a:pt x="25593" y="5768"/>
                    <a:pt x="25021" y="5266"/>
                  </a:cubicBezTo>
                  <a:close/>
                  <a:moveTo>
                    <a:pt x="34864" y="5266"/>
                  </a:moveTo>
                  <a:cubicBezTo>
                    <a:pt x="34685" y="5589"/>
                    <a:pt x="34542" y="5911"/>
                    <a:pt x="34399" y="6233"/>
                  </a:cubicBezTo>
                  <a:cubicBezTo>
                    <a:pt x="34148" y="6949"/>
                    <a:pt x="34005" y="7665"/>
                    <a:pt x="33933" y="8416"/>
                  </a:cubicBezTo>
                  <a:lnTo>
                    <a:pt x="28886" y="8416"/>
                  </a:lnTo>
                  <a:cubicBezTo>
                    <a:pt x="28815" y="7665"/>
                    <a:pt x="28672" y="6949"/>
                    <a:pt x="28421" y="6233"/>
                  </a:cubicBezTo>
                  <a:cubicBezTo>
                    <a:pt x="28278" y="5911"/>
                    <a:pt x="28135" y="5589"/>
                    <a:pt x="27956" y="5266"/>
                  </a:cubicBezTo>
                  <a:close/>
                  <a:moveTo>
                    <a:pt x="37692" y="5266"/>
                  </a:moveTo>
                  <a:cubicBezTo>
                    <a:pt x="37119" y="5803"/>
                    <a:pt x="36654" y="6448"/>
                    <a:pt x="36368" y="7199"/>
                  </a:cubicBezTo>
                  <a:cubicBezTo>
                    <a:pt x="36224" y="7593"/>
                    <a:pt x="36117" y="7987"/>
                    <a:pt x="36045" y="8416"/>
                  </a:cubicBezTo>
                  <a:cubicBezTo>
                    <a:pt x="36081" y="7915"/>
                    <a:pt x="36189" y="7414"/>
                    <a:pt x="36332" y="6949"/>
                  </a:cubicBezTo>
                  <a:cubicBezTo>
                    <a:pt x="36618" y="6304"/>
                    <a:pt x="37012" y="5732"/>
                    <a:pt x="37549" y="5266"/>
                  </a:cubicBezTo>
                  <a:close/>
                  <a:moveTo>
                    <a:pt x="26846" y="10492"/>
                  </a:moveTo>
                  <a:cubicBezTo>
                    <a:pt x="26703" y="11566"/>
                    <a:pt x="26417" y="12640"/>
                    <a:pt x="25951" y="13642"/>
                  </a:cubicBezTo>
                  <a:cubicBezTo>
                    <a:pt x="26381" y="12640"/>
                    <a:pt x="26631" y="11566"/>
                    <a:pt x="26703" y="10492"/>
                  </a:cubicBezTo>
                  <a:close/>
                  <a:moveTo>
                    <a:pt x="3436" y="10993"/>
                  </a:moveTo>
                  <a:cubicBezTo>
                    <a:pt x="2470" y="15253"/>
                    <a:pt x="3723" y="19835"/>
                    <a:pt x="8197" y="21374"/>
                  </a:cubicBezTo>
                  <a:cubicBezTo>
                    <a:pt x="6300" y="20837"/>
                    <a:pt x="4725" y="19548"/>
                    <a:pt x="3866" y="17794"/>
                  </a:cubicBezTo>
                  <a:cubicBezTo>
                    <a:pt x="2899" y="15862"/>
                    <a:pt x="2756" y="13392"/>
                    <a:pt x="3329" y="10993"/>
                  </a:cubicBezTo>
                  <a:close/>
                  <a:moveTo>
                    <a:pt x="15383" y="1"/>
                  </a:moveTo>
                  <a:cubicBezTo>
                    <a:pt x="11535" y="1"/>
                    <a:pt x="7389" y="1079"/>
                    <a:pt x="4618" y="4085"/>
                  </a:cubicBezTo>
                  <a:cubicBezTo>
                    <a:pt x="4295" y="4479"/>
                    <a:pt x="3973" y="4873"/>
                    <a:pt x="3651" y="5302"/>
                  </a:cubicBezTo>
                  <a:cubicBezTo>
                    <a:pt x="3579" y="5302"/>
                    <a:pt x="3508" y="5266"/>
                    <a:pt x="3436" y="5266"/>
                  </a:cubicBezTo>
                  <a:cubicBezTo>
                    <a:pt x="1539" y="5266"/>
                    <a:pt x="0" y="6555"/>
                    <a:pt x="0" y="8130"/>
                  </a:cubicBezTo>
                  <a:cubicBezTo>
                    <a:pt x="36" y="9061"/>
                    <a:pt x="537" y="9920"/>
                    <a:pt x="1360" y="10385"/>
                  </a:cubicBezTo>
                  <a:cubicBezTo>
                    <a:pt x="680" y="13320"/>
                    <a:pt x="823" y="16327"/>
                    <a:pt x="2005" y="18725"/>
                  </a:cubicBezTo>
                  <a:cubicBezTo>
                    <a:pt x="3651" y="22018"/>
                    <a:pt x="6980" y="23844"/>
                    <a:pt x="11419" y="23844"/>
                  </a:cubicBezTo>
                  <a:cubicBezTo>
                    <a:pt x="11920" y="23844"/>
                    <a:pt x="12457" y="23844"/>
                    <a:pt x="12994" y="23772"/>
                  </a:cubicBezTo>
                  <a:cubicBezTo>
                    <a:pt x="19258" y="23235"/>
                    <a:pt x="24197" y="20551"/>
                    <a:pt x="26918" y="16291"/>
                  </a:cubicBezTo>
                  <a:cubicBezTo>
                    <a:pt x="28027" y="14537"/>
                    <a:pt x="28707" y="12533"/>
                    <a:pt x="28922" y="10492"/>
                  </a:cubicBezTo>
                  <a:lnTo>
                    <a:pt x="33933" y="10492"/>
                  </a:lnTo>
                  <a:cubicBezTo>
                    <a:pt x="34112" y="12533"/>
                    <a:pt x="34793" y="14537"/>
                    <a:pt x="35902" y="16291"/>
                  </a:cubicBezTo>
                  <a:cubicBezTo>
                    <a:pt x="38623" y="20551"/>
                    <a:pt x="43562" y="23235"/>
                    <a:pt x="49826" y="23772"/>
                  </a:cubicBezTo>
                  <a:cubicBezTo>
                    <a:pt x="50363" y="23844"/>
                    <a:pt x="50900" y="23844"/>
                    <a:pt x="51401" y="23844"/>
                  </a:cubicBezTo>
                  <a:cubicBezTo>
                    <a:pt x="55840" y="23844"/>
                    <a:pt x="59169" y="22018"/>
                    <a:pt x="60815" y="18725"/>
                  </a:cubicBezTo>
                  <a:cubicBezTo>
                    <a:pt x="61925" y="16470"/>
                    <a:pt x="62104" y="13606"/>
                    <a:pt x="61531" y="10850"/>
                  </a:cubicBezTo>
                  <a:cubicBezTo>
                    <a:pt x="62498" y="10421"/>
                    <a:pt x="63142" y="9490"/>
                    <a:pt x="63214" y="8416"/>
                  </a:cubicBezTo>
                  <a:cubicBezTo>
                    <a:pt x="63214" y="6841"/>
                    <a:pt x="61674" y="5553"/>
                    <a:pt x="59777" y="5553"/>
                  </a:cubicBezTo>
                  <a:cubicBezTo>
                    <a:pt x="59634" y="5553"/>
                    <a:pt x="59491" y="5589"/>
                    <a:pt x="59348" y="5589"/>
                  </a:cubicBezTo>
                  <a:cubicBezTo>
                    <a:pt x="58990" y="5052"/>
                    <a:pt x="58596" y="4551"/>
                    <a:pt x="58167" y="4085"/>
                  </a:cubicBezTo>
                  <a:cubicBezTo>
                    <a:pt x="55395" y="1079"/>
                    <a:pt x="51268" y="1"/>
                    <a:pt x="47417" y="1"/>
                  </a:cubicBezTo>
                  <a:cubicBezTo>
                    <a:pt x="45995" y="1"/>
                    <a:pt x="44612" y="147"/>
                    <a:pt x="43348" y="398"/>
                  </a:cubicBezTo>
                  <a:cubicBezTo>
                    <a:pt x="39768" y="1114"/>
                    <a:pt x="36904" y="2653"/>
                    <a:pt x="35365" y="4586"/>
                  </a:cubicBezTo>
                  <a:lnTo>
                    <a:pt x="27455" y="4586"/>
                  </a:lnTo>
                  <a:cubicBezTo>
                    <a:pt x="25915" y="2653"/>
                    <a:pt x="23016" y="1114"/>
                    <a:pt x="19437" y="398"/>
                  </a:cubicBezTo>
                  <a:cubicBezTo>
                    <a:pt x="18182" y="147"/>
                    <a:pt x="16803" y="1"/>
                    <a:pt x="15383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840" name="Google Shape;840;p49"/>
            <p:cNvGrpSpPr/>
            <p:nvPr/>
          </p:nvGrpSpPr>
          <p:grpSpPr>
            <a:xfrm>
              <a:off x="1303155" y="1380117"/>
              <a:ext cx="973906" cy="365786"/>
              <a:chOff x="1551268" y="2257790"/>
              <a:chExt cx="3895624" cy="1471975"/>
            </a:xfrm>
          </p:grpSpPr>
          <p:sp>
            <p:nvSpPr>
              <p:cNvPr id="841" name="Google Shape;841;p49"/>
              <p:cNvSpPr/>
              <p:nvPr/>
            </p:nvSpPr>
            <p:spPr>
              <a:xfrm>
                <a:off x="1551268" y="2257790"/>
                <a:ext cx="3895624" cy="1471975"/>
              </a:xfrm>
              <a:custGeom>
                <a:avLst/>
                <a:gdLst/>
                <a:ahLst/>
                <a:cxnLst/>
                <a:rect l="l" t="t" r="r" b="b"/>
                <a:pathLst>
                  <a:path w="63215" h="23886" extrusionOk="0">
                    <a:moveTo>
                      <a:pt x="34865" y="5236"/>
                    </a:moveTo>
                    <a:cubicBezTo>
                      <a:pt x="34686" y="5559"/>
                      <a:pt x="34543" y="5881"/>
                      <a:pt x="34400" y="6239"/>
                    </a:cubicBezTo>
                    <a:lnTo>
                      <a:pt x="34400" y="6203"/>
                    </a:lnTo>
                    <a:cubicBezTo>
                      <a:pt x="34149" y="6919"/>
                      <a:pt x="34006" y="7635"/>
                      <a:pt x="33934" y="8386"/>
                    </a:cubicBezTo>
                    <a:lnTo>
                      <a:pt x="28887" y="8386"/>
                    </a:lnTo>
                    <a:cubicBezTo>
                      <a:pt x="28816" y="7635"/>
                      <a:pt x="28672" y="6919"/>
                      <a:pt x="28422" y="6203"/>
                    </a:cubicBezTo>
                    <a:cubicBezTo>
                      <a:pt x="28279" y="5881"/>
                      <a:pt x="28136" y="5559"/>
                      <a:pt x="27957" y="5236"/>
                    </a:cubicBezTo>
                    <a:close/>
                    <a:moveTo>
                      <a:pt x="47500" y="2051"/>
                    </a:moveTo>
                    <a:cubicBezTo>
                      <a:pt x="49756" y="2051"/>
                      <a:pt x="53944" y="2516"/>
                      <a:pt x="56664" y="5487"/>
                    </a:cubicBezTo>
                    <a:cubicBezTo>
                      <a:pt x="56915" y="5773"/>
                      <a:pt x="57165" y="6060"/>
                      <a:pt x="57380" y="6382"/>
                    </a:cubicBezTo>
                    <a:cubicBezTo>
                      <a:pt x="56771" y="6847"/>
                      <a:pt x="56378" y="7635"/>
                      <a:pt x="56342" y="8422"/>
                    </a:cubicBezTo>
                    <a:cubicBezTo>
                      <a:pt x="56342" y="9925"/>
                      <a:pt x="57774" y="11178"/>
                      <a:pt x="59563" y="11250"/>
                    </a:cubicBezTo>
                    <a:cubicBezTo>
                      <a:pt x="60029" y="13576"/>
                      <a:pt x="59850" y="15939"/>
                      <a:pt x="58955" y="17800"/>
                    </a:cubicBezTo>
                    <a:lnTo>
                      <a:pt x="58955" y="17764"/>
                    </a:lnTo>
                    <a:cubicBezTo>
                      <a:pt x="58012" y="19649"/>
                      <a:pt x="55979" y="21770"/>
                      <a:pt x="51461" y="21770"/>
                    </a:cubicBezTo>
                    <a:cubicBezTo>
                      <a:pt x="51002" y="21770"/>
                      <a:pt x="50518" y="21748"/>
                      <a:pt x="50006" y="21702"/>
                    </a:cubicBezTo>
                    <a:cubicBezTo>
                      <a:pt x="44458" y="21201"/>
                      <a:pt x="39984" y="18874"/>
                      <a:pt x="37621" y="15151"/>
                    </a:cubicBezTo>
                    <a:cubicBezTo>
                      <a:pt x="36726" y="13720"/>
                      <a:pt x="36154" y="12145"/>
                      <a:pt x="35975" y="10462"/>
                    </a:cubicBezTo>
                    <a:lnTo>
                      <a:pt x="39160" y="10462"/>
                    </a:lnTo>
                    <a:lnTo>
                      <a:pt x="39160" y="8386"/>
                    </a:lnTo>
                    <a:lnTo>
                      <a:pt x="36010" y="8386"/>
                    </a:lnTo>
                    <a:cubicBezTo>
                      <a:pt x="36082" y="7885"/>
                      <a:pt x="36189" y="7384"/>
                      <a:pt x="36333" y="6919"/>
                    </a:cubicBezTo>
                    <a:cubicBezTo>
                      <a:pt x="36619" y="6274"/>
                      <a:pt x="37013" y="5702"/>
                      <a:pt x="37550" y="5236"/>
                    </a:cubicBezTo>
                    <a:lnTo>
                      <a:pt x="39840" y="5236"/>
                    </a:lnTo>
                    <a:lnTo>
                      <a:pt x="39840" y="4556"/>
                    </a:lnTo>
                    <a:lnTo>
                      <a:pt x="38409" y="4556"/>
                    </a:lnTo>
                    <a:cubicBezTo>
                      <a:pt x="40055" y="3518"/>
                      <a:pt x="41881" y="2767"/>
                      <a:pt x="43778" y="2444"/>
                    </a:cubicBezTo>
                    <a:cubicBezTo>
                      <a:pt x="45031" y="2194"/>
                      <a:pt x="46248" y="2051"/>
                      <a:pt x="47500" y="2051"/>
                    </a:cubicBezTo>
                    <a:close/>
                    <a:moveTo>
                      <a:pt x="15321" y="2051"/>
                    </a:moveTo>
                    <a:cubicBezTo>
                      <a:pt x="16574" y="2051"/>
                      <a:pt x="17791" y="2158"/>
                      <a:pt x="19044" y="2409"/>
                    </a:cubicBezTo>
                    <a:cubicBezTo>
                      <a:pt x="20941" y="2767"/>
                      <a:pt x="22766" y="3482"/>
                      <a:pt x="24413" y="4556"/>
                    </a:cubicBezTo>
                    <a:lnTo>
                      <a:pt x="24055" y="4556"/>
                    </a:lnTo>
                    <a:lnTo>
                      <a:pt x="24055" y="5236"/>
                    </a:lnTo>
                    <a:lnTo>
                      <a:pt x="25272" y="5236"/>
                    </a:lnTo>
                    <a:cubicBezTo>
                      <a:pt x="25773" y="5702"/>
                      <a:pt x="26203" y="6274"/>
                      <a:pt x="26453" y="6919"/>
                    </a:cubicBezTo>
                    <a:cubicBezTo>
                      <a:pt x="26632" y="7384"/>
                      <a:pt x="26740" y="7885"/>
                      <a:pt x="26811" y="8386"/>
                    </a:cubicBezTo>
                    <a:lnTo>
                      <a:pt x="23375" y="8386"/>
                    </a:lnTo>
                    <a:lnTo>
                      <a:pt x="23375" y="10462"/>
                    </a:lnTo>
                    <a:lnTo>
                      <a:pt x="26847" y="10462"/>
                    </a:lnTo>
                    <a:cubicBezTo>
                      <a:pt x="26668" y="12145"/>
                      <a:pt x="26095" y="13755"/>
                      <a:pt x="25165" y="15151"/>
                    </a:cubicBezTo>
                    <a:cubicBezTo>
                      <a:pt x="22802" y="18874"/>
                      <a:pt x="18399" y="21201"/>
                      <a:pt x="12815" y="21702"/>
                    </a:cubicBezTo>
                    <a:cubicBezTo>
                      <a:pt x="12297" y="21748"/>
                      <a:pt x="11807" y="21770"/>
                      <a:pt x="11343" y="21770"/>
                    </a:cubicBezTo>
                    <a:cubicBezTo>
                      <a:pt x="6778" y="21770"/>
                      <a:pt x="4776" y="19652"/>
                      <a:pt x="3867" y="17800"/>
                    </a:cubicBezTo>
                    <a:cubicBezTo>
                      <a:pt x="2900" y="15832"/>
                      <a:pt x="2757" y="13362"/>
                      <a:pt x="3330" y="10963"/>
                    </a:cubicBezTo>
                    <a:lnTo>
                      <a:pt x="3401" y="10963"/>
                    </a:lnTo>
                    <a:cubicBezTo>
                      <a:pt x="5298" y="10963"/>
                      <a:pt x="6838" y="9711"/>
                      <a:pt x="6838" y="8100"/>
                    </a:cubicBezTo>
                    <a:cubicBezTo>
                      <a:pt x="6838" y="7277"/>
                      <a:pt x="6408" y="6489"/>
                      <a:pt x="5692" y="5988"/>
                    </a:cubicBezTo>
                    <a:cubicBezTo>
                      <a:pt x="5835" y="5809"/>
                      <a:pt x="5979" y="5630"/>
                      <a:pt x="6157" y="5487"/>
                    </a:cubicBezTo>
                    <a:cubicBezTo>
                      <a:pt x="8878" y="2516"/>
                      <a:pt x="13066" y="2051"/>
                      <a:pt x="15321" y="2051"/>
                    </a:cubicBezTo>
                    <a:close/>
                    <a:moveTo>
                      <a:pt x="15338" y="1"/>
                    </a:moveTo>
                    <a:cubicBezTo>
                      <a:pt x="11504" y="1"/>
                      <a:pt x="7379" y="1070"/>
                      <a:pt x="4618" y="4091"/>
                    </a:cubicBezTo>
                    <a:cubicBezTo>
                      <a:pt x="4296" y="4449"/>
                      <a:pt x="3974" y="4843"/>
                      <a:pt x="3688" y="5272"/>
                    </a:cubicBezTo>
                    <a:lnTo>
                      <a:pt x="3437" y="5272"/>
                    </a:lnTo>
                    <a:cubicBezTo>
                      <a:pt x="1540" y="5272"/>
                      <a:pt x="1" y="6561"/>
                      <a:pt x="1" y="8136"/>
                    </a:cubicBezTo>
                    <a:cubicBezTo>
                      <a:pt x="37" y="9066"/>
                      <a:pt x="538" y="9925"/>
                      <a:pt x="1361" y="10427"/>
                    </a:cubicBezTo>
                    <a:cubicBezTo>
                      <a:pt x="645" y="13326"/>
                      <a:pt x="824" y="16333"/>
                      <a:pt x="2005" y="18731"/>
                    </a:cubicBezTo>
                    <a:cubicBezTo>
                      <a:pt x="3652" y="22060"/>
                      <a:pt x="6981" y="23885"/>
                      <a:pt x="11384" y="23885"/>
                    </a:cubicBezTo>
                    <a:cubicBezTo>
                      <a:pt x="11920" y="23885"/>
                      <a:pt x="12457" y="23849"/>
                      <a:pt x="12994" y="23814"/>
                    </a:cubicBezTo>
                    <a:cubicBezTo>
                      <a:pt x="19258" y="23241"/>
                      <a:pt x="24162" y="20556"/>
                      <a:pt x="26883" y="16297"/>
                    </a:cubicBezTo>
                    <a:cubicBezTo>
                      <a:pt x="28028" y="14543"/>
                      <a:pt x="28708" y="12574"/>
                      <a:pt x="28887" y="10498"/>
                    </a:cubicBezTo>
                    <a:lnTo>
                      <a:pt x="33934" y="10498"/>
                    </a:lnTo>
                    <a:cubicBezTo>
                      <a:pt x="34113" y="12574"/>
                      <a:pt x="34793" y="14543"/>
                      <a:pt x="35903" y="16297"/>
                    </a:cubicBezTo>
                    <a:cubicBezTo>
                      <a:pt x="38623" y="20556"/>
                      <a:pt x="43563" y="23241"/>
                      <a:pt x="49827" y="23814"/>
                    </a:cubicBezTo>
                    <a:cubicBezTo>
                      <a:pt x="50364" y="23849"/>
                      <a:pt x="50901" y="23885"/>
                      <a:pt x="51402" y="23885"/>
                    </a:cubicBezTo>
                    <a:cubicBezTo>
                      <a:pt x="55841" y="23885"/>
                      <a:pt x="59170" y="22060"/>
                      <a:pt x="60816" y="18731"/>
                    </a:cubicBezTo>
                    <a:cubicBezTo>
                      <a:pt x="61926" y="16476"/>
                      <a:pt x="62105" y="13612"/>
                      <a:pt x="61532" y="10856"/>
                    </a:cubicBezTo>
                    <a:cubicBezTo>
                      <a:pt x="62534" y="10427"/>
                      <a:pt x="63143" y="9460"/>
                      <a:pt x="63214" y="8422"/>
                    </a:cubicBezTo>
                    <a:cubicBezTo>
                      <a:pt x="63214" y="6811"/>
                      <a:pt x="61675" y="5559"/>
                      <a:pt x="59778" y="5559"/>
                    </a:cubicBezTo>
                    <a:cubicBezTo>
                      <a:pt x="59635" y="5559"/>
                      <a:pt x="59492" y="5559"/>
                      <a:pt x="59349" y="5594"/>
                    </a:cubicBezTo>
                    <a:cubicBezTo>
                      <a:pt x="58991" y="5057"/>
                      <a:pt x="58597" y="4556"/>
                      <a:pt x="58167" y="4091"/>
                    </a:cubicBezTo>
                    <a:cubicBezTo>
                      <a:pt x="55407" y="1070"/>
                      <a:pt x="51301" y="1"/>
                      <a:pt x="47463" y="1"/>
                    </a:cubicBezTo>
                    <a:cubicBezTo>
                      <a:pt x="46025" y="1"/>
                      <a:pt x="44626" y="151"/>
                      <a:pt x="43348" y="404"/>
                    </a:cubicBezTo>
                    <a:cubicBezTo>
                      <a:pt x="39769" y="1120"/>
                      <a:pt x="36905" y="2623"/>
                      <a:pt x="35366" y="4556"/>
                    </a:cubicBezTo>
                    <a:lnTo>
                      <a:pt x="27455" y="4556"/>
                    </a:lnTo>
                    <a:cubicBezTo>
                      <a:pt x="25916" y="2659"/>
                      <a:pt x="23017" y="1120"/>
                      <a:pt x="19437" y="404"/>
                    </a:cubicBezTo>
                    <a:cubicBezTo>
                      <a:pt x="18170" y="151"/>
                      <a:pt x="16774" y="1"/>
                      <a:pt x="1533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2" name="Google Shape;842;p49"/>
              <p:cNvSpPr/>
              <p:nvPr/>
            </p:nvSpPr>
            <p:spPr>
              <a:xfrm>
                <a:off x="1637051" y="2384617"/>
                <a:ext cx="1645881" cy="1223318"/>
              </a:xfrm>
              <a:custGeom>
                <a:avLst/>
                <a:gdLst/>
                <a:ahLst/>
                <a:cxnLst/>
                <a:rect l="l" t="t" r="r" b="b"/>
                <a:pathLst>
                  <a:path w="26708" h="19851" extrusionOk="0">
                    <a:moveTo>
                      <a:pt x="13956" y="1"/>
                    </a:moveTo>
                    <a:cubicBezTo>
                      <a:pt x="10538" y="1"/>
                      <a:pt x="7099" y="999"/>
                      <a:pt x="4873" y="3429"/>
                    </a:cubicBezTo>
                    <a:cubicBezTo>
                      <a:pt x="0" y="8679"/>
                      <a:pt x="95" y="19851"/>
                      <a:pt x="10329" y="19851"/>
                    </a:cubicBezTo>
                    <a:cubicBezTo>
                      <a:pt x="10770" y="19851"/>
                      <a:pt x="11230" y="19830"/>
                      <a:pt x="11710" y="19787"/>
                    </a:cubicBezTo>
                    <a:cubicBezTo>
                      <a:pt x="23307" y="18749"/>
                      <a:pt x="26708" y="9944"/>
                      <a:pt x="24954" y="5040"/>
                    </a:cubicBezTo>
                    <a:cubicBezTo>
                      <a:pt x="23892" y="2129"/>
                      <a:pt x="18946" y="1"/>
                      <a:pt x="139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3" name="Google Shape;843;p49"/>
              <p:cNvSpPr/>
              <p:nvPr/>
            </p:nvSpPr>
            <p:spPr>
              <a:xfrm>
                <a:off x="3677728" y="2384432"/>
                <a:ext cx="1669853" cy="1239156"/>
              </a:xfrm>
              <a:custGeom>
                <a:avLst/>
                <a:gdLst/>
                <a:ahLst/>
                <a:cxnLst/>
                <a:rect l="l" t="t" r="r" b="b"/>
                <a:pathLst>
                  <a:path w="27097" h="20108" extrusionOk="0">
                    <a:moveTo>
                      <a:pt x="12980" y="0"/>
                    </a:moveTo>
                    <a:cubicBezTo>
                      <a:pt x="7920" y="0"/>
                      <a:pt x="2911" y="2160"/>
                      <a:pt x="1827" y="5114"/>
                    </a:cubicBezTo>
                    <a:cubicBezTo>
                      <a:pt x="1" y="10090"/>
                      <a:pt x="3473" y="19002"/>
                      <a:pt x="15250" y="20041"/>
                    </a:cubicBezTo>
                    <a:cubicBezTo>
                      <a:pt x="15747" y="20086"/>
                      <a:pt x="16223" y="20108"/>
                      <a:pt x="16680" y="20108"/>
                    </a:cubicBezTo>
                    <a:cubicBezTo>
                      <a:pt x="27041" y="20108"/>
                      <a:pt x="27096" y="8816"/>
                      <a:pt x="22194" y="3468"/>
                    </a:cubicBezTo>
                    <a:cubicBezTo>
                      <a:pt x="19926" y="1011"/>
                      <a:pt x="16441" y="0"/>
                      <a:pt x="129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4" name="Google Shape;844;p49"/>
              <p:cNvSpPr/>
              <p:nvPr/>
            </p:nvSpPr>
            <p:spPr>
              <a:xfrm>
                <a:off x="1999102" y="2480877"/>
                <a:ext cx="703696" cy="395756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6422" extrusionOk="0">
                    <a:moveTo>
                      <a:pt x="6784" y="0"/>
                    </a:moveTo>
                    <a:cubicBezTo>
                      <a:pt x="6260" y="0"/>
                      <a:pt x="5713" y="48"/>
                      <a:pt x="5155" y="149"/>
                    </a:cubicBezTo>
                    <a:cubicBezTo>
                      <a:pt x="2148" y="686"/>
                      <a:pt x="0" y="2475"/>
                      <a:pt x="286" y="4158"/>
                    </a:cubicBezTo>
                    <a:cubicBezTo>
                      <a:pt x="518" y="5547"/>
                      <a:pt x="2318" y="6421"/>
                      <a:pt x="4569" y="6421"/>
                    </a:cubicBezTo>
                    <a:cubicBezTo>
                      <a:pt x="5102" y="6421"/>
                      <a:pt x="5660" y="6372"/>
                      <a:pt x="6228" y="6270"/>
                    </a:cubicBezTo>
                    <a:cubicBezTo>
                      <a:pt x="9235" y="5733"/>
                      <a:pt x="11419" y="3943"/>
                      <a:pt x="11097" y="2261"/>
                    </a:cubicBezTo>
                    <a:cubicBezTo>
                      <a:pt x="10864" y="894"/>
                      <a:pt x="9049" y="0"/>
                      <a:pt x="678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5" name="Google Shape;845;p49"/>
              <p:cNvSpPr/>
              <p:nvPr/>
            </p:nvSpPr>
            <p:spPr>
              <a:xfrm>
                <a:off x="1860136" y="2909116"/>
                <a:ext cx="214024" cy="214024"/>
              </a:xfrm>
              <a:custGeom>
                <a:avLst/>
                <a:gdLst/>
                <a:ahLst/>
                <a:cxnLst/>
                <a:rect l="l" t="t" r="r" b="b"/>
                <a:pathLst>
                  <a:path w="3473" h="3473" extrusionOk="0">
                    <a:moveTo>
                      <a:pt x="1754" y="1"/>
                    </a:moveTo>
                    <a:cubicBezTo>
                      <a:pt x="788" y="1"/>
                      <a:pt x="0" y="788"/>
                      <a:pt x="0" y="1719"/>
                    </a:cubicBezTo>
                    <a:cubicBezTo>
                      <a:pt x="0" y="2685"/>
                      <a:pt x="788" y="3473"/>
                      <a:pt x="1754" y="3473"/>
                    </a:cubicBezTo>
                    <a:cubicBezTo>
                      <a:pt x="2685" y="3473"/>
                      <a:pt x="3472" y="2685"/>
                      <a:pt x="3472" y="1719"/>
                    </a:cubicBezTo>
                    <a:cubicBezTo>
                      <a:pt x="3472" y="788"/>
                      <a:pt x="2685" y="1"/>
                      <a:pt x="17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6" name="Google Shape;846;p49"/>
              <p:cNvSpPr/>
              <p:nvPr/>
            </p:nvSpPr>
            <p:spPr>
              <a:xfrm>
                <a:off x="3986596" y="2455179"/>
                <a:ext cx="703696" cy="395016"/>
              </a:xfrm>
              <a:custGeom>
                <a:avLst/>
                <a:gdLst/>
                <a:ahLst/>
                <a:cxnLst/>
                <a:rect l="l" t="t" r="r" b="b"/>
                <a:pathLst>
                  <a:path w="11419" h="6410" extrusionOk="0">
                    <a:moveTo>
                      <a:pt x="6757" y="1"/>
                    </a:moveTo>
                    <a:cubicBezTo>
                      <a:pt x="6243" y="1"/>
                      <a:pt x="5705" y="45"/>
                      <a:pt x="5155" y="136"/>
                    </a:cubicBezTo>
                    <a:cubicBezTo>
                      <a:pt x="2184" y="673"/>
                      <a:pt x="0" y="2463"/>
                      <a:pt x="287" y="4181"/>
                    </a:cubicBezTo>
                    <a:cubicBezTo>
                      <a:pt x="547" y="5541"/>
                      <a:pt x="2327" y="6409"/>
                      <a:pt x="4568" y="6409"/>
                    </a:cubicBezTo>
                    <a:cubicBezTo>
                      <a:pt x="5100" y="6409"/>
                      <a:pt x="5658" y="6360"/>
                      <a:pt x="6229" y="6257"/>
                    </a:cubicBezTo>
                    <a:cubicBezTo>
                      <a:pt x="9235" y="5756"/>
                      <a:pt x="11419" y="3930"/>
                      <a:pt x="11097" y="2248"/>
                    </a:cubicBezTo>
                    <a:cubicBezTo>
                      <a:pt x="10863" y="874"/>
                      <a:pt x="9052" y="1"/>
                      <a:pt x="675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47" name="Google Shape;847;p49"/>
              <p:cNvSpPr/>
              <p:nvPr/>
            </p:nvSpPr>
            <p:spPr>
              <a:xfrm>
                <a:off x="3849787" y="2882679"/>
                <a:ext cx="211867" cy="214024"/>
              </a:xfrm>
              <a:custGeom>
                <a:avLst/>
                <a:gdLst/>
                <a:ahLst/>
                <a:cxnLst/>
                <a:rect l="l" t="t" r="r" b="b"/>
                <a:pathLst>
                  <a:path w="3438" h="3473" extrusionOk="0">
                    <a:moveTo>
                      <a:pt x="1719" y="0"/>
                    </a:moveTo>
                    <a:cubicBezTo>
                      <a:pt x="753" y="0"/>
                      <a:pt x="1" y="788"/>
                      <a:pt x="1" y="1754"/>
                    </a:cubicBezTo>
                    <a:cubicBezTo>
                      <a:pt x="1" y="2685"/>
                      <a:pt x="753" y="3472"/>
                      <a:pt x="1719" y="3472"/>
                    </a:cubicBezTo>
                    <a:cubicBezTo>
                      <a:pt x="2686" y="3472"/>
                      <a:pt x="3437" y="2685"/>
                      <a:pt x="3437" y="1754"/>
                    </a:cubicBezTo>
                    <a:cubicBezTo>
                      <a:pt x="3437" y="788"/>
                      <a:pt x="2686" y="0"/>
                      <a:pt x="171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848" name="Google Shape;848;p49"/>
          <p:cNvGrpSpPr/>
          <p:nvPr/>
        </p:nvGrpSpPr>
        <p:grpSpPr>
          <a:xfrm>
            <a:off x="6131608" y="3945206"/>
            <a:ext cx="1120524" cy="658804"/>
            <a:chOff x="4209075" y="4059750"/>
            <a:chExt cx="1604875" cy="943575"/>
          </a:xfrm>
        </p:grpSpPr>
        <p:grpSp>
          <p:nvGrpSpPr>
            <p:cNvPr id="849" name="Google Shape;849;p49"/>
            <p:cNvGrpSpPr/>
            <p:nvPr/>
          </p:nvGrpSpPr>
          <p:grpSpPr>
            <a:xfrm>
              <a:off x="4209075" y="4059750"/>
              <a:ext cx="1604875" cy="943575"/>
              <a:chOff x="5958850" y="3052825"/>
              <a:chExt cx="1604875" cy="943575"/>
            </a:xfrm>
          </p:grpSpPr>
          <p:sp>
            <p:nvSpPr>
              <p:cNvPr id="850" name="Google Shape;850;p49"/>
              <p:cNvSpPr/>
              <p:nvPr/>
            </p:nvSpPr>
            <p:spPr>
              <a:xfrm>
                <a:off x="5958850" y="3101800"/>
                <a:ext cx="956650" cy="89460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35784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89"/>
                    </a:cubicBezTo>
                    <a:cubicBezTo>
                      <a:pt x="0" y="3853"/>
                      <a:pt x="0" y="3948"/>
                      <a:pt x="32" y="4012"/>
                    </a:cubicBezTo>
                    <a:lnTo>
                      <a:pt x="1783" y="14040"/>
                    </a:lnTo>
                    <a:cubicBezTo>
                      <a:pt x="1783" y="14040"/>
                      <a:pt x="2515" y="14295"/>
                      <a:pt x="3852" y="14645"/>
                    </a:cubicBezTo>
                    <a:lnTo>
                      <a:pt x="8245" y="33682"/>
                    </a:lnTo>
                    <a:cubicBezTo>
                      <a:pt x="8245" y="33682"/>
                      <a:pt x="13339" y="35783"/>
                      <a:pt x="18878" y="35783"/>
                    </a:cubicBezTo>
                    <a:cubicBezTo>
                      <a:pt x="24418" y="35783"/>
                      <a:pt x="30816" y="33969"/>
                      <a:pt x="30816" y="33969"/>
                    </a:cubicBezTo>
                    <a:lnTo>
                      <a:pt x="34923" y="14677"/>
                    </a:lnTo>
                    <a:cubicBezTo>
                      <a:pt x="36005" y="14422"/>
                      <a:pt x="36610" y="14231"/>
                      <a:pt x="36610" y="14231"/>
                    </a:cubicBezTo>
                    <a:lnTo>
                      <a:pt x="38202" y="4012"/>
                    </a:lnTo>
                    <a:cubicBezTo>
                      <a:pt x="38234" y="3948"/>
                      <a:pt x="38234" y="3853"/>
                      <a:pt x="38266" y="3789"/>
                    </a:cubicBezTo>
                    <a:cubicBezTo>
                      <a:pt x="38266" y="1720"/>
                      <a:pt x="29702" y="1"/>
                      <a:pt x="1913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1" name="Google Shape;851;p49"/>
              <p:cNvSpPr/>
              <p:nvPr/>
            </p:nvSpPr>
            <p:spPr>
              <a:xfrm>
                <a:off x="6977950" y="3052825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1" y="1958"/>
                    </a:moveTo>
                    <a:cubicBezTo>
                      <a:pt x="14506" y="1958"/>
                      <a:pt x="15072" y="2165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62"/>
                      <a:pt x="11684" y="4220"/>
                    </a:cubicBezTo>
                    <a:cubicBezTo>
                      <a:pt x="11684" y="2863"/>
                      <a:pt x="12791" y="1958"/>
                      <a:pt x="13951" y="1958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3"/>
                      <a:pt x="9806" y="3329"/>
                    </a:cubicBezTo>
                    <a:cubicBezTo>
                      <a:pt x="9360" y="5430"/>
                      <a:pt x="10538" y="7531"/>
                      <a:pt x="12575" y="8199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10283" y="35132"/>
                    </a:lnTo>
                    <a:lnTo>
                      <a:pt x="19897" y="36087"/>
                    </a:lnTo>
                    <a:lnTo>
                      <a:pt x="19897" y="36023"/>
                    </a:lnTo>
                    <a:lnTo>
                      <a:pt x="20534" y="36087"/>
                    </a:lnTo>
                    <a:cubicBezTo>
                      <a:pt x="20534" y="36087"/>
                      <a:pt x="23431" y="20838"/>
                      <a:pt x="13403" y="18960"/>
                    </a:cubicBezTo>
                    <a:lnTo>
                      <a:pt x="14517" y="8390"/>
                    </a:lnTo>
                    <a:cubicBezTo>
                      <a:pt x="16650" y="8072"/>
                      <a:pt x="18210" y="6257"/>
                      <a:pt x="18146" y="4093"/>
                    </a:cubicBezTo>
                    <a:cubicBezTo>
                      <a:pt x="18083" y="1960"/>
                      <a:pt x="16427" y="209"/>
                      <a:pt x="14326" y="18"/>
                    </a:cubicBezTo>
                    <a:cubicBezTo>
                      <a:pt x="14198" y="6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852" name="Google Shape;852;p49"/>
            <p:cNvGrpSpPr/>
            <p:nvPr/>
          </p:nvGrpSpPr>
          <p:grpSpPr>
            <a:xfrm>
              <a:off x="4209075" y="4059750"/>
              <a:ext cx="1604875" cy="943575"/>
              <a:chOff x="5958850" y="1052800"/>
              <a:chExt cx="1604875" cy="943575"/>
            </a:xfrm>
          </p:grpSpPr>
          <p:sp>
            <p:nvSpPr>
              <p:cNvPr id="853" name="Google Shape;853;p49"/>
              <p:cNvSpPr/>
              <p:nvPr/>
            </p:nvSpPr>
            <p:spPr>
              <a:xfrm>
                <a:off x="6042400" y="1411375"/>
                <a:ext cx="801475" cy="585000"/>
              </a:xfrm>
              <a:custGeom>
                <a:avLst/>
                <a:gdLst/>
                <a:ahLst/>
                <a:cxnLst/>
                <a:rect l="l" t="t" r="r" b="b"/>
                <a:pathLst>
                  <a:path w="32059" h="23400" extrusionOk="0">
                    <a:moveTo>
                      <a:pt x="1" y="1"/>
                    </a:moveTo>
                    <a:lnTo>
                      <a:pt x="4903" y="21330"/>
                    </a:lnTo>
                    <a:cubicBezTo>
                      <a:pt x="4903" y="21330"/>
                      <a:pt x="10029" y="23399"/>
                      <a:pt x="15568" y="23399"/>
                    </a:cubicBezTo>
                    <a:cubicBezTo>
                      <a:pt x="21076" y="23399"/>
                      <a:pt x="27506" y="21585"/>
                      <a:pt x="27506" y="21585"/>
                    </a:cubicBezTo>
                    <a:lnTo>
                      <a:pt x="3205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4" name="Google Shape;854;p49"/>
              <p:cNvSpPr/>
              <p:nvPr/>
            </p:nvSpPr>
            <p:spPr>
              <a:xfrm>
                <a:off x="5958850" y="1196500"/>
                <a:ext cx="955850" cy="318375"/>
              </a:xfrm>
              <a:custGeom>
                <a:avLst/>
                <a:gdLst/>
                <a:ahLst/>
                <a:cxnLst/>
                <a:rect l="l" t="t" r="r" b="b"/>
                <a:pathLst>
                  <a:path w="38234" h="12735" extrusionOk="0">
                    <a:moveTo>
                      <a:pt x="0" y="0"/>
                    </a:moveTo>
                    <a:lnTo>
                      <a:pt x="1783" y="10283"/>
                    </a:lnTo>
                    <a:cubicBezTo>
                      <a:pt x="1783" y="10283"/>
                      <a:pt x="9041" y="12734"/>
                      <a:pt x="19101" y="12734"/>
                    </a:cubicBezTo>
                    <a:cubicBezTo>
                      <a:pt x="29193" y="12734"/>
                      <a:pt x="36610" y="10442"/>
                      <a:pt x="36610" y="10442"/>
                    </a:cubicBezTo>
                    <a:lnTo>
                      <a:pt x="3823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5" name="Google Shape;855;p49"/>
              <p:cNvSpPr/>
              <p:nvPr/>
            </p:nvSpPr>
            <p:spPr>
              <a:xfrm>
                <a:off x="5958850" y="1102575"/>
                <a:ext cx="956650" cy="18865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7546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57"/>
                    </a:cubicBezTo>
                    <a:cubicBezTo>
                      <a:pt x="0" y="5858"/>
                      <a:pt x="8564" y="7546"/>
                      <a:pt x="19133" y="7546"/>
                    </a:cubicBezTo>
                    <a:cubicBezTo>
                      <a:pt x="29670" y="7546"/>
                      <a:pt x="38266" y="5858"/>
                      <a:pt x="38266" y="3757"/>
                    </a:cubicBezTo>
                    <a:cubicBezTo>
                      <a:pt x="38266" y="1688"/>
                      <a:pt x="29670" y="1"/>
                      <a:pt x="191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6" name="Google Shape;856;p49"/>
              <p:cNvSpPr/>
              <p:nvPr/>
            </p:nvSpPr>
            <p:spPr>
              <a:xfrm>
                <a:off x="6046400" y="1141575"/>
                <a:ext cx="780775" cy="117025"/>
              </a:xfrm>
              <a:custGeom>
                <a:avLst/>
                <a:gdLst/>
                <a:ahLst/>
                <a:cxnLst/>
                <a:rect l="l" t="t" r="r" b="b"/>
                <a:pathLst>
                  <a:path w="31231" h="4681" extrusionOk="0">
                    <a:moveTo>
                      <a:pt x="15631" y="1"/>
                    </a:moveTo>
                    <a:cubicBezTo>
                      <a:pt x="7004" y="1"/>
                      <a:pt x="0" y="1051"/>
                      <a:pt x="0" y="2325"/>
                    </a:cubicBezTo>
                    <a:cubicBezTo>
                      <a:pt x="0" y="3630"/>
                      <a:pt x="7004" y="4680"/>
                      <a:pt x="15631" y="4680"/>
                    </a:cubicBezTo>
                    <a:cubicBezTo>
                      <a:pt x="24226" y="4680"/>
                      <a:pt x="31230" y="3630"/>
                      <a:pt x="31230" y="2325"/>
                    </a:cubicBezTo>
                    <a:cubicBezTo>
                      <a:pt x="31230" y="1051"/>
                      <a:pt x="24226" y="1"/>
                      <a:pt x="156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7" name="Google Shape;857;p49"/>
              <p:cNvSpPr/>
              <p:nvPr/>
            </p:nvSpPr>
            <p:spPr>
              <a:xfrm>
                <a:off x="6977950" y="1052800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6" y="1973"/>
                    </a:moveTo>
                    <a:cubicBezTo>
                      <a:pt x="14509" y="1973"/>
                      <a:pt x="15074" y="2177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94"/>
                      <a:pt x="11684" y="4252"/>
                    </a:cubicBezTo>
                    <a:cubicBezTo>
                      <a:pt x="11684" y="2872"/>
                      <a:pt x="12795" y="1973"/>
                      <a:pt x="13956" y="1973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5"/>
                      <a:pt x="9806" y="3361"/>
                    </a:cubicBezTo>
                    <a:cubicBezTo>
                      <a:pt x="9360" y="5462"/>
                      <a:pt x="10538" y="7531"/>
                      <a:pt x="12575" y="8231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20534" y="36087"/>
                    </a:lnTo>
                    <a:cubicBezTo>
                      <a:pt x="20534" y="36087"/>
                      <a:pt x="23431" y="20870"/>
                      <a:pt x="13403" y="18960"/>
                    </a:cubicBezTo>
                    <a:lnTo>
                      <a:pt x="14517" y="8422"/>
                    </a:lnTo>
                    <a:cubicBezTo>
                      <a:pt x="16650" y="8104"/>
                      <a:pt x="18210" y="6258"/>
                      <a:pt x="18146" y="4125"/>
                    </a:cubicBezTo>
                    <a:cubicBezTo>
                      <a:pt x="18083" y="1992"/>
                      <a:pt x="16427" y="241"/>
                      <a:pt x="14326" y="18"/>
                    </a:cubicBezTo>
                    <a:cubicBezTo>
                      <a:pt x="14198" y="7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58" name="Google Shape;858;p49"/>
              <p:cNvSpPr/>
              <p:nvPr/>
            </p:nvSpPr>
            <p:spPr>
              <a:xfrm>
                <a:off x="6994650" y="1620100"/>
                <a:ext cx="506200" cy="334875"/>
              </a:xfrm>
              <a:custGeom>
                <a:avLst/>
                <a:gdLst/>
                <a:ahLst/>
                <a:cxnLst/>
                <a:rect l="l" t="t" r="r" b="b"/>
                <a:pathLst>
                  <a:path w="20248" h="13395" extrusionOk="0">
                    <a:moveTo>
                      <a:pt x="10060" y="0"/>
                    </a:moveTo>
                    <a:cubicBezTo>
                      <a:pt x="1768" y="0"/>
                      <a:pt x="1" y="11485"/>
                      <a:pt x="1" y="11485"/>
                    </a:cubicBezTo>
                    <a:lnTo>
                      <a:pt x="19229" y="13395"/>
                    </a:lnTo>
                    <a:cubicBezTo>
                      <a:pt x="19229" y="13395"/>
                      <a:pt x="20248" y="1043"/>
                      <a:pt x="11080" y="56"/>
                    </a:cubicBezTo>
                    <a:cubicBezTo>
                      <a:pt x="10729" y="18"/>
                      <a:pt x="10389" y="0"/>
                      <a:pt x="100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629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45"/>
          <p:cNvSpPr txBox="1">
            <a:spLocks noGrp="1"/>
          </p:cNvSpPr>
          <p:nvPr>
            <p:ph type="title"/>
          </p:nvPr>
        </p:nvSpPr>
        <p:spPr>
          <a:xfrm>
            <a:off x="2496450" y="2295075"/>
            <a:ext cx="4151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Hướng dẫn về nhà</a:t>
            </a:r>
            <a:endParaRPr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50" name="Google Shape;650;p45"/>
          <p:cNvSpPr txBox="1">
            <a:spLocks noGrp="1"/>
          </p:cNvSpPr>
          <p:nvPr>
            <p:ph type="subTitle" idx="1"/>
          </p:nvPr>
        </p:nvSpPr>
        <p:spPr>
          <a:xfrm>
            <a:off x="1875140" y="3087675"/>
            <a:ext cx="5577180" cy="14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>
                <a:solidFill>
                  <a:srgbClr val="000000"/>
                </a:solidFill>
                <a:latin typeface="+mn-lt"/>
              </a:rPr>
              <a:t>- Ôn tập lại kiến thức về các biện pháp tu từ.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>
                <a:solidFill>
                  <a:srgbClr val="000000"/>
                </a:solidFill>
                <a:latin typeface="+mn-lt"/>
              </a:rPr>
              <a:t>- Chuẩn bị bài mới: </a:t>
            </a:r>
            <a:r>
              <a:rPr lang="vi-VN" i="1" dirty="0" smtClean="0">
                <a:solidFill>
                  <a:srgbClr val="000000"/>
                </a:solidFill>
                <a:latin typeface="+mn-lt"/>
              </a:rPr>
              <a:t>Hang Én</a:t>
            </a:r>
            <a:r>
              <a:rPr lang="vi-VN" dirty="0" smtClean="0">
                <a:solidFill>
                  <a:srgbClr val="000000"/>
                </a:solidFill>
                <a:latin typeface="+mn-lt"/>
              </a:rPr>
              <a:t>.</a:t>
            </a:r>
            <a:endParaRPr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51" name="Google Shape;651;p45"/>
          <p:cNvGrpSpPr/>
          <p:nvPr/>
        </p:nvGrpSpPr>
        <p:grpSpPr>
          <a:xfrm rot="1826992">
            <a:off x="2501903" y="867167"/>
            <a:ext cx="664979" cy="640085"/>
            <a:chOff x="1551003" y="2677368"/>
            <a:chExt cx="664958" cy="640065"/>
          </a:xfrm>
        </p:grpSpPr>
        <p:sp>
          <p:nvSpPr>
            <p:cNvPr id="652" name="Google Shape;652;p45"/>
            <p:cNvSpPr/>
            <p:nvPr/>
          </p:nvSpPr>
          <p:spPr>
            <a:xfrm>
              <a:off x="1551025" y="2679563"/>
              <a:ext cx="664900" cy="635650"/>
            </a:xfrm>
            <a:custGeom>
              <a:avLst/>
              <a:gdLst/>
              <a:ahLst/>
              <a:cxnLst/>
              <a:rect l="l" t="t" r="r" b="b"/>
              <a:pathLst>
                <a:path w="26596" h="25426" extrusionOk="0">
                  <a:moveTo>
                    <a:pt x="13414" y="0"/>
                  </a:moveTo>
                  <a:cubicBezTo>
                    <a:pt x="13397" y="0"/>
                    <a:pt x="13381" y="2"/>
                    <a:pt x="13366" y="7"/>
                  </a:cubicBezTo>
                  <a:cubicBezTo>
                    <a:pt x="12188" y="369"/>
                    <a:pt x="4781" y="12919"/>
                    <a:pt x="1518" y="18492"/>
                  </a:cubicBezTo>
                  <a:lnTo>
                    <a:pt x="1496" y="18469"/>
                  </a:lnTo>
                  <a:lnTo>
                    <a:pt x="1" y="21119"/>
                  </a:lnTo>
                  <a:cubicBezTo>
                    <a:pt x="1" y="21119"/>
                    <a:pt x="205" y="21301"/>
                    <a:pt x="612" y="21550"/>
                  </a:cubicBezTo>
                  <a:cubicBezTo>
                    <a:pt x="748" y="21641"/>
                    <a:pt x="884" y="21754"/>
                    <a:pt x="1065" y="21867"/>
                  </a:cubicBezTo>
                  <a:cubicBezTo>
                    <a:pt x="1337" y="22026"/>
                    <a:pt x="1632" y="22207"/>
                    <a:pt x="1994" y="22411"/>
                  </a:cubicBezTo>
                  <a:cubicBezTo>
                    <a:pt x="2810" y="22864"/>
                    <a:pt x="3671" y="23294"/>
                    <a:pt x="4554" y="23657"/>
                  </a:cubicBezTo>
                  <a:cubicBezTo>
                    <a:pt x="6298" y="24382"/>
                    <a:pt x="8111" y="24903"/>
                    <a:pt x="9968" y="25174"/>
                  </a:cubicBezTo>
                  <a:cubicBezTo>
                    <a:pt x="10217" y="25220"/>
                    <a:pt x="10444" y="25242"/>
                    <a:pt x="10670" y="25288"/>
                  </a:cubicBezTo>
                  <a:cubicBezTo>
                    <a:pt x="11475" y="25375"/>
                    <a:pt x="12289" y="25425"/>
                    <a:pt x="13100" y="25425"/>
                  </a:cubicBezTo>
                  <a:cubicBezTo>
                    <a:pt x="13545" y="25425"/>
                    <a:pt x="13990" y="25410"/>
                    <a:pt x="14431" y="25378"/>
                  </a:cubicBezTo>
                  <a:cubicBezTo>
                    <a:pt x="19822" y="25061"/>
                    <a:pt x="23152" y="23589"/>
                    <a:pt x="24965" y="22524"/>
                  </a:cubicBezTo>
                  <a:cubicBezTo>
                    <a:pt x="25237" y="22343"/>
                    <a:pt x="25463" y="22207"/>
                    <a:pt x="25667" y="22048"/>
                  </a:cubicBezTo>
                  <a:lnTo>
                    <a:pt x="25894" y="21890"/>
                  </a:lnTo>
                  <a:lnTo>
                    <a:pt x="25984" y="21844"/>
                  </a:lnTo>
                  <a:lnTo>
                    <a:pt x="26165" y="21686"/>
                  </a:lnTo>
                  <a:cubicBezTo>
                    <a:pt x="26324" y="21573"/>
                    <a:pt x="26460" y="21437"/>
                    <a:pt x="26596" y="21301"/>
                  </a:cubicBezTo>
                  <a:lnTo>
                    <a:pt x="25214" y="18560"/>
                  </a:lnTo>
                  <a:lnTo>
                    <a:pt x="25146" y="18628"/>
                  </a:lnTo>
                  <a:cubicBezTo>
                    <a:pt x="21992" y="12902"/>
                    <a:pt x="14732" y="0"/>
                    <a:pt x="13414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53" name="Google Shape;653;p45"/>
            <p:cNvGrpSpPr/>
            <p:nvPr/>
          </p:nvGrpSpPr>
          <p:grpSpPr>
            <a:xfrm>
              <a:off x="1551003" y="2677368"/>
              <a:ext cx="664958" cy="640065"/>
              <a:chOff x="2145175" y="63825"/>
              <a:chExt cx="2426854" cy="2317397"/>
            </a:xfrm>
          </p:grpSpPr>
          <p:sp>
            <p:nvSpPr>
              <p:cNvPr id="654" name="Google Shape;654;p45"/>
              <p:cNvSpPr/>
              <p:nvPr/>
            </p:nvSpPr>
            <p:spPr>
              <a:xfrm>
                <a:off x="2145175" y="63825"/>
                <a:ext cx="2424757" cy="2317387"/>
              </a:xfrm>
              <a:custGeom>
                <a:avLst/>
                <a:gdLst/>
                <a:ahLst/>
                <a:cxnLst/>
                <a:rect l="l" t="t" r="r" b="b"/>
                <a:pathLst>
                  <a:path w="26596" h="25419" extrusionOk="0">
                    <a:moveTo>
                      <a:pt x="13413" y="0"/>
                    </a:moveTo>
                    <a:cubicBezTo>
                      <a:pt x="13396" y="0"/>
                      <a:pt x="13381" y="3"/>
                      <a:pt x="13366" y="7"/>
                    </a:cubicBezTo>
                    <a:cubicBezTo>
                      <a:pt x="11848" y="460"/>
                      <a:pt x="1" y="21120"/>
                      <a:pt x="1" y="21120"/>
                    </a:cubicBezTo>
                    <a:cubicBezTo>
                      <a:pt x="1" y="21120"/>
                      <a:pt x="5399" y="25418"/>
                      <a:pt x="13125" y="25418"/>
                    </a:cubicBezTo>
                    <a:cubicBezTo>
                      <a:pt x="13546" y="25418"/>
                      <a:pt x="13974" y="25405"/>
                      <a:pt x="14408" y="25379"/>
                    </a:cubicBezTo>
                    <a:cubicBezTo>
                      <a:pt x="23198" y="24858"/>
                      <a:pt x="26596" y="21301"/>
                      <a:pt x="26596" y="21301"/>
                    </a:cubicBezTo>
                    <a:cubicBezTo>
                      <a:pt x="26596" y="21301"/>
                      <a:pt x="15090" y="0"/>
                      <a:pt x="134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55" name="Google Shape;655;p45"/>
              <p:cNvSpPr/>
              <p:nvPr/>
            </p:nvSpPr>
            <p:spPr>
              <a:xfrm>
                <a:off x="2145175" y="1747607"/>
                <a:ext cx="2426854" cy="633614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6950" extrusionOk="0">
                    <a:moveTo>
                      <a:pt x="1473" y="0"/>
                    </a:moveTo>
                    <a:lnTo>
                      <a:pt x="1" y="2651"/>
                    </a:lnTo>
                    <a:cubicBezTo>
                      <a:pt x="1" y="2651"/>
                      <a:pt x="5399" y="6949"/>
                      <a:pt x="13144" y="6949"/>
                    </a:cubicBezTo>
                    <a:cubicBezTo>
                      <a:pt x="13566" y="6949"/>
                      <a:pt x="13995" y="6936"/>
                      <a:pt x="14431" y="6910"/>
                    </a:cubicBezTo>
                    <a:cubicBezTo>
                      <a:pt x="23220" y="6389"/>
                      <a:pt x="26618" y="2832"/>
                      <a:pt x="26618" y="2832"/>
                    </a:cubicBezTo>
                    <a:lnTo>
                      <a:pt x="25191" y="91"/>
                    </a:lnTo>
                    <a:cubicBezTo>
                      <a:pt x="22361" y="2715"/>
                      <a:pt x="18181" y="4081"/>
                      <a:pt x="13814" y="4081"/>
                    </a:cubicBezTo>
                    <a:cubicBezTo>
                      <a:pt x="9511" y="4081"/>
                      <a:pt x="5026" y="2755"/>
                      <a:pt x="14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56" name="Google Shape;656;p45"/>
              <p:cNvSpPr/>
              <p:nvPr/>
            </p:nvSpPr>
            <p:spPr>
              <a:xfrm>
                <a:off x="2145175" y="1852906"/>
                <a:ext cx="2426854" cy="528316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5795" extrusionOk="0">
                    <a:moveTo>
                      <a:pt x="839" y="1"/>
                    </a:moveTo>
                    <a:lnTo>
                      <a:pt x="1" y="1496"/>
                    </a:lnTo>
                    <a:cubicBezTo>
                      <a:pt x="1" y="1496"/>
                      <a:pt x="5399" y="5794"/>
                      <a:pt x="13144" y="5794"/>
                    </a:cubicBezTo>
                    <a:cubicBezTo>
                      <a:pt x="13566" y="5794"/>
                      <a:pt x="13995" y="5781"/>
                      <a:pt x="14431" y="5755"/>
                    </a:cubicBezTo>
                    <a:cubicBezTo>
                      <a:pt x="23220" y="5234"/>
                      <a:pt x="26618" y="1677"/>
                      <a:pt x="26618" y="1677"/>
                    </a:cubicBezTo>
                    <a:lnTo>
                      <a:pt x="25757" y="46"/>
                    </a:lnTo>
                    <a:cubicBezTo>
                      <a:pt x="22466" y="2820"/>
                      <a:pt x="18152" y="4113"/>
                      <a:pt x="13778" y="4113"/>
                    </a:cubicBezTo>
                    <a:cubicBezTo>
                      <a:pt x="9153" y="4113"/>
                      <a:pt x="4460" y="2667"/>
                      <a:pt x="8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57" name="Google Shape;657;p45"/>
              <p:cNvSpPr/>
              <p:nvPr/>
            </p:nvSpPr>
            <p:spPr>
              <a:xfrm>
                <a:off x="3318245" y="1398525"/>
                <a:ext cx="109586" cy="2252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1" extrusionOk="0">
                    <a:moveTo>
                      <a:pt x="567" y="1"/>
                    </a:moveTo>
                    <a:cubicBezTo>
                      <a:pt x="227" y="24"/>
                      <a:pt x="1" y="567"/>
                      <a:pt x="1" y="1247"/>
                    </a:cubicBezTo>
                    <a:cubicBezTo>
                      <a:pt x="23" y="1926"/>
                      <a:pt x="295" y="2470"/>
                      <a:pt x="612" y="2470"/>
                    </a:cubicBezTo>
                    <a:cubicBezTo>
                      <a:pt x="952" y="2470"/>
                      <a:pt x="1201" y="1904"/>
                      <a:pt x="1179" y="1224"/>
                    </a:cubicBezTo>
                    <a:cubicBezTo>
                      <a:pt x="1156" y="545"/>
                      <a:pt x="884" y="1"/>
                      <a:pt x="5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58" name="Google Shape;658;p45"/>
              <p:cNvSpPr/>
              <p:nvPr/>
            </p:nvSpPr>
            <p:spPr>
              <a:xfrm>
                <a:off x="3322348" y="533249"/>
                <a:ext cx="109586" cy="225184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0" extrusionOk="0">
                    <a:moveTo>
                      <a:pt x="567" y="0"/>
                    </a:moveTo>
                    <a:cubicBezTo>
                      <a:pt x="228" y="23"/>
                      <a:pt x="1" y="566"/>
                      <a:pt x="1" y="1246"/>
                    </a:cubicBezTo>
                    <a:cubicBezTo>
                      <a:pt x="24" y="1926"/>
                      <a:pt x="295" y="2469"/>
                      <a:pt x="613" y="2469"/>
                    </a:cubicBezTo>
                    <a:cubicBezTo>
                      <a:pt x="952" y="2469"/>
                      <a:pt x="1202" y="1903"/>
                      <a:pt x="1179" y="1223"/>
                    </a:cubicBezTo>
                    <a:cubicBezTo>
                      <a:pt x="1156" y="544"/>
                      <a:pt x="884" y="0"/>
                      <a:pt x="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59" name="Google Shape;659;p45"/>
              <p:cNvSpPr/>
              <p:nvPr/>
            </p:nvSpPr>
            <p:spPr>
              <a:xfrm>
                <a:off x="2847358" y="1325226"/>
                <a:ext cx="132288" cy="2206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20" extrusionOk="0">
                    <a:moveTo>
                      <a:pt x="918" y="1"/>
                    </a:moveTo>
                    <a:cubicBezTo>
                      <a:pt x="622" y="1"/>
                      <a:pt x="305" y="453"/>
                      <a:pt x="159" y="1077"/>
                    </a:cubicBezTo>
                    <a:cubicBezTo>
                      <a:pt x="1" y="1734"/>
                      <a:pt x="114" y="2323"/>
                      <a:pt x="431" y="2413"/>
                    </a:cubicBezTo>
                    <a:cubicBezTo>
                      <a:pt x="451" y="2418"/>
                      <a:pt x="472" y="2420"/>
                      <a:pt x="493" y="2420"/>
                    </a:cubicBezTo>
                    <a:cubicBezTo>
                      <a:pt x="797" y="2420"/>
                      <a:pt x="1143" y="1964"/>
                      <a:pt x="1292" y="1349"/>
                    </a:cubicBezTo>
                    <a:cubicBezTo>
                      <a:pt x="1451" y="669"/>
                      <a:pt x="1315" y="80"/>
                      <a:pt x="997" y="12"/>
                    </a:cubicBezTo>
                    <a:cubicBezTo>
                      <a:pt x="971" y="5"/>
                      <a:pt x="945" y="1"/>
                      <a:pt x="9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0" name="Google Shape;660;p45"/>
              <p:cNvSpPr/>
              <p:nvPr/>
            </p:nvSpPr>
            <p:spPr>
              <a:xfrm>
                <a:off x="3099349" y="920896"/>
                <a:ext cx="132288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15" extrusionOk="0">
                    <a:moveTo>
                      <a:pt x="936" y="0"/>
                    </a:moveTo>
                    <a:cubicBezTo>
                      <a:pt x="635" y="0"/>
                      <a:pt x="307" y="457"/>
                      <a:pt x="159" y="1072"/>
                    </a:cubicBezTo>
                    <a:cubicBezTo>
                      <a:pt x="0" y="1729"/>
                      <a:pt x="114" y="2340"/>
                      <a:pt x="431" y="2408"/>
                    </a:cubicBezTo>
                    <a:cubicBezTo>
                      <a:pt x="451" y="2413"/>
                      <a:pt x="472" y="2415"/>
                      <a:pt x="492" y="2415"/>
                    </a:cubicBezTo>
                    <a:cubicBezTo>
                      <a:pt x="796" y="2415"/>
                      <a:pt x="1143" y="1958"/>
                      <a:pt x="1292" y="1343"/>
                    </a:cubicBezTo>
                    <a:cubicBezTo>
                      <a:pt x="1450" y="687"/>
                      <a:pt x="1314" y="98"/>
                      <a:pt x="997" y="7"/>
                    </a:cubicBezTo>
                    <a:cubicBezTo>
                      <a:pt x="977" y="3"/>
                      <a:pt x="956" y="0"/>
                      <a:pt x="9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1" name="Google Shape;661;p45"/>
              <p:cNvSpPr/>
              <p:nvPr/>
            </p:nvSpPr>
            <p:spPr>
              <a:xfrm>
                <a:off x="3739537" y="1344553"/>
                <a:ext cx="146784" cy="210688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311" extrusionOk="0">
                    <a:moveTo>
                      <a:pt x="463" y="0"/>
                    </a:moveTo>
                    <a:cubicBezTo>
                      <a:pt x="420" y="0"/>
                      <a:pt x="379" y="9"/>
                      <a:pt x="341" y="27"/>
                    </a:cubicBezTo>
                    <a:cubicBezTo>
                      <a:pt x="24" y="140"/>
                      <a:pt x="1" y="751"/>
                      <a:pt x="273" y="1386"/>
                    </a:cubicBezTo>
                    <a:cubicBezTo>
                      <a:pt x="514" y="1929"/>
                      <a:pt x="898" y="2311"/>
                      <a:pt x="1187" y="2311"/>
                    </a:cubicBezTo>
                    <a:cubicBezTo>
                      <a:pt x="1224" y="2311"/>
                      <a:pt x="1259" y="2305"/>
                      <a:pt x="1292" y="2292"/>
                    </a:cubicBezTo>
                    <a:cubicBezTo>
                      <a:pt x="1587" y="2156"/>
                      <a:pt x="1609" y="1544"/>
                      <a:pt x="1338" y="933"/>
                    </a:cubicBezTo>
                    <a:cubicBezTo>
                      <a:pt x="1121" y="381"/>
                      <a:pt x="750" y="0"/>
                      <a:pt x="4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2" name="Google Shape;662;p45"/>
              <p:cNvSpPr/>
              <p:nvPr/>
            </p:nvSpPr>
            <p:spPr>
              <a:xfrm>
                <a:off x="3487637" y="951893"/>
                <a:ext cx="134293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415" extrusionOk="0">
                    <a:moveTo>
                      <a:pt x="511" y="0"/>
                    </a:moveTo>
                    <a:cubicBezTo>
                      <a:pt x="491" y="0"/>
                      <a:pt x="472" y="2"/>
                      <a:pt x="453" y="7"/>
                    </a:cubicBezTo>
                    <a:cubicBezTo>
                      <a:pt x="136" y="97"/>
                      <a:pt x="0" y="686"/>
                      <a:pt x="159" y="1343"/>
                    </a:cubicBezTo>
                    <a:cubicBezTo>
                      <a:pt x="307" y="1958"/>
                      <a:pt x="654" y="2414"/>
                      <a:pt x="958" y="2414"/>
                    </a:cubicBezTo>
                    <a:cubicBezTo>
                      <a:pt x="979" y="2414"/>
                      <a:pt x="999" y="2412"/>
                      <a:pt x="1020" y="2408"/>
                    </a:cubicBezTo>
                    <a:cubicBezTo>
                      <a:pt x="1337" y="2317"/>
                      <a:pt x="1473" y="1728"/>
                      <a:pt x="1291" y="1071"/>
                    </a:cubicBezTo>
                    <a:cubicBezTo>
                      <a:pt x="1143" y="456"/>
                      <a:pt x="796" y="0"/>
                      <a:pt x="5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663" name="Google Shape;663;p45"/>
          <p:cNvGrpSpPr/>
          <p:nvPr/>
        </p:nvGrpSpPr>
        <p:grpSpPr>
          <a:xfrm>
            <a:off x="4180795" y="1008454"/>
            <a:ext cx="782420" cy="1126634"/>
            <a:chOff x="6594100" y="1420700"/>
            <a:chExt cx="774750" cy="1115700"/>
          </a:xfrm>
        </p:grpSpPr>
        <p:sp>
          <p:nvSpPr>
            <p:cNvPr id="664" name="Google Shape;664;p45"/>
            <p:cNvSpPr/>
            <p:nvPr/>
          </p:nvSpPr>
          <p:spPr>
            <a:xfrm>
              <a:off x="6594100" y="1420700"/>
              <a:ext cx="774750" cy="1115700"/>
            </a:xfrm>
            <a:custGeom>
              <a:avLst/>
              <a:gdLst/>
              <a:ahLst/>
              <a:cxnLst/>
              <a:rect l="l" t="t" r="r" b="b"/>
              <a:pathLst>
                <a:path w="30990" h="44628" extrusionOk="0">
                  <a:moveTo>
                    <a:pt x="13909" y="0"/>
                  </a:moveTo>
                  <a:cubicBezTo>
                    <a:pt x="13909" y="1"/>
                    <a:pt x="14204" y="2447"/>
                    <a:pt x="15359" y="3512"/>
                  </a:cubicBezTo>
                  <a:cubicBezTo>
                    <a:pt x="14453" y="3262"/>
                    <a:pt x="13660" y="2696"/>
                    <a:pt x="13094" y="1949"/>
                  </a:cubicBezTo>
                  <a:lnTo>
                    <a:pt x="13094" y="1949"/>
                  </a:lnTo>
                  <a:cubicBezTo>
                    <a:pt x="13094" y="1949"/>
                    <a:pt x="13343" y="3467"/>
                    <a:pt x="15314" y="5143"/>
                  </a:cubicBezTo>
                  <a:cubicBezTo>
                    <a:pt x="15314" y="5143"/>
                    <a:pt x="13819" y="4939"/>
                    <a:pt x="12958" y="4237"/>
                  </a:cubicBezTo>
                  <a:lnTo>
                    <a:pt x="12958" y="4237"/>
                  </a:lnTo>
                  <a:cubicBezTo>
                    <a:pt x="12958" y="4237"/>
                    <a:pt x="13774" y="6660"/>
                    <a:pt x="15427" y="7249"/>
                  </a:cubicBezTo>
                  <a:cubicBezTo>
                    <a:pt x="15427" y="7249"/>
                    <a:pt x="15182" y="7455"/>
                    <a:pt x="14724" y="7455"/>
                  </a:cubicBezTo>
                  <a:cubicBezTo>
                    <a:pt x="14407" y="7455"/>
                    <a:pt x="13989" y="7357"/>
                    <a:pt x="13479" y="7023"/>
                  </a:cubicBezTo>
                  <a:lnTo>
                    <a:pt x="13479" y="7023"/>
                  </a:lnTo>
                  <a:cubicBezTo>
                    <a:pt x="13909" y="7997"/>
                    <a:pt x="14770" y="8722"/>
                    <a:pt x="15812" y="9016"/>
                  </a:cubicBezTo>
                  <a:cubicBezTo>
                    <a:pt x="15598" y="9061"/>
                    <a:pt x="15384" y="9082"/>
                    <a:pt x="15171" y="9082"/>
                  </a:cubicBezTo>
                  <a:cubicBezTo>
                    <a:pt x="14621" y="9082"/>
                    <a:pt x="14083" y="8938"/>
                    <a:pt x="13592" y="8677"/>
                  </a:cubicBezTo>
                  <a:lnTo>
                    <a:pt x="13592" y="8677"/>
                  </a:lnTo>
                  <a:cubicBezTo>
                    <a:pt x="13887" y="9379"/>
                    <a:pt x="14226" y="10058"/>
                    <a:pt x="14612" y="10738"/>
                  </a:cubicBezTo>
                  <a:cubicBezTo>
                    <a:pt x="14612" y="10738"/>
                    <a:pt x="14317" y="10647"/>
                    <a:pt x="13773" y="10058"/>
                  </a:cubicBezTo>
                  <a:lnTo>
                    <a:pt x="13773" y="10058"/>
                  </a:lnTo>
                  <a:cubicBezTo>
                    <a:pt x="13841" y="10738"/>
                    <a:pt x="14091" y="11372"/>
                    <a:pt x="14476" y="11939"/>
                  </a:cubicBezTo>
                  <a:cubicBezTo>
                    <a:pt x="14226" y="12007"/>
                    <a:pt x="14000" y="12097"/>
                    <a:pt x="13773" y="12211"/>
                  </a:cubicBezTo>
                  <a:cubicBezTo>
                    <a:pt x="13352" y="11235"/>
                    <a:pt x="11298" y="7154"/>
                    <a:pt x="6000" y="7154"/>
                  </a:cubicBezTo>
                  <a:cubicBezTo>
                    <a:pt x="5026" y="7154"/>
                    <a:pt x="3944" y="7292"/>
                    <a:pt x="2741" y="7612"/>
                  </a:cubicBezTo>
                  <a:cubicBezTo>
                    <a:pt x="2741" y="7612"/>
                    <a:pt x="4456" y="8586"/>
                    <a:pt x="5919" y="8586"/>
                  </a:cubicBezTo>
                  <a:cubicBezTo>
                    <a:pt x="6096" y="8586"/>
                    <a:pt x="6268" y="8572"/>
                    <a:pt x="6434" y="8541"/>
                  </a:cubicBezTo>
                  <a:lnTo>
                    <a:pt x="6434" y="8541"/>
                  </a:lnTo>
                  <a:cubicBezTo>
                    <a:pt x="5686" y="9130"/>
                    <a:pt x="4757" y="9424"/>
                    <a:pt x="3806" y="9424"/>
                  </a:cubicBezTo>
                  <a:cubicBezTo>
                    <a:pt x="3806" y="9424"/>
                    <a:pt x="4505" y="9791"/>
                    <a:pt x="5813" y="9791"/>
                  </a:cubicBezTo>
                  <a:cubicBezTo>
                    <a:pt x="6344" y="9791"/>
                    <a:pt x="6976" y="9730"/>
                    <a:pt x="7702" y="9560"/>
                  </a:cubicBezTo>
                  <a:lnTo>
                    <a:pt x="7702" y="9560"/>
                  </a:lnTo>
                  <a:cubicBezTo>
                    <a:pt x="7702" y="9560"/>
                    <a:pt x="6660" y="10647"/>
                    <a:pt x="5573" y="10919"/>
                  </a:cubicBezTo>
                  <a:cubicBezTo>
                    <a:pt x="5573" y="10919"/>
                    <a:pt x="6487" y="11218"/>
                    <a:pt x="7533" y="11218"/>
                  </a:cubicBezTo>
                  <a:cubicBezTo>
                    <a:pt x="8191" y="11218"/>
                    <a:pt x="8901" y="11100"/>
                    <a:pt x="9469" y="10715"/>
                  </a:cubicBezTo>
                  <a:lnTo>
                    <a:pt x="9469" y="10715"/>
                  </a:lnTo>
                  <a:cubicBezTo>
                    <a:pt x="9469" y="10716"/>
                    <a:pt x="9514" y="11644"/>
                    <a:pt x="8110" y="12143"/>
                  </a:cubicBezTo>
                  <a:cubicBezTo>
                    <a:pt x="8368" y="12197"/>
                    <a:pt x="8627" y="12224"/>
                    <a:pt x="8884" y="12224"/>
                  </a:cubicBezTo>
                  <a:cubicBezTo>
                    <a:pt x="9688" y="12224"/>
                    <a:pt x="10471" y="11961"/>
                    <a:pt x="11123" y="11463"/>
                  </a:cubicBezTo>
                  <a:lnTo>
                    <a:pt x="11123" y="11463"/>
                  </a:lnTo>
                  <a:cubicBezTo>
                    <a:pt x="10783" y="12143"/>
                    <a:pt x="10217" y="12709"/>
                    <a:pt x="9515" y="13049"/>
                  </a:cubicBezTo>
                  <a:cubicBezTo>
                    <a:pt x="10262" y="13207"/>
                    <a:pt x="11010" y="13343"/>
                    <a:pt x="11780" y="13434"/>
                  </a:cubicBezTo>
                  <a:cubicBezTo>
                    <a:pt x="11780" y="13434"/>
                    <a:pt x="11508" y="13638"/>
                    <a:pt x="10715" y="13728"/>
                  </a:cubicBezTo>
                  <a:cubicBezTo>
                    <a:pt x="11123" y="13955"/>
                    <a:pt x="11553" y="14113"/>
                    <a:pt x="12006" y="14204"/>
                  </a:cubicBezTo>
                  <a:cubicBezTo>
                    <a:pt x="11938" y="14385"/>
                    <a:pt x="11893" y="14566"/>
                    <a:pt x="11871" y="14748"/>
                  </a:cubicBezTo>
                  <a:lnTo>
                    <a:pt x="11644" y="14566"/>
                  </a:lnTo>
                  <a:cubicBezTo>
                    <a:pt x="11644" y="14566"/>
                    <a:pt x="9889" y="13481"/>
                    <a:pt x="7467" y="13481"/>
                  </a:cubicBezTo>
                  <a:cubicBezTo>
                    <a:pt x="5258" y="13481"/>
                    <a:pt x="2495" y="14383"/>
                    <a:pt x="0" y="17829"/>
                  </a:cubicBezTo>
                  <a:cubicBezTo>
                    <a:pt x="0" y="17829"/>
                    <a:pt x="2424" y="17421"/>
                    <a:pt x="3443" y="16220"/>
                  </a:cubicBezTo>
                  <a:lnTo>
                    <a:pt x="3443" y="16220"/>
                  </a:lnTo>
                  <a:cubicBezTo>
                    <a:pt x="3217" y="17149"/>
                    <a:pt x="2696" y="17965"/>
                    <a:pt x="1948" y="18553"/>
                  </a:cubicBezTo>
                  <a:cubicBezTo>
                    <a:pt x="1948" y="18553"/>
                    <a:pt x="3466" y="18236"/>
                    <a:pt x="5074" y="16198"/>
                  </a:cubicBezTo>
                  <a:lnTo>
                    <a:pt x="5074" y="16198"/>
                  </a:lnTo>
                  <a:cubicBezTo>
                    <a:pt x="5074" y="16198"/>
                    <a:pt x="4939" y="17715"/>
                    <a:pt x="4259" y="18599"/>
                  </a:cubicBezTo>
                  <a:cubicBezTo>
                    <a:pt x="4259" y="18599"/>
                    <a:pt x="6660" y="17693"/>
                    <a:pt x="7181" y="16016"/>
                  </a:cubicBezTo>
                  <a:lnTo>
                    <a:pt x="7181" y="16016"/>
                  </a:lnTo>
                  <a:cubicBezTo>
                    <a:pt x="7181" y="16016"/>
                    <a:pt x="7793" y="16673"/>
                    <a:pt x="7023" y="17965"/>
                  </a:cubicBezTo>
                  <a:cubicBezTo>
                    <a:pt x="7974" y="17489"/>
                    <a:pt x="8676" y="16583"/>
                    <a:pt x="8926" y="15541"/>
                  </a:cubicBezTo>
                  <a:lnTo>
                    <a:pt x="8926" y="15541"/>
                  </a:lnTo>
                  <a:cubicBezTo>
                    <a:pt x="9107" y="16288"/>
                    <a:pt x="9016" y="17081"/>
                    <a:pt x="8676" y="17783"/>
                  </a:cubicBezTo>
                  <a:cubicBezTo>
                    <a:pt x="9356" y="17443"/>
                    <a:pt x="10036" y="17081"/>
                    <a:pt x="10670" y="16651"/>
                  </a:cubicBezTo>
                  <a:lnTo>
                    <a:pt x="10670" y="16651"/>
                  </a:lnTo>
                  <a:cubicBezTo>
                    <a:pt x="10670" y="16651"/>
                    <a:pt x="10602" y="16968"/>
                    <a:pt x="10036" y="17534"/>
                  </a:cubicBezTo>
                  <a:lnTo>
                    <a:pt x="10149" y="17534"/>
                  </a:lnTo>
                  <a:cubicBezTo>
                    <a:pt x="8178" y="18848"/>
                    <a:pt x="5460" y="21816"/>
                    <a:pt x="6887" y="27615"/>
                  </a:cubicBezTo>
                  <a:cubicBezTo>
                    <a:pt x="6887" y="27615"/>
                    <a:pt x="8133" y="25508"/>
                    <a:pt x="7884" y="23945"/>
                  </a:cubicBezTo>
                  <a:lnTo>
                    <a:pt x="7884" y="23945"/>
                  </a:lnTo>
                  <a:cubicBezTo>
                    <a:pt x="8450" y="24715"/>
                    <a:pt x="8744" y="25644"/>
                    <a:pt x="8722" y="26595"/>
                  </a:cubicBezTo>
                  <a:cubicBezTo>
                    <a:pt x="8722" y="26595"/>
                    <a:pt x="9469" y="25236"/>
                    <a:pt x="8926" y="22699"/>
                  </a:cubicBezTo>
                  <a:lnTo>
                    <a:pt x="8926" y="22699"/>
                  </a:lnTo>
                  <a:cubicBezTo>
                    <a:pt x="8926" y="22699"/>
                    <a:pt x="9990" y="23764"/>
                    <a:pt x="10239" y="24874"/>
                  </a:cubicBezTo>
                  <a:cubicBezTo>
                    <a:pt x="10239" y="24874"/>
                    <a:pt x="11100" y="22450"/>
                    <a:pt x="10126" y="20955"/>
                  </a:cubicBezTo>
                  <a:cubicBezTo>
                    <a:pt x="10126" y="20955"/>
                    <a:pt x="10127" y="20955"/>
                    <a:pt x="10129" y="20955"/>
                  </a:cubicBezTo>
                  <a:cubicBezTo>
                    <a:pt x="10182" y="20955"/>
                    <a:pt x="11048" y="20976"/>
                    <a:pt x="11531" y="22337"/>
                  </a:cubicBezTo>
                  <a:cubicBezTo>
                    <a:pt x="11780" y="21295"/>
                    <a:pt x="11553" y="20185"/>
                    <a:pt x="10896" y="19324"/>
                  </a:cubicBezTo>
                  <a:lnTo>
                    <a:pt x="10896" y="19324"/>
                  </a:lnTo>
                  <a:cubicBezTo>
                    <a:pt x="11599" y="19664"/>
                    <a:pt x="12142" y="20252"/>
                    <a:pt x="12460" y="20977"/>
                  </a:cubicBezTo>
                  <a:cubicBezTo>
                    <a:pt x="12641" y="20230"/>
                    <a:pt x="12799" y="19460"/>
                    <a:pt x="12890" y="18712"/>
                  </a:cubicBezTo>
                  <a:cubicBezTo>
                    <a:pt x="12958" y="18803"/>
                    <a:pt x="13003" y="18916"/>
                    <a:pt x="13026" y="19029"/>
                  </a:cubicBezTo>
                  <a:cubicBezTo>
                    <a:pt x="12618" y="19822"/>
                    <a:pt x="13139" y="20774"/>
                    <a:pt x="14045" y="20841"/>
                  </a:cubicBezTo>
                  <a:lnTo>
                    <a:pt x="13184" y="39712"/>
                  </a:lnTo>
                  <a:cubicBezTo>
                    <a:pt x="9945" y="40165"/>
                    <a:pt x="6909" y="41547"/>
                    <a:pt x="4463" y="43721"/>
                  </a:cubicBezTo>
                  <a:cubicBezTo>
                    <a:pt x="4100" y="44039"/>
                    <a:pt x="4327" y="44628"/>
                    <a:pt x="4803" y="44628"/>
                  </a:cubicBezTo>
                  <a:lnTo>
                    <a:pt x="26097" y="44628"/>
                  </a:lnTo>
                  <a:cubicBezTo>
                    <a:pt x="26573" y="44628"/>
                    <a:pt x="26799" y="44039"/>
                    <a:pt x="26437" y="43721"/>
                  </a:cubicBezTo>
                  <a:cubicBezTo>
                    <a:pt x="23990" y="41547"/>
                    <a:pt x="20955" y="40165"/>
                    <a:pt x="17715" y="39712"/>
                  </a:cubicBezTo>
                  <a:lnTo>
                    <a:pt x="16854" y="21317"/>
                  </a:lnTo>
                  <a:cubicBezTo>
                    <a:pt x="17851" y="20864"/>
                    <a:pt x="17851" y="19437"/>
                    <a:pt x="16854" y="19007"/>
                  </a:cubicBezTo>
                  <a:cubicBezTo>
                    <a:pt x="16922" y="18893"/>
                    <a:pt x="16968" y="18803"/>
                    <a:pt x="17013" y="18667"/>
                  </a:cubicBezTo>
                  <a:cubicBezTo>
                    <a:pt x="17103" y="18621"/>
                    <a:pt x="17217" y="18576"/>
                    <a:pt x="17330" y="18508"/>
                  </a:cubicBezTo>
                  <a:cubicBezTo>
                    <a:pt x="17421" y="18939"/>
                    <a:pt x="17602" y="19346"/>
                    <a:pt x="17828" y="19731"/>
                  </a:cubicBezTo>
                  <a:cubicBezTo>
                    <a:pt x="17896" y="18939"/>
                    <a:pt x="18100" y="18667"/>
                    <a:pt x="18100" y="18667"/>
                  </a:cubicBezTo>
                  <a:cubicBezTo>
                    <a:pt x="18191" y="19437"/>
                    <a:pt x="18349" y="20185"/>
                    <a:pt x="18531" y="20932"/>
                  </a:cubicBezTo>
                  <a:cubicBezTo>
                    <a:pt x="18848" y="20230"/>
                    <a:pt x="19391" y="19641"/>
                    <a:pt x="20094" y="19301"/>
                  </a:cubicBezTo>
                  <a:lnTo>
                    <a:pt x="20094" y="19301"/>
                  </a:lnTo>
                  <a:cubicBezTo>
                    <a:pt x="19437" y="20162"/>
                    <a:pt x="19210" y="21272"/>
                    <a:pt x="19459" y="22314"/>
                  </a:cubicBezTo>
                  <a:cubicBezTo>
                    <a:pt x="19907" y="20972"/>
                    <a:pt x="20735" y="20932"/>
                    <a:pt x="20832" y="20932"/>
                  </a:cubicBezTo>
                  <a:cubicBezTo>
                    <a:pt x="20838" y="20932"/>
                    <a:pt x="20841" y="20932"/>
                    <a:pt x="20841" y="20932"/>
                  </a:cubicBezTo>
                  <a:cubicBezTo>
                    <a:pt x="19890" y="22427"/>
                    <a:pt x="20751" y="24828"/>
                    <a:pt x="20751" y="24828"/>
                  </a:cubicBezTo>
                  <a:cubicBezTo>
                    <a:pt x="21000" y="23741"/>
                    <a:pt x="22064" y="22654"/>
                    <a:pt x="22065" y="22654"/>
                  </a:cubicBezTo>
                  <a:lnTo>
                    <a:pt x="22065" y="22654"/>
                  </a:lnTo>
                  <a:cubicBezTo>
                    <a:pt x="21521" y="25214"/>
                    <a:pt x="22268" y="26550"/>
                    <a:pt x="22268" y="26550"/>
                  </a:cubicBezTo>
                  <a:cubicBezTo>
                    <a:pt x="22246" y="25621"/>
                    <a:pt x="22540" y="24693"/>
                    <a:pt x="23107" y="23922"/>
                  </a:cubicBezTo>
                  <a:lnTo>
                    <a:pt x="23107" y="23922"/>
                  </a:lnTo>
                  <a:cubicBezTo>
                    <a:pt x="22857" y="25485"/>
                    <a:pt x="24103" y="27592"/>
                    <a:pt x="24103" y="27592"/>
                  </a:cubicBezTo>
                  <a:cubicBezTo>
                    <a:pt x="25531" y="21793"/>
                    <a:pt x="22812" y="18825"/>
                    <a:pt x="20841" y="17489"/>
                  </a:cubicBezTo>
                  <a:lnTo>
                    <a:pt x="20841" y="17489"/>
                  </a:lnTo>
                  <a:lnTo>
                    <a:pt x="20955" y="17511"/>
                  </a:lnTo>
                  <a:cubicBezTo>
                    <a:pt x="20388" y="16945"/>
                    <a:pt x="20298" y="16628"/>
                    <a:pt x="20298" y="16628"/>
                  </a:cubicBezTo>
                  <a:lnTo>
                    <a:pt x="20298" y="16628"/>
                  </a:lnTo>
                  <a:cubicBezTo>
                    <a:pt x="20955" y="17036"/>
                    <a:pt x="21634" y="17421"/>
                    <a:pt x="22314" y="17761"/>
                  </a:cubicBezTo>
                  <a:cubicBezTo>
                    <a:pt x="21974" y="17058"/>
                    <a:pt x="21883" y="16265"/>
                    <a:pt x="22065" y="15518"/>
                  </a:cubicBezTo>
                  <a:lnTo>
                    <a:pt x="22065" y="15518"/>
                  </a:lnTo>
                  <a:cubicBezTo>
                    <a:pt x="22314" y="16560"/>
                    <a:pt x="23016" y="17443"/>
                    <a:pt x="23967" y="17942"/>
                  </a:cubicBezTo>
                  <a:cubicBezTo>
                    <a:pt x="23197" y="16651"/>
                    <a:pt x="23809" y="15971"/>
                    <a:pt x="23809" y="15971"/>
                  </a:cubicBezTo>
                  <a:lnTo>
                    <a:pt x="23809" y="15971"/>
                  </a:lnTo>
                  <a:cubicBezTo>
                    <a:pt x="24330" y="17670"/>
                    <a:pt x="26731" y="18576"/>
                    <a:pt x="26731" y="18576"/>
                  </a:cubicBezTo>
                  <a:cubicBezTo>
                    <a:pt x="26052" y="17670"/>
                    <a:pt x="25916" y="16175"/>
                    <a:pt x="25916" y="16175"/>
                  </a:cubicBezTo>
                  <a:lnTo>
                    <a:pt x="25916" y="16175"/>
                  </a:lnTo>
                  <a:cubicBezTo>
                    <a:pt x="27501" y="18214"/>
                    <a:pt x="29019" y="18531"/>
                    <a:pt x="29019" y="18531"/>
                  </a:cubicBezTo>
                  <a:cubicBezTo>
                    <a:pt x="28294" y="17942"/>
                    <a:pt x="27773" y="17104"/>
                    <a:pt x="27547" y="16198"/>
                  </a:cubicBezTo>
                  <a:lnTo>
                    <a:pt x="27547" y="16198"/>
                  </a:lnTo>
                  <a:cubicBezTo>
                    <a:pt x="28566" y="17376"/>
                    <a:pt x="30990" y="17783"/>
                    <a:pt x="30990" y="17783"/>
                  </a:cubicBezTo>
                  <a:cubicBezTo>
                    <a:pt x="28502" y="14348"/>
                    <a:pt x="25748" y="13447"/>
                    <a:pt x="23543" y="13447"/>
                  </a:cubicBezTo>
                  <a:cubicBezTo>
                    <a:pt x="21110" y="13447"/>
                    <a:pt x="19346" y="14544"/>
                    <a:pt x="19346" y="14544"/>
                  </a:cubicBezTo>
                  <a:lnTo>
                    <a:pt x="19029" y="14816"/>
                  </a:lnTo>
                  <a:cubicBezTo>
                    <a:pt x="18984" y="14612"/>
                    <a:pt x="18938" y="14408"/>
                    <a:pt x="18870" y="14204"/>
                  </a:cubicBezTo>
                  <a:cubicBezTo>
                    <a:pt x="19369" y="14136"/>
                    <a:pt x="19845" y="13955"/>
                    <a:pt x="20275" y="13706"/>
                  </a:cubicBezTo>
                  <a:cubicBezTo>
                    <a:pt x="19459" y="13615"/>
                    <a:pt x="19210" y="13411"/>
                    <a:pt x="19210" y="13411"/>
                  </a:cubicBezTo>
                  <a:cubicBezTo>
                    <a:pt x="19980" y="13321"/>
                    <a:pt x="20728" y="13207"/>
                    <a:pt x="21476" y="13026"/>
                  </a:cubicBezTo>
                  <a:cubicBezTo>
                    <a:pt x="20773" y="12709"/>
                    <a:pt x="20207" y="12143"/>
                    <a:pt x="19867" y="11440"/>
                  </a:cubicBezTo>
                  <a:lnTo>
                    <a:pt x="19867" y="11440"/>
                  </a:lnTo>
                  <a:cubicBezTo>
                    <a:pt x="20502" y="11938"/>
                    <a:pt x="21293" y="12202"/>
                    <a:pt x="22103" y="12202"/>
                  </a:cubicBezTo>
                  <a:cubicBezTo>
                    <a:pt x="22361" y="12202"/>
                    <a:pt x="22622" y="12175"/>
                    <a:pt x="22880" y="12120"/>
                  </a:cubicBezTo>
                  <a:cubicBezTo>
                    <a:pt x="21453" y="11622"/>
                    <a:pt x="21521" y="10716"/>
                    <a:pt x="21521" y="10715"/>
                  </a:cubicBezTo>
                  <a:lnTo>
                    <a:pt x="21521" y="10715"/>
                  </a:lnTo>
                  <a:cubicBezTo>
                    <a:pt x="22073" y="11086"/>
                    <a:pt x="22769" y="11201"/>
                    <a:pt x="23419" y="11201"/>
                  </a:cubicBezTo>
                  <a:cubicBezTo>
                    <a:pt x="24478" y="11201"/>
                    <a:pt x="25417" y="10897"/>
                    <a:pt x="25417" y="10897"/>
                  </a:cubicBezTo>
                  <a:cubicBezTo>
                    <a:pt x="24330" y="10602"/>
                    <a:pt x="23265" y="9538"/>
                    <a:pt x="23265" y="9537"/>
                  </a:cubicBezTo>
                  <a:lnTo>
                    <a:pt x="23265" y="9537"/>
                  </a:lnTo>
                  <a:cubicBezTo>
                    <a:pt x="24015" y="9711"/>
                    <a:pt x="24662" y="9773"/>
                    <a:pt x="25201" y="9773"/>
                  </a:cubicBezTo>
                  <a:cubicBezTo>
                    <a:pt x="26487" y="9773"/>
                    <a:pt x="27162" y="9424"/>
                    <a:pt x="27162" y="9424"/>
                  </a:cubicBezTo>
                  <a:cubicBezTo>
                    <a:pt x="26210" y="9424"/>
                    <a:pt x="25304" y="9107"/>
                    <a:pt x="24556" y="8518"/>
                  </a:cubicBezTo>
                  <a:lnTo>
                    <a:pt x="24556" y="8518"/>
                  </a:lnTo>
                  <a:cubicBezTo>
                    <a:pt x="24725" y="8550"/>
                    <a:pt x="24900" y="8565"/>
                    <a:pt x="25079" y="8565"/>
                  </a:cubicBezTo>
                  <a:cubicBezTo>
                    <a:pt x="26537" y="8565"/>
                    <a:pt x="28226" y="7612"/>
                    <a:pt x="28226" y="7612"/>
                  </a:cubicBezTo>
                  <a:cubicBezTo>
                    <a:pt x="27018" y="7287"/>
                    <a:pt x="25931" y="7148"/>
                    <a:pt x="24954" y="7148"/>
                  </a:cubicBezTo>
                  <a:cubicBezTo>
                    <a:pt x="19592" y="7148"/>
                    <a:pt x="17558" y="11352"/>
                    <a:pt x="17194" y="12233"/>
                  </a:cubicBezTo>
                  <a:cubicBezTo>
                    <a:pt x="16968" y="12120"/>
                    <a:pt x="16741" y="12029"/>
                    <a:pt x="16514" y="11961"/>
                  </a:cubicBezTo>
                  <a:lnTo>
                    <a:pt x="16673" y="11780"/>
                  </a:lnTo>
                  <a:cubicBezTo>
                    <a:pt x="16673" y="11780"/>
                    <a:pt x="20909" y="5550"/>
                    <a:pt x="1390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65" name="Google Shape;665;p45"/>
            <p:cNvGrpSpPr/>
            <p:nvPr/>
          </p:nvGrpSpPr>
          <p:grpSpPr>
            <a:xfrm>
              <a:off x="6594118" y="1420877"/>
              <a:ext cx="774707" cy="1115351"/>
              <a:chOff x="1679800" y="219475"/>
              <a:chExt cx="3033310" cy="4367077"/>
            </a:xfrm>
          </p:grpSpPr>
          <p:sp>
            <p:nvSpPr>
              <p:cNvPr id="666" name="Google Shape;666;p45"/>
              <p:cNvSpPr/>
              <p:nvPr/>
            </p:nvSpPr>
            <p:spPr>
              <a:xfrm>
                <a:off x="2964850" y="1976438"/>
                <a:ext cx="452153" cy="2235724"/>
              </a:xfrm>
              <a:custGeom>
                <a:avLst/>
                <a:gdLst/>
                <a:ahLst/>
                <a:cxnLst/>
                <a:rect l="l" t="t" r="r" b="b"/>
                <a:pathLst>
                  <a:path w="4623" h="22859" extrusionOk="0">
                    <a:moveTo>
                      <a:pt x="1043" y="1"/>
                    </a:moveTo>
                    <a:lnTo>
                      <a:pt x="1" y="22858"/>
                    </a:lnTo>
                    <a:lnTo>
                      <a:pt x="4622" y="22858"/>
                    </a:lnTo>
                    <a:lnTo>
                      <a:pt x="35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7" name="Google Shape;667;p45"/>
              <p:cNvSpPr/>
              <p:nvPr/>
            </p:nvSpPr>
            <p:spPr>
              <a:xfrm>
                <a:off x="2080895" y="4090680"/>
                <a:ext cx="2220076" cy="495871"/>
              </a:xfrm>
              <a:custGeom>
                <a:avLst/>
                <a:gdLst/>
                <a:ahLst/>
                <a:cxnLst/>
                <a:rect l="l" t="t" r="r" b="b"/>
                <a:pathLst>
                  <a:path w="22699" h="5070" extrusionOk="0">
                    <a:moveTo>
                      <a:pt x="11352" y="1"/>
                    </a:moveTo>
                    <a:cubicBezTo>
                      <a:pt x="7425" y="1"/>
                      <a:pt x="3500" y="1388"/>
                      <a:pt x="363" y="4163"/>
                    </a:cubicBezTo>
                    <a:cubicBezTo>
                      <a:pt x="0" y="4481"/>
                      <a:pt x="227" y="5070"/>
                      <a:pt x="702" y="5070"/>
                    </a:cubicBezTo>
                    <a:lnTo>
                      <a:pt x="22019" y="5070"/>
                    </a:lnTo>
                    <a:cubicBezTo>
                      <a:pt x="22472" y="5070"/>
                      <a:pt x="22699" y="4481"/>
                      <a:pt x="22359" y="4163"/>
                    </a:cubicBezTo>
                    <a:cubicBezTo>
                      <a:pt x="19210" y="1388"/>
                      <a:pt x="15280" y="1"/>
                      <a:pt x="113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8" name="Google Shape;668;p45"/>
              <p:cNvSpPr/>
              <p:nvPr/>
            </p:nvSpPr>
            <p:spPr>
              <a:xfrm>
                <a:off x="2834183" y="1371614"/>
                <a:ext cx="713487" cy="713487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7295" extrusionOk="0">
                    <a:moveTo>
                      <a:pt x="3647" y="1"/>
                    </a:moveTo>
                    <a:cubicBezTo>
                      <a:pt x="1631" y="1"/>
                      <a:pt x="0" y="1632"/>
                      <a:pt x="0" y="3648"/>
                    </a:cubicBezTo>
                    <a:cubicBezTo>
                      <a:pt x="0" y="5664"/>
                      <a:pt x="1631" y="7295"/>
                      <a:pt x="3647" y="7295"/>
                    </a:cubicBezTo>
                    <a:cubicBezTo>
                      <a:pt x="5664" y="7295"/>
                      <a:pt x="7295" y="5664"/>
                      <a:pt x="7295" y="3648"/>
                    </a:cubicBezTo>
                    <a:cubicBezTo>
                      <a:pt x="7295" y="1632"/>
                      <a:pt x="5664" y="1"/>
                      <a:pt x="364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69" name="Google Shape;669;p45"/>
              <p:cNvSpPr/>
              <p:nvPr/>
            </p:nvSpPr>
            <p:spPr>
              <a:xfrm>
                <a:off x="2142903" y="1821417"/>
                <a:ext cx="939515" cy="1101186"/>
              </a:xfrm>
              <a:custGeom>
                <a:avLst/>
                <a:gdLst/>
                <a:ahLst/>
                <a:cxnLst/>
                <a:rect l="l" t="t" r="r" b="b"/>
                <a:pathLst>
                  <a:path w="9606" h="11259" extrusionOk="0">
                    <a:moveTo>
                      <a:pt x="8677" y="0"/>
                    </a:moveTo>
                    <a:lnTo>
                      <a:pt x="7159" y="249"/>
                    </a:lnTo>
                    <a:cubicBezTo>
                      <a:pt x="7159" y="249"/>
                      <a:pt x="0" y="2583"/>
                      <a:pt x="2152" y="11259"/>
                    </a:cubicBezTo>
                    <a:cubicBezTo>
                      <a:pt x="2152" y="11259"/>
                      <a:pt x="3398" y="9129"/>
                      <a:pt x="3149" y="7589"/>
                    </a:cubicBezTo>
                    <a:lnTo>
                      <a:pt x="3149" y="7589"/>
                    </a:lnTo>
                    <a:cubicBezTo>
                      <a:pt x="3716" y="8337"/>
                      <a:pt x="4010" y="9265"/>
                      <a:pt x="3987" y="10217"/>
                    </a:cubicBezTo>
                    <a:cubicBezTo>
                      <a:pt x="3987" y="10217"/>
                      <a:pt x="4735" y="8858"/>
                      <a:pt x="4191" y="6320"/>
                    </a:cubicBezTo>
                    <a:lnTo>
                      <a:pt x="4191" y="6320"/>
                    </a:lnTo>
                    <a:cubicBezTo>
                      <a:pt x="4191" y="6321"/>
                      <a:pt x="5256" y="7408"/>
                      <a:pt x="5505" y="8495"/>
                    </a:cubicBezTo>
                    <a:cubicBezTo>
                      <a:pt x="5505" y="8495"/>
                      <a:pt x="6366" y="6071"/>
                      <a:pt x="5392" y="4599"/>
                    </a:cubicBezTo>
                    <a:cubicBezTo>
                      <a:pt x="5392" y="4599"/>
                      <a:pt x="5395" y="4599"/>
                      <a:pt x="5401" y="4599"/>
                    </a:cubicBezTo>
                    <a:cubicBezTo>
                      <a:pt x="5499" y="4599"/>
                      <a:pt x="6328" y="4639"/>
                      <a:pt x="6796" y="5981"/>
                    </a:cubicBezTo>
                    <a:cubicBezTo>
                      <a:pt x="7046" y="4916"/>
                      <a:pt x="6819" y="3829"/>
                      <a:pt x="6162" y="2968"/>
                    </a:cubicBezTo>
                    <a:lnTo>
                      <a:pt x="6162" y="2968"/>
                    </a:lnTo>
                    <a:cubicBezTo>
                      <a:pt x="6864" y="3308"/>
                      <a:pt x="7408" y="3874"/>
                      <a:pt x="7725" y="4599"/>
                    </a:cubicBezTo>
                    <a:cubicBezTo>
                      <a:pt x="7906" y="3851"/>
                      <a:pt x="8042" y="3104"/>
                      <a:pt x="8156" y="2333"/>
                    </a:cubicBezTo>
                    <a:cubicBezTo>
                      <a:pt x="8156" y="2333"/>
                      <a:pt x="8337" y="2583"/>
                      <a:pt x="8427" y="3398"/>
                    </a:cubicBezTo>
                    <a:cubicBezTo>
                      <a:pt x="8427" y="3398"/>
                      <a:pt x="9605" y="1654"/>
                      <a:pt x="86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0" name="Google Shape;670;p45"/>
              <p:cNvSpPr/>
              <p:nvPr/>
            </p:nvSpPr>
            <p:spPr>
              <a:xfrm>
                <a:off x="1679800" y="1537686"/>
                <a:ext cx="1252002" cy="500957"/>
              </a:xfrm>
              <a:custGeom>
                <a:avLst/>
                <a:gdLst/>
                <a:ahLst/>
                <a:cxnLst/>
                <a:rect l="l" t="t" r="r" b="b"/>
                <a:pathLst>
                  <a:path w="12801" h="5122" extrusionOk="0">
                    <a:moveTo>
                      <a:pt x="7456" y="1"/>
                    </a:moveTo>
                    <a:cubicBezTo>
                      <a:pt x="5250" y="1"/>
                      <a:pt x="2492" y="899"/>
                      <a:pt x="1" y="4328"/>
                    </a:cubicBezTo>
                    <a:cubicBezTo>
                      <a:pt x="1" y="4328"/>
                      <a:pt x="2425" y="3921"/>
                      <a:pt x="3444" y="2743"/>
                    </a:cubicBezTo>
                    <a:lnTo>
                      <a:pt x="3444" y="2743"/>
                    </a:lnTo>
                    <a:cubicBezTo>
                      <a:pt x="3218" y="3649"/>
                      <a:pt x="2697" y="4487"/>
                      <a:pt x="1972" y="5076"/>
                    </a:cubicBezTo>
                    <a:cubicBezTo>
                      <a:pt x="1972" y="5076"/>
                      <a:pt x="3467" y="4759"/>
                      <a:pt x="5075" y="2720"/>
                    </a:cubicBezTo>
                    <a:lnTo>
                      <a:pt x="5075" y="2720"/>
                    </a:lnTo>
                    <a:cubicBezTo>
                      <a:pt x="5075" y="2720"/>
                      <a:pt x="4939" y="4215"/>
                      <a:pt x="4260" y="5121"/>
                    </a:cubicBezTo>
                    <a:cubicBezTo>
                      <a:pt x="4260" y="5121"/>
                      <a:pt x="6661" y="4215"/>
                      <a:pt x="7182" y="2516"/>
                    </a:cubicBezTo>
                    <a:lnTo>
                      <a:pt x="7182" y="2516"/>
                    </a:lnTo>
                    <a:cubicBezTo>
                      <a:pt x="7182" y="2516"/>
                      <a:pt x="7794" y="3196"/>
                      <a:pt x="7023" y="4487"/>
                    </a:cubicBezTo>
                    <a:cubicBezTo>
                      <a:pt x="7975" y="3989"/>
                      <a:pt x="8677" y="3105"/>
                      <a:pt x="8926" y="2063"/>
                    </a:cubicBezTo>
                    <a:lnTo>
                      <a:pt x="8926" y="2063"/>
                    </a:lnTo>
                    <a:cubicBezTo>
                      <a:pt x="9108" y="2811"/>
                      <a:pt x="9017" y="3603"/>
                      <a:pt x="8677" y="4306"/>
                    </a:cubicBezTo>
                    <a:cubicBezTo>
                      <a:pt x="9357" y="3966"/>
                      <a:pt x="10036" y="3581"/>
                      <a:pt x="10693" y="3173"/>
                    </a:cubicBezTo>
                    <a:lnTo>
                      <a:pt x="10693" y="3173"/>
                    </a:lnTo>
                    <a:cubicBezTo>
                      <a:pt x="10693" y="3173"/>
                      <a:pt x="10603" y="3490"/>
                      <a:pt x="10036" y="4056"/>
                    </a:cubicBezTo>
                    <a:cubicBezTo>
                      <a:pt x="10036" y="4056"/>
                      <a:pt x="12143" y="3830"/>
                      <a:pt x="12800" y="2040"/>
                    </a:cubicBezTo>
                    <a:lnTo>
                      <a:pt x="11645" y="1089"/>
                    </a:lnTo>
                    <a:cubicBezTo>
                      <a:pt x="11645" y="1089"/>
                      <a:pt x="9885" y="1"/>
                      <a:pt x="745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1" name="Google Shape;671;p45"/>
              <p:cNvSpPr/>
              <p:nvPr/>
            </p:nvSpPr>
            <p:spPr>
              <a:xfrm>
                <a:off x="1947881" y="916724"/>
                <a:ext cx="1112336" cy="696078"/>
              </a:xfrm>
              <a:custGeom>
                <a:avLst/>
                <a:gdLst/>
                <a:ahLst/>
                <a:cxnLst/>
                <a:rect l="l" t="t" r="r" b="b"/>
                <a:pathLst>
                  <a:path w="11373" h="7117" extrusionOk="0">
                    <a:moveTo>
                      <a:pt x="3261" y="0"/>
                    </a:moveTo>
                    <a:cubicBezTo>
                      <a:pt x="2287" y="0"/>
                      <a:pt x="1204" y="139"/>
                      <a:pt x="1" y="461"/>
                    </a:cubicBezTo>
                    <a:cubicBezTo>
                      <a:pt x="1" y="461"/>
                      <a:pt x="1715" y="1435"/>
                      <a:pt x="3179" y="1435"/>
                    </a:cubicBezTo>
                    <a:cubicBezTo>
                      <a:pt x="3355" y="1435"/>
                      <a:pt x="3528" y="1421"/>
                      <a:pt x="3693" y="1389"/>
                    </a:cubicBezTo>
                    <a:lnTo>
                      <a:pt x="3693" y="1389"/>
                    </a:lnTo>
                    <a:cubicBezTo>
                      <a:pt x="2946" y="1956"/>
                      <a:pt x="2017" y="2273"/>
                      <a:pt x="1066" y="2273"/>
                    </a:cubicBezTo>
                    <a:cubicBezTo>
                      <a:pt x="1066" y="2273"/>
                      <a:pt x="1752" y="2621"/>
                      <a:pt x="3036" y="2621"/>
                    </a:cubicBezTo>
                    <a:cubicBezTo>
                      <a:pt x="3575" y="2621"/>
                      <a:pt x="4219" y="2560"/>
                      <a:pt x="4962" y="2386"/>
                    </a:cubicBezTo>
                    <a:lnTo>
                      <a:pt x="4962" y="2386"/>
                    </a:lnTo>
                    <a:cubicBezTo>
                      <a:pt x="4962" y="2386"/>
                      <a:pt x="3920" y="3496"/>
                      <a:pt x="2833" y="3768"/>
                    </a:cubicBezTo>
                    <a:cubicBezTo>
                      <a:pt x="2833" y="3768"/>
                      <a:pt x="3746" y="4067"/>
                      <a:pt x="4793" y="4067"/>
                    </a:cubicBezTo>
                    <a:cubicBezTo>
                      <a:pt x="5451" y="4067"/>
                      <a:pt x="6161" y="3949"/>
                      <a:pt x="6729" y="3564"/>
                    </a:cubicBezTo>
                    <a:lnTo>
                      <a:pt x="6729" y="3564"/>
                    </a:lnTo>
                    <a:cubicBezTo>
                      <a:pt x="6729" y="3564"/>
                      <a:pt x="6774" y="4470"/>
                      <a:pt x="5370" y="4991"/>
                    </a:cubicBezTo>
                    <a:cubicBezTo>
                      <a:pt x="5626" y="5046"/>
                      <a:pt x="5884" y="5073"/>
                      <a:pt x="6140" y="5073"/>
                    </a:cubicBezTo>
                    <a:cubicBezTo>
                      <a:pt x="6945" y="5073"/>
                      <a:pt x="7729" y="4805"/>
                      <a:pt x="8383" y="4289"/>
                    </a:cubicBezTo>
                    <a:lnTo>
                      <a:pt x="8383" y="4289"/>
                    </a:lnTo>
                    <a:cubicBezTo>
                      <a:pt x="8043" y="4991"/>
                      <a:pt x="7477" y="5558"/>
                      <a:pt x="6774" y="5875"/>
                    </a:cubicBezTo>
                    <a:cubicBezTo>
                      <a:pt x="7522" y="6056"/>
                      <a:pt x="8269" y="6192"/>
                      <a:pt x="9040" y="6283"/>
                    </a:cubicBezTo>
                    <a:cubicBezTo>
                      <a:pt x="9040" y="6283"/>
                      <a:pt x="8768" y="6464"/>
                      <a:pt x="7975" y="6554"/>
                    </a:cubicBezTo>
                    <a:cubicBezTo>
                      <a:pt x="7975" y="6554"/>
                      <a:pt x="8851" y="7116"/>
                      <a:pt x="9939" y="7116"/>
                    </a:cubicBezTo>
                    <a:cubicBezTo>
                      <a:pt x="10396" y="7116"/>
                      <a:pt x="10890" y="7017"/>
                      <a:pt x="11373" y="6736"/>
                    </a:cubicBezTo>
                    <a:lnTo>
                      <a:pt x="11124" y="5286"/>
                    </a:lnTo>
                    <a:cubicBezTo>
                      <a:pt x="11124" y="5286"/>
                      <a:pt x="9278" y="0"/>
                      <a:pt x="32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2" name="Google Shape;672;p45"/>
              <p:cNvSpPr/>
              <p:nvPr/>
            </p:nvSpPr>
            <p:spPr>
              <a:xfrm>
                <a:off x="3310490" y="1821417"/>
                <a:ext cx="939515" cy="1101186"/>
              </a:xfrm>
              <a:custGeom>
                <a:avLst/>
                <a:gdLst/>
                <a:ahLst/>
                <a:cxnLst/>
                <a:rect l="l" t="t" r="r" b="b"/>
                <a:pathLst>
                  <a:path w="9606" h="11259" extrusionOk="0">
                    <a:moveTo>
                      <a:pt x="930" y="0"/>
                    </a:moveTo>
                    <a:cubicBezTo>
                      <a:pt x="1" y="1654"/>
                      <a:pt x="1179" y="3398"/>
                      <a:pt x="1179" y="3398"/>
                    </a:cubicBezTo>
                    <a:cubicBezTo>
                      <a:pt x="1247" y="2583"/>
                      <a:pt x="1451" y="2333"/>
                      <a:pt x="1451" y="2333"/>
                    </a:cubicBezTo>
                    <a:cubicBezTo>
                      <a:pt x="1541" y="3104"/>
                      <a:pt x="1677" y="3851"/>
                      <a:pt x="1881" y="4599"/>
                    </a:cubicBezTo>
                    <a:cubicBezTo>
                      <a:pt x="2175" y="3874"/>
                      <a:pt x="2742" y="3308"/>
                      <a:pt x="3444" y="2968"/>
                    </a:cubicBezTo>
                    <a:lnTo>
                      <a:pt x="3444" y="2968"/>
                    </a:lnTo>
                    <a:cubicBezTo>
                      <a:pt x="2787" y="3829"/>
                      <a:pt x="2561" y="4916"/>
                      <a:pt x="2810" y="5981"/>
                    </a:cubicBezTo>
                    <a:cubicBezTo>
                      <a:pt x="3257" y="4639"/>
                      <a:pt x="4085" y="4599"/>
                      <a:pt x="4182" y="4599"/>
                    </a:cubicBezTo>
                    <a:cubicBezTo>
                      <a:pt x="4188" y="4599"/>
                      <a:pt x="4192" y="4599"/>
                      <a:pt x="4192" y="4599"/>
                    </a:cubicBezTo>
                    <a:cubicBezTo>
                      <a:pt x="3240" y="6071"/>
                      <a:pt x="4078" y="8495"/>
                      <a:pt x="4078" y="8495"/>
                    </a:cubicBezTo>
                    <a:cubicBezTo>
                      <a:pt x="4350" y="7408"/>
                      <a:pt x="5415" y="6321"/>
                      <a:pt x="5415" y="6320"/>
                    </a:cubicBezTo>
                    <a:lnTo>
                      <a:pt x="5415" y="6320"/>
                    </a:lnTo>
                    <a:cubicBezTo>
                      <a:pt x="4871" y="8858"/>
                      <a:pt x="5596" y="10217"/>
                      <a:pt x="5596" y="10217"/>
                    </a:cubicBezTo>
                    <a:cubicBezTo>
                      <a:pt x="5596" y="9265"/>
                      <a:pt x="5891" y="8337"/>
                      <a:pt x="6457" y="7589"/>
                    </a:cubicBezTo>
                    <a:lnTo>
                      <a:pt x="6457" y="7589"/>
                    </a:lnTo>
                    <a:cubicBezTo>
                      <a:pt x="6185" y="9129"/>
                      <a:pt x="7454" y="11259"/>
                      <a:pt x="7454" y="11259"/>
                    </a:cubicBezTo>
                    <a:cubicBezTo>
                      <a:pt x="9606" y="2583"/>
                      <a:pt x="2425" y="249"/>
                      <a:pt x="2425" y="249"/>
                    </a:cubicBez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3" name="Google Shape;673;p45"/>
              <p:cNvSpPr/>
              <p:nvPr/>
            </p:nvSpPr>
            <p:spPr>
              <a:xfrm>
                <a:off x="3461206" y="1537686"/>
                <a:ext cx="1251904" cy="500957"/>
              </a:xfrm>
              <a:custGeom>
                <a:avLst/>
                <a:gdLst/>
                <a:ahLst/>
                <a:cxnLst/>
                <a:rect l="l" t="t" r="r" b="b"/>
                <a:pathLst>
                  <a:path w="12800" h="5122" extrusionOk="0">
                    <a:moveTo>
                      <a:pt x="5324" y="1"/>
                    </a:moveTo>
                    <a:cubicBezTo>
                      <a:pt x="2893" y="1"/>
                      <a:pt x="1133" y="1089"/>
                      <a:pt x="1133" y="1089"/>
                    </a:cubicBezTo>
                    <a:lnTo>
                      <a:pt x="0" y="2040"/>
                    </a:lnTo>
                    <a:cubicBezTo>
                      <a:pt x="657" y="3830"/>
                      <a:pt x="2741" y="4056"/>
                      <a:pt x="2741" y="4056"/>
                    </a:cubicBezTo>
                    <a:cubicBezTo>
                      <a:pt x="2175" y="3490"/>
                      <a:pt x="2107" y="3173"/>
                      <a:pt x="2107" y="3173"/>
                    </a:cubicBezTo>
                    <a:lnTo>
                      <a:pt x="2107" y="3173"/>
                    </a:lnTo>
                    <a:cubicBezTo>
                      <a:pt x="2741" y="3581"/>
                      <a:pt x="3421" y="3966"/>
                      <a:pt x="4123" y="4306"/>
                    </a:cubicBezTo>
                    <a:cubicBezTo>
                      <a:pt x="3761" y="3603"/>
                      <a:pt x="3670" y="2811"/>
                      <a:pt x="3874" y="2063"/>
                    </a:cubicBezTo>
                    <a:lnTo>
                      <a:pt x="3874" y="2063"/>
                    </a:lnTo>
                    <a:cubicBezTo>
                      <a:pt x="4100" y="3105"/>
                      <a:pt x="4803" y="3989"/>
                      <a:pt x="5777" y="4487"/>
                    </a:cubicBezTo>
                    <a:cubicBezTo>
                      <a:pt x="4984" y="3196"/>
                      <a:pt x="5595" y="2516"/>
                      <a:pt x="5596" y="2516"/>
                    </a:cubicBezTo>
                    <a:lnTo>
                      <a:pt x="5596" y="2516"/>
                    </a:lnTo>
                    <a:cubicBezTo>
                      <a:pt x="6139" y="4215"/>
                      <a:pt x="8518" y="5121"/>
                      <a:pt x="8518" y="5121"/>
                    </a:cubicBezTo>
                    <a:cubicBezTo>
                      <a:pt x="7838" y="4215"/>
                      <a:pt x="7702" y="2720"/>
                      <a:pt x="7702" y="2720"/>
                    </a:cubicBezTo>
                    <a:lnTo>
                      <a:pt x="7702" y="2720"/>
                    </a:lnTo>
                    <a:cubicBezTo>
                      <a:pt x="9311" y="4759"/>
                      <a:pt x="10829" y="5076"/>
                      <a:pt x="10829" y="5076"/>
                    </a:cubicBezTo>
                    <a:cubicBezTo>
                      <a:pt x="10081" y="4487"/>
                      <a:pt x="9560" y="3649"/>
                      <a:pt x="9356" y="2743"/>
                    </a:cubicBezTo>
                    <a:lnTo>
                      <a:pt x="9356" y="2743"/>
                    </a:lnTo>
                    <a:cubicBezTo>
                      <a:pt x="10375" y="3921"/>
                      <a:pt x="12799" y="4328"/>
                      <a:pt x="12799" y="4328"/>
                    </a:cubicBezTo>
                    <a:cubicBezTo>
                      <a:pt x="10297" y="899"/>
                      <a:pt x="7534" y="1"/>
                      <a:pt x="532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4" name="Google Shape;674;p45"/>
              <p:cNvSpPr/>
              <p:nvPr/>
            </p:nvSpPr>
            <p:spPr>
              <a:xfrm>
                <a:off x="3330442" y="916724"/>
                <a:ext cx="1112336" cy="697447"/>
              </a:xfrm>
              <a:custGeom>
                <a:avLst/>
                <a:gdLst/>
                <a:ahLst/>
                <a:cxnLst/>
                <a:rect l="l" t="t" r="r" b="b"/>
                <a:pathLst>
                  <a:path w="11373" h="7131" extrusionOk="0">
                    <a:moveTo>
                      <a:pt x="8114" y="0"/>
                    </a:moveTo>
                    <a:cubicBezTo>
                      <a:pt x="2101" y="0"/>
                      <a:pt x="272" y="5286"/>
                      <a:pt x="272" y="5286"/>
                    </a:cubicBezTo>
                    <a:lnTo>
                      <a:pt x="1" y="6736"/>
                    </a:lnTo>
                    <a:cubicBezTo>
                      <a:pt x="491" y="7029"/>
                      <a:pt x="994" y="7131"/>
                      <a:pt x="1457" y="7131"/>
                    </a:cubicBezTo>
                    <a:cubicBezTo>
                      <a:pt x="2535" y="7131"/>
                      <a:pt x="3399" y="6577"/>
                      <a:pt x="3399" y="6577"/>
                    </a:cubicBezTo>
                    <a:cubicBezTo>
                      <a:pt x="2606" y="6486"/>
                      <a:pt x="2334" y="6283"/>
                      <a:pt x="2334" y="6283"/>
                    </a:cubicBezTo>
                    <a:cubicBezTo>
                      <a:pt x="3104" y="6215"/>
                      <a:pt x="3852" y="6079"/>
                      <a:pt x="4599" y="5897"/>
                    </a:cubicBezTo>
                    <a:cubicBezTo>
                      <a:pt x="3897" y="5580"/>
                      <a:pt x="3331" y="5014"/>
                      <a:pt x="2991" y="4312"/>
                    </a:cubicBezTo>
                    <a:lnTo>
                      <a:pt x="2991" y="4312"/>
                    </a:lnTo>
                    <a:cubicBezTo>
                      <a:pt x="3643" y="4809"/>
                      <a:pt x="4425" y="5073"/>
                      <a:pt x="5229" y="5073"/>
                    </a:cubicBezTo>
                    <a:cubicBezTo>
                      <a:pt x="5487" y="5073"/>
                      <a:pt x="5746" y="5046"/>
                      <a:pt x="6004" y="4991"/>
                    </a:cubicBezTo>
                    <a:cubicBezTo>
                      <a:pt x="4599" y="4493"/>
                      <a:pt x="4645" y="3587"/>
                      <a:pt x="4645" y="3587"/>
                    </a:cubicBezTo>
                    <a:lnTo>
                      <a:pt x="4645" y="3587"/>
                    </a:lnTo>
                    <a:cubicBezTo>
                      <a:pt x="5205" y="3957"/>
                      <a:pt x="5903" y="4072"/>
                      <a:pt x="6553" y="4072"/>
                    </a:cubicBezTo>
                    <a:cubicBezTo>
                      <a:pt x="7611" y="4072"/>
                      <a:pt x="8541" y="3768"/>
                      <a:pt x="8541" y="3768"/>
                    </a:cubicBezTo>
                    <a:cubicBezTo>
                      <a:pt x="7454" y="3496"/>
                      <a:pt x="6412" y="2409"/>
                      <a:pt x="6412" y="2409"/>
                    </a:cubicBezTo>
                    <a:lnTo>
                      <a:pt x="6412" y="2409"/>
                    </a:lnTo>
                    <a:cubicBezTo>
                      <a:pt x="7145" y="2579"/>
                      <a:pt x="7779" y="2639"/>
                      <a:pt x="8311" y="2639"/>
                    </a:cubicBezTo>
                    <a:cubicBezTo>
                      <a:pt x="9621" y="2639"/>
                      <a:pt x="10308" y="2273"/>
                      <a:pt x="10308" y="2273"/>
                    </a:cubicBezTo>
                    <a:cubicBezTo>
                      <a:pt x="9356" y="2273"/>
                      <a:pt x="8450" y="1956"/>
                      <a:pt x="7703" y="1389"/>
                    </a:cubicBezTo>
                    <a:lnTo>
                      <a:pt x="7703" y="1389"/>
                    </a:lnTo>
                    <a:cubicBezTo>
                      <a:pt x="7868" y="1421"/>
                      <a:pt x="8041" y="1435"/>
                      <a:pt x="8216" y="1435"/>
                    </a:cubicBezTo>
                    <a:cubicBezTo>
                      <a:pt x="9676" y="1435"/>
                      <a:pt x="11373" y="461"/>
                      <a:pt x="11373" y="461"/>
                    </a:cubicBezTo>
                    <a:cubicBezTo>
                      <a:pt x="10170" y="139"/>
                      <a:pt x="9087" y="0"/>
                      <a:pt x="811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5" name="Google Shape;675;p45"/>
              <p:cNvSpPr/>
              <p:nvPr/>
            </p:nvSpPr>
            <p:spPr>
              <a:xfrm>
                <a:off x="2947147" y="219475"/>
                <a:ext cx="779995" cy="1258555"/>
              </a:xfrm>
              <a:custGeom>
                <a:avLst/>
                <a:gdLst/>
                <a:ahLst/>
                <a:cxnLst/>
                <a:rect l="l" t="t" r="r" b="b"/>
                <a:pathLst>
                  <a:path w="7975" h="12868" extrusionOk="0">
                    <a:moveTo>
                      <a:pt x="975" y="1"/>
                    </a:moveTo>
                    <a:cubicBezTo>
                      <a:pt x="975" y="1"/>
                      <a:pt x="1269" y="2447"/>
                      <a:pt x="2425" y="3512"/>
                    </a:cubicBezTo>
                    <a:cubicBezTo>
                      <a:pt x="1518" y="3240"/>
                      <a:pt x="726" y="2697"/>
                      <a:pt x="159" y="1949"/>
                    </a:cubicBezTo>
                    <a:lnTo>
                      <a:pt x="159" y="1949"/>
                    </a:lnTo>
                    <a:cubicBezTo>
                      <a:pt x="159" y="1949"/>
                      <a:pt x="409" y="3467"/>
                      <a:pt x="2379" y="5143"/>
                    </a:cubicBezTo>
                    <a:cubicBezTo>
                      <a:pt x="2379" y="5143"/>
                      <a:pt x="884" y="4939"/>
                      <a:pt x="1" y="4214"/>
                    </a:cubicBezTo>
                    <a:lnTo>
                      <a:pt x="1" y="4214"/>
                    </a:lnTo>
                    <a:cubicBezTo>
                      <a:pt x="1" y="4215"/>
                      <a:pt x="816" y="6661"/>
                      <a:pt x="2492" y="7250"/>
                    </a:cubicBezTo>
                    <a:cubicBezTo>
                      <a:pt x="2492" y="7250"/>
                      <a:pt x="2253" y="7451"/>
                      <a:pt x="1805" y="7451"/>
                    </a:cubicBezTo>
                    <a:cubicBezTo>
                      <a:pt x="1486" y="7451"/>
                      <a:pt x="1062" y="7349"/>
                      <a:pt x="544" y="7001"/>
                    </a:cubicBezTo>
                    <a:lnTo>
                      <a:pt x="544" y="7001"/>
                    </a:lnTo>
                    <a:cubicBezTo>
                      <a:pt x="975" y="7997"/>
                      <a:pt x="1836" y="8722"/>
                      <a:pt x="2878" y="9017"/>
                    </a:cubicBezTo>
                    <a:cubicBezTo>
                      <a:pt x="2670" y="9053"/>
                      <a:pt x="2461" y="9072"/>
                      <a:pt x="2253" y="9072"/>
                    </a:cubicBezTo>
                    <a:cubicBezTo>
                      <a:pt x="1688" y="9072"/>
                      <a:pt x="1131" y="8936"/>
                      <a:pt x="635" y="8654"/>
                    </a:cubicBezTo>
                    <a:lnTo>
                      <a:pt x="635" y="8654"/>
                    </a:lnTo>
                    <a:cubicBezTo>
                      <a:pt x="952" y="9379"/>
                      <a:pt x="1292" y="10059"/>
                      <a:pt x="1677" y="10716"/>
                    </a:cubicBezTo>
                    <a:cubicBezTo>
                      <a:pt x="1677" y="10716"/>
                      <a:pt x="1382" y="10625"/>
                      <a:pt x="839" y="10036"/>
                    </a:cubicBezTo>
                    <a:lnTo>
                      <a:pt x="839" y="10036"/>
                    </a:lnTo>
                    <a:cubicBezTo>
                      <a:pt x="839" y="10036"/>
                      <a:pt x="975" y="12143"/>
                      <a:pt x="2719" y="12868"/>
                    </a:cubicBezTo>
                    <a:lnTo>
                      <a:pt x="3738" y="11781"/>
                    </a:lnTo>
                    <a:cubicBezTo>
                      <a:pt x="3738" y="11781"/>
                      <a:pt x="7975" y="5551"/>
                      <a:pt x="9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6" name="Google Shape;676;p45"/>
              <p:cNvSpPr/>
              <p:nvPr/>
            </p:nvSpPr>
            <p:spPr>
              <a:xfrm>
                <a:off x="3062360" y="1890076"/>
                <a:ext cx="288134" cy="248914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45" extrusionOk="0">
                    <a:moveTo>
                      <a:pt x="1700" y="0"/>
                    </a:moveTo>
                    <a:cubicBezTo>
                      <a:pt x="567" y="0"/>
                      <a:pt x="1" y="1360"/>
                      <a:pt x="793" y="2175"/>
                    </a:cubicBezTo>
                    <a:cubicBezTo>
                      <a:pt x="1049" y="2430"/>
                      <a:pt x="1363" y="2545"/>
                      <a:pt x="1671" y="2545"/>
                    </a:cubicBezTo>
                    <a:cubicBezTo>
                      <a:pt x="2321" y="2545"/>
                      <a:pt x="2946" y="2037"/>
                      <a:pt x="2946" y="1269"/>
                    </a:cubicBezTo>
                    <a:cubicBezTo>
                      <a:pt x="2946" y="567"/>
                      <a:pt x="2379" y="0"/>
                      <a:pt x="17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7" name="Google Shape;677;p45"/>
              <p:cNvSpPr/>
              <p:nvPr/>
            </p:nvSpPr>
            <p:spPr>
              <a:xfrm>
                <a:off x="2896191" y="2014092"/>
                <a:ext cx="288134" cy="247349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29" extrusionOk="0">
                    <a:moveTo>
                      <a:pt x="1677" y="1"/>
                    </a:moveTo>
                    <a:cubicBezTo>
                      <a:pt x="567" y="1"/>
                      <a:pt x="1" y="1360"/>
                      <a:pt x="793" y="2153"/>
                    </a:cubicBezTo>
                    <a:cubicBezTo>
                      <a:pt x="1052" y="2412"/>
                      <a:pt x="1371" y="2528"/>
                      <a:pt x="1684" y="2528"/>
                    </a:cubicBezTo>
                    <a:cubicBezTo>
                      <a:pt x="2329" y="2528"/>
                      <a:pt x="2946" y="2033"/>
                      <a:pt x="2946" y="1270"/>
                    </a:cubicBezTo>
                    <a:cubicBezTo>
                      <a:pt x="2946" y="567"/>
                      <a:pt x="2379" y="1"/>
                      <a:pt x="167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78" name="Google Shape;678;p45"/>
              <p:cNvSpPr/>
              <p:nvPr/>
            </p:nvSpPr>
            <p:spPr>
              <a:xfrm>
                <a:off x="3115566" y="2069548"/>
                <a:ext cx="288134" cy="248229"/>
              </a:xfrm>
              <a:custGeom>
                <a:avLst/>
                <a:gdLst/>
                <a:ahLst/>
                <a:cxnLst/>
                <a:rect l="l" t="t" r="r" b="b"/>
                <a:pathLst>
                  <a:path w="2946" h="2538" extrusionOk="0">
                    <a:moveTo>
                      <a:pt x="1699" y="0"/>
                    </a:moveTo>
                    <a:cubicBezTo>
                      <a:pt x="567" y="0"/>
                      <a:pt x="0" y="1360"/>
                      <a:pt x="793" y="2152"/>
                    </a:cubicBezTo>
                    <a:cubicBezTo>
                      <a:pt x="1052" y="2419"/>
                      <a:pt x="1371" y="2538"/>
                      <a:pt x="1684" y="2538"/>
                    </a:cubicBezTo>
                    <a:cubicBezTo>
                      <a:pt x="2329" y="2538"/>
                      <a:pt x="2945" y="2032"/>
                      <a:pt x="2945" y="1269"/>
                    </a:cubicBezTo>
                    <a:cubicBezTo>
                      <a:pt x="2945" y="567"/>
                      <a:pt x="2379" y="0"/>
                      <a:pt x="16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679" name="Google Shape;679;p45"/>
          <p:cNvGrpSpPr/>
          <p:nvPr/>
        </p:nvGrpSpPr>
        <p:grpSpPr>
          <a:xfrm>
            <a:off x="6839619" y="1925768"/>
            <a:ext cx="782436" cy="691074"/>
            <a:chOff x="4255700" y="2984450"/>
            <a:chExt cx="922575" cy="814850"/>
          </a:xfrm>
        </p:grpSpPr>
        <p:sp>
          <p:nvSpPr>
            <p:cNvPr id="680" name="Google Shape;680;p45"/>
            <p:cNvSpPr/>
            <p:nvPr/>
          </p:nvSpPr>
          <p:spPr>
            <a:xfrm>
              <a:off x="4309775" y="2984450"/>
              <a:ext cx="814425" cy="814850"/>
            </a:xfrm>
            <a:custGeom>
              <a:avLst/>
              <a:gdLst/>
              <a:ahLst/>
              <a:cxnLst/>
              <a:rect l="l" t="t" r="r" b="b"/>
              <a:pathLst>
                <a:path w="32577" h="32594" extrusionOk="0">
                  <a:moveTo>
                    <a:pt x="16289" y="0"/>
                  </a:moveTo>
                  <a:cubicBezTo>
                    <a:pt x="16039" y="0"/>
                    <a:pt x="15768" y="0"/>
                    <a:pt x="15496" y="23"/>
                  </a:cubicBezTo>
                  <a:lnTo>
                    <a:pt x="15224" y="46"/>
                  </a:lnTo>
                  <a:cubicBezTo>
                    <a:pt x="15043" y="46"/>
                    <a:pt x="14884" y="68"/>
                    <a:pt x="14703" y="91"/>
                  </a:cubicBezTo>
                  <a:cubicBezTo>
                    <a:pt x="14590" y="91"/>
                    <a:pt x="14476" y="114"/>
                    <a:pt x="14363" y="114"/>
                  </a:cubicBezTo>
                  <a:cubicBezTo>
                    <a:pt x="14250" y="136"/>
                    <a:pt x="14091" y="159"/>
                    <a:pt x="13933" y="182"/>
                  </a:cubicBezTo>
                  <a:lnTo>
                    <a:pt x="13570" y="227"/>
                  </a:lnTo>
                  <a:lnTo>
                    <a:pt x="13163" y="317"/>
                  </a:lnTo>
                  <a:lnTo>
                    <a:pt x="12800" y="385"/>
                  </a:lnTo>
                  <a:cubicBezTo>
                    <a:pt x="12664" y="408"/>
                    <a:pt x="12551" y="431"/>
                    <a:pt x="12438" y="476"/>
                  </a:cubicBezTo>
                  <a:cubicBezTo>
                    <a:pt x="12324" y="499"/>
                    <a:pt x="12166" y="544"/>
                    <a:pt x="12030" y="567"/>
                  </a:cubicBezTo>
                  <a:lnTo>
                    <a:pt x="11713" y="657"/>
                  </a:lnTo>
                  <a:cubicBezTo>
                    <a:pt x="11577" y="703"/>
                    <a:pt x="11441" y="748"/>
                    <a:pt x="11282" y="793"/>
                  </a:cubicBezTo>
                  <a:cubicBezTo>
                    <a:pt x="11214" y="816"/>
                    <a:pt x="11124" y="838"/>
                    <a:pt x="11033" y="884"/>
                  </a:cubicBezTo>
                  <a:cubicBezTo>
                    <a:pt x="10875" y="929"/>
                    <a:pt x="10716" y="974"/>
                    <a:pt x="10557" y="1042"/>
                  </a:cubicBezTo>
                  <a:lnTo>
                    <a:pt x="10399" y="1110"/>
                  </a:lnTo>
                  <a:cubicBezTo>
                    <a:pt x="9130" y="1609"/>
                    <a:pt x="7907" y="2266"/>
                    <a:pt x="6797" y="3081"/>
                  </a:cubicBezTo>
                  <a:cubicBezTo>
                    <a:pt x="6593" y="3217"/>
                    <a:pt x="6412" y="3376"/>
                    <a:pt x="6231" y="3512"/>
                  </a:cubicBezTo>
                  <a:cubicBezTo>
                    <a:pt x="2289" y="6592"/>
                    <a:pt x="1" y="11304"/>
                    <a:pt x="1" y="16288"/>
                  </a:cubicBezTo>
                  <a:cubicBezTo>
                    <a:pt x="1" y="16854"/>
                    <a:pt x="46" y="17398"/>
                    <a:pt x="91" y="17942"/>
                  </a:cubicBezTo>
                  <a:lnTo>
                    <a:pt x="91" y="18078"/>
                  </a:lnTo>
                  <a:cubicBezTo>
                    <a:pt x="114" y="18282"/>
                    <a:pt x="137" y="18508"/>
                    <a:pt x="182" y="18712"/>
                  </a:cubicBezTo>
                  <a:cubicBezTo>
                    <a:pt x="182" y="18803"/>
                    <a:pt x="205" y="18916"/>
                    <a:pt x="227" y="19006"/>
                  </a:cubicBezTo>
                  <a:cubicBezTo>
                    <a:pt x="250" y="19165"/>
                    <a:pt x="273" y="19324"/>
                    <a:pt x="318" y="19482"/>
                  </a:cubicBezTo>
                  <a:cubicBezTo>
                    <a:pt x="341" y="19573"/>
                    <a:pt x="363" y="19686"/>
                    <a:pt x="386" y="19799"/>
                  </a:cubicBezTo>
                  <a:cubicBezTo>
                    <a:pt x="409" y="19890"/>
                    <a:pt x="431" y="20071"/>
                    <a:pt x="477" y="20230"/>
                  </a:cubicBezTo>
                  <a:cubicBezTo>
                    <a:pt x="522" y="20388"/>
                    <a:pt x="522" y="20434"/>
                    <a:pt x="567" y="20547"/>
                  </a:cubicBezTo>
                  <a:cubicBezTo>
                    <a:pt x="590" y="20638"/>
                    <a:pt x="635" y="20819"/>
                    <a:pt x="680" y="20955"/>
                  </a:cubicBezTo>
                  <a:lnTo>
                    <a:pt x="771" y="21272"/>
                  </a:lnTo>
                  <a:lnTo>
                    <a:pt x="907" y="21702"/>
                  </a:lnTo>
                  <a:lnTo>
                    <a:pt x="1020" y="21974"/>
                  </a:lnTo>
                  <a:cubicBezTo>
                    <a:pt x="1066" y="22133"/>
                    <a:pt x="1134" y="22269"/>
                    <a:pt x="1201" y="22427"/>
                  </a:cubicBezTo>
                  <a:cubicBezTo>
                    <a:pt x="1224" y="22495"/>
                    <a:pt x="1269" y="22586"/>
                    <a:pt x="1292" y="22676"/>
                  </a:cubicBezTo>
                  <a:cubicBezTo>
                    <a:pt x="1383" y="22903"/>
                    <a:pt x="1496" y="23129"/>
                    <a:pt x="1609" y="23333"/>
                  </a:cubicBezTo>
                  <a:cubicBezTo>
                    <a:pt x="1609" y="23379"/>
                    <a:pt x="1632" y="23401"/>
                    <a:pt x="1655" y="23447"/>
                  </a:cubicBezTo>
                  <a:lnTo>
                    <a:pt x="1926" y="24013"/>
                  </a:lnTo>
                  <a:cubicBezTo>
                    <a:pt x="1972" y="24081"/>
                    <a:pt x="2017" y="24171"/>
                    <a:pt x="2062" y="24239"/>
                  </a:cubicBezTo>
                  <a:cubicBezTo>
                    <a:pt x="2153" y="24375"/>
                    <a:pt x="2221" y="24534"/>
                    <a:pt x="2289" y="24647"/>
                  </a:cubicBezTo>
                  <a:lnTo>
                    <a:pt x="2470" y="24919"/>
                  </a:lnTo>
                  <a:lnTo>
                    <a:pt x="2697" y="25281"/>
                  </a:lnTo>
                  <a:lnTo>
                    <a:pt x="2878" y="25531"/>
                  </a:lnTo>
                  <a:cubicBezTo>
                    <a:pt x="2946" y="25667"/>
                    <a:pt x="3036" y="25780"/>
                    <a:pt x="3127" y="25893"/>
                  </a:cubicBezTo>
                  <a:lnTo>
                    <a:pt x="3308" y="26142"/>
                  </a:lnTo>
                  <a:cubicBezTo>
                    <a:pt x="3399" y="26256"/>
                    <a:pt x="3489" y="26369"/>
                    <a:pt x="3603" y="26482"/>
                  </a:cubicBezTo>
                  <a:cubicBezTo>
                    <a:pt x="3693" y="26595"/>
                    <a:pt x="3716" y="26641"/>
                    <a:pt x="3784" y="26731"/>
                  </a:cubicBezTo>
                  <a:cubicBezTo>
                    <a:pt x="3875" y="26845"/>
                    <a:pt x="3988" y="26958"/>
                    <a:pt x="4101" y="27071"/>
                  </a:cubicBezTo>
                  <a:lnTo>
                    <a:pt x="4260" y="27275"/>
                  </a:lnTo>
                  <a:cubicBezTo>
                    <a:pt x="4441" y="27456"/>
                    <a:pt x="4600" y="27637"/>
                    <a:pt x="4758" y="27796"/>
                  </a:cubicBezTo>
                  <a:lnTo>
                    <a:pt x="4849" y="27887"/>
                  </a:lnTo>
                  <a:cubicBezTo>
                    <a:pt x="5007" y="28023"/>
                    <a:pt x="5143" y="28158"/>
                    <a:pt x="5302" y="28317"/>
                  </a:cubicBezTo>
                  <a:lnTo>
                    <a:pt x="5506" y="28498"/>
                  </a:lnTo>
                  <a:lnTo>
                    <a:pt x="5891" y="28815"/>
                  </a:lnTo>
                  <a:lnTo>
                    <a:pt x="6117" y="28997"/>
                  </a:lnTo>
                  <a:cubicBezTo>
                    <a:pt x="6231" y="29087"/>
                    <a:pt x="6344" y="29178"/>
                    <a:pt x="6480" y="29268"/>
                  </a:cubicBezTo>
                  <a:lnTo>
                    <a:pt x="6729" y="29450"/>
                  </a:lnTo>
                  <a:lnTo>
                    <a:pt x="7069" y="29699"/>
                  </a:lnTo>
                  <a:lnTo>
                    <a:pt x="7341" y="29880"/>
                  </a:lnTo>
                  <a:lnTo>
                    <a:pt x="7703" y="30129"/>
                  </a:lnTo>
                  <a:lnTo>
                    <a:pt x="7952" y="30288"/>
                  </a:lnTo>
                  <a:cubicBezTo>
                    <a:pt x="8088" y="30356"/>
                    <a:pt x="8247" y="30446"/>
                    <a:pt x="8383" y="30514"/>
                  </a:cubicBezTo>
                  <a:lnTo>
                    <a:pt x="8609" y="30650"/>
                  </a:lnTo>
                  <a:cubicBezTo>
                    <a:pt x="8813" y="30764"/>
                    <a:pt x="9040" y="30877"/>
                    <a:pt x="9243" y="30990"/>
                  </a:cubicBezTo>
                  <a:lnTo>
                    <a:pt x="9357" y="31035"/>
                  </a:lnTo>
                  <a:cubicBezTo>
                    <a:pt x="9538" y="31126"/>
                    <a:pt x="9742" y="31217"/>
                    <a:pt x="9923" y="31285"/>
                  </a:cubicBezTo>
                  <a:cubicBezTo>
                    <a:pt x="10014" y="31330"/>
                    <a:pt x="10082" y="31353"/>
                    <a:pt x="10172" y="31398"/>
                  </a:cubicBezTo>
                  <a:cubicBezTo>
                    <a:pt x="10331" y="31466"/>
                    <a:pt x="10467" y="31511"/>
                    <a:pt x="10625" y="31579"/>
                  </a:cubicBezTo>
                  <a:lnTo>
                    <a:pt x="10897" y="31670"/>
                  </a:lnTo>
                  <a:lnTo>
                    <a:pt x="11328" y="31806"/>
                  </a:lnTo>
                  <a:lnTo>
                    <a:pt x="11622" y="31919"/>
                  </a:lnTo>
                  <a:cubicBezTo>
                    <a:pt x="11758" y="31964"/>
                    <a:pt x="11917" y="31987"/>
                    <a:pt x="12052" y="32032"/>
                  </a:cubicBezTo>
                  <a:lnTo>
                    <a:pt x="12370" y="32100"/>
                  </a:lnTo>
                  <a:cubicBezTo>
                    <a:pt x="12506" y="32145"/>
                    <a:pt x="12641" y="32191"/>
                    <a:pt x="12800" y="32213"/>
                  </a:cubicBezTo>
                  <a:lnTo>
                    <a:pt x="13117" y="32281"/>
                  </a:lnTo>
                  <a:lnTo>
                    <a:pt x="13593" y="32372"/>
                  </a:lnTo>
                  <a:lnTo>
                    <a:pt x="13887" y="32417"/>
                  </a:lnTo>
                  <a:cubicBezTo>
                    <a:pt x="14137" y="32440"/>
                    <a:pt x="14386" y="32485"/>
                    <a:pt x="14635" y="32508"/>
                  </a:cubicBezTo>
                  <a:cubicBezTo>
                    <a:pt x="15193" y="32565"/>
                    <a:pt x="15750" y="32594"/>
                    <a:pt x="16304" y="32594"/>
                  </a:cubicBezTo>
                  <a:cubicBezTo>
                    <a:pt x="21413" y="32594"/>
                    <a:pt x="26253" y="30180"/>
                    <a:pt x="29360" y="26052"/>
                  </a:cubicBezTo>
                  <a:cubicBezTo>
                    <a:pt x="29496" y="25848"/>
                    <a:pt x="29632" y="25667"/>
                    <a:pt x="29767" y="25485"/>
                  </a:cubicBezTo>
                  <a:cubicBezTo>
                    <a:pt x="29813" y="25395"/>
                    <a:pt x="29858" y="25327"/>
                    <a:pt x="29903" y="25281"/>
                  </a:cubicBezTo>
                  <a:cubicBezTo>
                    <a:pt x="29994" y="25146"/>
                    <a:pt x="30085" y="24987"/>
                    <a:pt x="30153" y="24851"/>
                  </a:cubicBezTo>
                  <a:cubicBezTo>
                    <a:pt x="30221" y="24783"/>
                    <a:pt x="30266" y="24715"/>
                    <a:pt x="30311" y="24625"/>
                  </a:cubicBezTo>
                  <a:cubicBezTo>
                    <a:pt x="30379" y="24489"/>
                    <a:pt x="30470" y="24353"/>
                    <a:pt x="30538" y="24217"/>
                  </a:cubicBezTo>
                  <a:lnTo>
                    <a:pt x="30674" y="23990"/>
                  </a:lnTo>
                  <a:cubicBezTo>
                    <a:pt x="30764" y="23832"/>
                    <a:pt x="30832" y="23650"/>
                    <a:pt x="30923" y="23492"/>
                  </a:cubicBezTo>
                  <a:cubicBezTo>
                    <a:pt x="30945" y="23447"/>
                    <a:pt x="30968" y="23401"/>
                    <a:pt x="30991" y="23356"/>
                  </a:cubicBezTo>
                  <a:cubicBezTo>
                    <a:pt x="31104" y="23129"/>
                    <a:pt x="31195" y="22903"/>
                    <a:pt x="31285" y="22699"/>
                  </a:cubicBezTo>
                  <a:cubicBezTo>
                    <a:pt x="31331" y="22631"/>
                    <a:pt x="31331" y="22563"/>
                    <a:pt x="31376" y="22495"/>
                  </a:cubicBezTo>
                  <a:cubicBezTo>
                    <a:pt x="31444" y="22337"/>
                    <a:pt x="31512" y="22178"/>
                    <a:pt x="31557" y="22019"/>
                  </a:cubicBezTo>
                  <a:cubicBezTo>
                    <a:pt x="31602" y="21929"/>
                    <a:pt x="31625" y="21838"/>
                    <a:pt x="31648" y="21770"/>
                  </a:cubicBezTo>
                  <a:cubicBezTo>
                    <a:pt x="31716" y="21612"/>
                    <a:pt x="31761" y="21453"/>
                    <a:pt x="31806" y="21294"/>
                  </a:cubicBezTo>
                  <a:cubicBezTo>
                    <a:pt x="31829" y="21227"/>
                    <a:pt x="31852" y="21136"/>
                    <a:pt x="31874" y="21045"/>
                  </a:cubicBezTo>
                  <a:cubicBezTo>
                    <a:pt x="31942" y="20887"/>
                    <a:pt x="31987" y="20705"/>
                    <a:pt x="32033" y="20547"/>
                  </a:cubicBezTo>
                  <a:cubicBezTo>
                    <a:pt x="32055" y="20479"/>
                    <a:pt x="32078" y="20411"/>
                    <a:pt x="32078" y="20343"/>
                  </a:cubicBezTo>
                  <a:cubicBezTo>
                    <a:pt x="32146" y="20094"/>
                    <a:pt x="32191" y="19867"/>
                    <a:pt x="32259" y="19618"/>
                  </a:cubicBezTo>
                  <a:lnTo>
                    <a:pt x="32282" y="19482"/>
                  </a:lnTo>
                  <a:cubicBezTo>
                    <a:pt x="32327" y="19278"/>
                    <a:pt x="32350" y="19074"/>
                    <a:pt x="32395" y="18871"/>
                  </a:cubicBezTo>
                  <a:cubicBezTo>
                    <a:pt x="32395" y="18803"/>
                    <a:pt x="32418" y="18712"/>
                    <a:pt x="32418" y="18621"/>
                  </a:cubicBezTo>
                  <a:cubicBezTo>
                    <a:pt x="32441" y="18463"/>
                    <a:pt x="32463" y="18282"/>
                    <a:pt x="32486" y="18123"/>
                  </a:cubicBezTo>
                  <a:cubicBezTo>
                    <a:pt x="32486" y="18032"/>
                    <a:pt x="32509" y="17942"/>
                    <a:pt x="32509" y="17829"/>
                  </a:cubicBezTo>
                  <a:cubicBezTo>
                    <a:pt x="32531" y="17670"/>
                    <a:pt x="32554" y="17489"/>
                    <a:pt x="32554" y="17307"/>
                  </a:cubicBezTo>
                  <a:lnTo>
                    <a:pt x="32576" y="17081"/>
                  </a:lnTo>
                  <a:cubicBezTo>
                    <a:pt x="32576" y="16809"/>
                    <a:pt x="32576" y="16560"/>
                    <a:pt x="32576" y="16311"/>
                  </a:cubicBezTo>
                  <a:cubicBezTo>
                    <a:pt x="32576" y="15994"/>
                    <a:pt x="32576" y="15676"/>
                    <a:pt x="32554" y="15359"/>
                  </a:cubicBezTo>
                  <a:cubicBezTo>
                    <a:pt x="32554" y="15269"/>
                    <a:pt x="32554" y="15201"/>
                    <a:pt x="32531" y="15110"/>
                  </a:cubicBezTo>
                  <a:cubicBezTo>
                    <a:pt x="32531" y="14861"/>
                    <a:pt x="32509" y="14634"/>
                    <a:pt x="32463" y="14408"/>
                  </a:cubicBezTo>
                  <a:cubicBezTo>
                    <a:pt x="32463" y="14317"/>
                    <a:pt x="32463" y="14249"/>
                    <a:pt x="32441" y="14159"/>
                  </a:cubicBezTo>
                  <a:cubicBezTo>
                    <a:pt x="32418" y="13909"/>
                    <a:pt x="32373" y="13660"/>
                    <a:pt x="32327" y="13411"/>
                  </a:cubicBezTo>
                  <a:cubicBezTo>
                    <a:pt x="32327" y="13366"/>
                    <a:pt x="32305" y="13320"/>
                    <a:pt x="32305" y="13253"/>
                  </a:cubicBezTo>
                  <a:cubicBezTo>
                    <a:pt x="32237" y="12958"/>
                    <a:pt x="32169" y="12664"/>
                    <a:pt x="32101" y="12369"/>
                  </a:cubicBezTo>
                  <a:cubicBezTo>
                    <a:pt x="30651" y="6502"/>
                    <a:pt x="26052" y="1926"/>
                    <a:pt x="20185" y="476"/>
                  </a:cubicBezTo>
                  <a:lnTo>
                    <a:pt x="20004" y="431"/>
                  </a:lnTo>
                  <a:cubicBezTo>
                    <a:pt x="19777" y="385"/>
                    <a:pt x="19551" y="340"/>
                    <a:pt x="19302" y="295"/>
                  </a:cubicBezTo>
                  <a:lnTo>
                    <a:pt x="19052" y="249"/>
                  </a:lnTo>
                  <a:cubicBezTo>
                    <a:pt x="18849" y="204"/>
                    <a:pt x="18645" y="182"/>
                    <a:pt x="18418" y="136"/>
                  </a:cubicBezTo>
                  <a:lnTo>
                    <a:pt x="18146" y="114"/>
                  </a:lnTo>
                  <a:cubicBezTo>
                    <a:pt x="17920" y="91"/>
                    <a:pt x="17716" y="68"/>
                    <a:pt x="17489" y="46"/>
                  </a:cubicBezTo>
                  <a:cubicBezTo>
                    <a:pt x="17399" y="46"/>
                    <a:pt x="17308" y="46"/>
                    <a:pt x="17217" y="23"/>
                  </a:cubicBezTo>
                  <a:cubicBezTo>
                    <a:pt x="16900" y="23"/>
                    <a:pt x="16606" y="0"/>
                    <a:pt x="1628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81" name="Google Shape;681;p45"/>
            <p:cNvGrpSpPr/>
            <p:nvPr/>
          </p:nvGrpSpPr>
          <p:grpSpPr>
            <a:xfrm>
              <a:off x="4255700" y="2984563"/>
              <a:ext cx="922575" cy="814625"/>
              <a:chOff x="5480400" y="2433475"/>
              <a:chExt cx="922575" cy="814625"/>
            </a:xfrm>
          </p:grpSpPr>
          <p:sp>
            <p:nvSpPr>
              <p:cNvPr id="682" name="Google Shape;682;p45"/>
              <p:cNvSpPr/>
              <p:nvPr/>
            </p:nvSpPr>
            <p:spPr>
              <a:xfrm>
                <a:off x="5480400" y="2433700"/>
                <a:ext cx="922575" cy="814400"/>
              </a:xfrm>
              <a:custGeom>
                <a:avLst/>
                <a:gdLst/>
                <a:ahLst/>
                <a:cxnLst/>
                <a:rect l="l" t="t" r="r" b="b"/>
                <a:pathLst>
                  <a:path w="36903" h="32576" extrusionOk="0">
                    <a:moveTo>
                      <a:pt x="18422" y="1"/>
                    </a:moveTo>
                    <a:cubicBezTo>
                      <a:pt x="16428" y="1"/>
                      <a:pt x="14401" y="370"/>
                      <a:pt x="12437" y="1149"/>
                    </a:cubicBezTo>
                    <a:cubicBezTo>
                      <a:pt x="4078" y="4479"/>
                      <a:pt x="0" y="13948"/>
                      <a:pt x="3308" y="22307"/>
                    </a:cubicBezTo>
                    <a:cubicBezTo>
                      <a:pt x="5850" y="28689"/>
                      <a:pt x="11970" y="32575"/>
                      <a:pt x="18443" y="32575"/>
                    </a:cubicBezTo>
                    <a:cubicBezTo>
                      <a:pt x="20448" y="32575"/>
                      <a:pt x="22488" y="32202"/>
                      <a:pt x="24466" y="31414"/>
                    </a:cubicBezTo>
                    <a:cubicBezTo>
                      <a:pt x="32825" y="28107"/>
                      <a:pt x="36903" y="18638"/>
                      <a:pt x="33573" y="10279"/>
                    </a:cubicBezTo>
                    <a:cubicBezTo>
                      <a:pt x="31027" y="3889"/>
                      <a:pt x="24894" y="1"/>
                      <a:pt x="184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83" name="Google Shape;683;p45"/>
              <p:cNvSpPr/>
              <p:nvPr/>
            </p:nvSpPr>
            <p:spPr>
              <a:xfrm>
                <a:off x="5536450" y="2751125"/>
                <a:ext cx="553900" cy="496250"/>
              </a:xfrm>
              <a:custGeom>
                <a:avLst/>
                <a:gdLst/>
                <a:ahLst/>
                <a:cxnLst/>
                <a:rect l="l" t="t" r="r" b="b"/>
                <a:pathLst>
                  <a:path w="22156" h="19850" extrusionOk="0">
                    <a:moveTo>
                      <a:pt x="17669" y="0"/>
                    </a:moveTo>
                    <a:cubicBezTo>
                      <a:pt x="14818" y="0"/>
                      <a:pt x="6883" y="468"/>
                      <a:pt x="1" y="5238"/>
                    </a:cubicBezTo>
                    <a:cubicBezTo>
                      <a:pt x="794" y="12918"/>
                      <a:pt x="6865" y="18989"/>
                      <a:pt x="14544" y="19782"/>
                    </a:cubicBezTo>
                    <a:lnTo>
                      <a:pt x="14567" y="19782"/>
                    </a:lnTo>
                    <a:cubicBezTo>
                      <a:pt x="14794" y="19805"/>
                      <a:pt x="15043" y="19827"/>
                      <a:pt x="15269" y="19827"/>
                    </a:cubicBezTo>
                    <a:lnTo>
                      <a:pt x="15450" y="19827"/>
                    </a:lnTo>
                    <a:cubicBezTo>
                      <a:pt x="15700" y="19827"/>
                      <a:pt x="15949" y="19850"/>
                      <a:pt x="16221" y="19850"/>
                    </a:cubicBezTo>
                    <a:lnTo>
                      <a:pt x="16900" y="19850"/>
                    </a:lnTo>
                    <a:cubicBezTo>
                      <a:pt x="17127" y="19827"/>
                      <a:pt x="17285" y="19827"/>
                      <a:pt x="17489" y="19805"/>
                    </a:cubicBezTo>
                    <a:cubicBezTo>
                      <a:pt x="17557" y="19601"/>
                      <a:pt x="22156" y="5669"/>
                      <a:pt x="18758" y="28"/>
                    </a:cubicBezTo>
                    <a:cubicBezTo>
                      <a:pt x="18758" y="28"/>
                      <a:pt x="18365" y="0"/>
                      <a:pt x="1766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84" name="Google Shape;684;p45"/>
              <p:cNvSpPr/>
              <p:nvPr/>
            </p:nvSpPr>
            <p:spPr>
              <a:xfrm>
                <a:off x="5676350" y="2433475"/>
                <a:ext cx="451375" cy="318375"/>
              </a:xfrm>
              <a:custGeom>
                <a:avLst/>
                <a:gdLst/>
                <a:ahLst/>
                <a:cxnLst/>
                <a:rect l="l" t="t" r="r" b="b"/>
                <a:pathLst>
                  <a:path w="18055" h="12735" extrusionOk="0">
                    <a:moveTo>
                      <a:pt x="10618" y="0"/>
                    </a:moveTo>
                    <a:cubicBezTo>
                      <a:pt x="6795" y="0"/>
                      <a:pt x="3010" y="1347"/>
                      <a:pt x="0" y="3945"/>
                    </a:cubicBezTo>
                    <a:cubicBezTo>
                      <a:pt x="8246" y="6142"/>
                      <a:pt x="13162" y="12734"/>
                      <a:pt x="13162" y="12734"/>
                    </a:cubicBezTo>
                    <a:cubicBezTo>
                      <a:pt x="18055" y="8339"/>
                      <a:pt x="17896" y="1815"/>
                      <a:pt x="17896" y="1725"/>
                    </a:cubicBezTo>
                    <a:cubicBezTo>
                      <a:pt x="15589" y="566"/>
                      <a:pt x="13095" y="0"/>
                      <a:pt x="106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85" name="Google Shape;685;p45"/>
              <p:cNvSpPr/>
              <p:nvPr/>
            </p:nvSpPr>
            <p:spPr>
              <a:xfrm>
                <a:off x="6005375" y="2722775"/>
                <a:ext cx="360800" cy="371125"/>
              </a:xfrm>
              <a:custGeom>
                <a:avLst/>
                <a:gdLst/>
                <a:ahLst/>
                <a:cxnLst/>
                <a:rect l="l" t="t" r="r" b="b"/>
                <a:pathLst>
                  <a:path w="14432" h="14845" extrusionOk="0">
                    <a:moveTo>
                      <a:pt x="8111" y="1"/>
                    </a:moveTo>
                    <a:cubicBezTo>
                      <a:pt x="3913" y="1"/>
                      <a:pt x="1" y="1162"/>
                      <a:pt x="1" y="1162"/>
                    </a:cubicBezTo>
                    <a:cubicBezTo>
                      <a:pt x="8926" y="6712"/>
                      <a:pt x="10195" y="14731"/>
                      <a:pt x="10195" y="14845"/>
                    </a:cubicBezTo>
                    <a:lnTo>
                      <a:pt x="10512" y="14460"/>
                    </a:lnTo>
                    <a:cubicBezTo>
                      <a:pt x="13412" y="10541"/>
                      <a:pt x="14431" y="5512"/>
                      <a:pt x="13253" y="777"/>
                    </a:cubicBezTo>
                    <a:cubicBezTo>
                      <a:pt x="11665" y="203"/>
                      <a:pt x="9863" y="1"/>
                      <a:pt x="811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86" name="Google Shape;686;p45"/>
              <p:cNvSpPr/>
              <p:nvPr/>
            </p:nvSpPr>
            <p:spPr>
              <a:xfrm>
                <a:off x="5938000" y="2683850"/>
                <a:ext cx="135375" cy="135375"/>
              </a:xfrm>
              <a:custGeom>
                <a:avLst/>
                <a:gdLst/>
                <a:ahLst/>
                <a:cxnLst/>
                <a:rect l="l" t="t" r="r" b="b"/>
                <a:pathLst>
                  <a:path w="5415" h="5415" extrusionOk="0">
                    <a:moveTo>
                      <a:pt x="2696" y="1"/>
                    </a:moveTo>
                    <a:cubicBezTo>
                      <a:pt x="1201" y="1"/>
                      <a:pt x="0" y="1224"/>
                      <a:pt x="0" y="2719"/>
                    </a:cubicBezTo>
                    <a:cubicBezTo>
                      <a:pt x="0" y="4214"/>
                      <a:pt x="1201" y="5415"/>
                      <a:pt x="2696" y="5415"/>
                    </a:cubicBezTo>
                    <a:cubicBezTo>
                      <a:pt x="4191" y="5415"/>
                      <a:pt x="5414" y="4214"/>
                      <a:pt x="5414" y="2719"/>
                    </a:cubicBezTo>
                    <a:cubicBezTo>
                      <a:pt x="5414" y="1224"/>
                      <a:pt x="4191" y="1"/>
                      <a:pt x="26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687" name="Google Shape;687;p45"/>
          <p:cNvGrpSpPr/>
          <p:nvPr/>
        </p:nvGrpSpPr>
        <p:grpSpPr>
          <a:xfrm>
            <a:off x="6022155" y="245265"/>
            <a:ext cx="817477" cy="942006"/>
            <a:chOff x="1605630" y="445449"/>
            <a:chExt cx="716331" cy="825452"/>
          </a:xfrm>
        </p:grpSpPr>
        <p:sp>
          <p:nvSpPr>
            <p:cNvPr id="688" name="Google Shape;688;p45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89" name="Google Shape;689;p45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690" name="Google Shape;690;p45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91" name="Google Shape;691;p45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92" name="Google Shape;692;p45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693" name="Google Shape;693;p45"/>
          <p:cNvGrpSpPr/>
          <p:nvPr/>
        </p:nvGrpSpPr>
        <p:grpSpPr>
          <a:xfrm>
            <a:off x="1544519" y="1939875"/>
            <a:ext cx="562050" cy="662850"/>
            <a:chOff x="7288069" y="275000"/>
            <a:chExt cx="562050" cy="662850"/>
          </a:xfrm>
        </p:grpSpPr>
        <p:sp>
          <p:nvSpPr>
            <p:cNvPr id="694" name="Google Shape;694;p45"/>
            <p:cNvSpPr/>
            <p:nvPr/>
          </p:nvSpPr>
          <p:spPr>
            <a:xfrm>
              <a:off x="7288406" y="275000"/>
              <a:ext cx="561375" cy="662850"/>
            </a:xfrm>
            <a:custGeom>
              <a:avLst/>
              <a:gdLst/>
              <a:ahLst/>
              <a:cxnLst/>
              <a:rect l="l" t="t" r="r" b="b"/>
              <a:pathLst>
                <a:path w="22455" h="26514" extrusionOk="0">
                  <a:moveTo>
                    <a:pt x="10941" y="1"/>
                  </a:moveTo>
                  <a:cubicBezTo>
                    <a:pt x="9933" y="1"/>
                    <a:pt x="8945" y="148"/>
                    <a:pt x="8023" y="441"/>
                  </a:cubicBezTo>
                  <a:cubicBezTo>
                    <a:pt x="1656" y="2446"/>
                    <a:pt x="1" y="7540"/>
                    <a:pt x="65" y="10341"/>
                  </a:cubicBezTo>
                  <a:cubicBezTo>
                    <a:pt x="33" y="12824"/>
                    <a:pt x="1465" y="15116"/>
                    <a:pt x="3757" y="16135"/>
                  </a:cubicBezTo>
                  <a:cubicBezTo>
                    <a:pt x="3694" y="16231"/>
                    <a:pt x="3757" y="16326"/>
                    <a:pt x="3821" y="16390"/>
                  </a:cubicBezTo>
                  <a:cubicBezTo>
                    <a:pt x="3344" y="17345"/>
                    <a:pt x="1497" y="21865"/>
                    <a:pt x="6941" y="26513"/>
                  </a:cubicBezTo>
                  <a:cubicBezTo>
                    <a:pt x="6941" y="26513"/>
                    <a:pt x="20566" y="25176"/>
                    <a:pt x="21649" y="13365"/>
                  </a:cubicBezTo>
                  <a:cubicBezTo>
                    <a:pt x="22455" y="4334"/>
                    <a:pt x="16408" y="1"/>
                    <a:pt x="10941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695" name="Google Shape;695;p45"/>
            <p:cNvGrpSpPr/>
            <p:nvPr/>
          </p:nvGrpSpPr>
          <p:grpSpPr>
            <a:xfrm>
              <a:off x="7288069" y="275000"/>
              <a:ext cx="562050" cy="662825"/>
              <a:chOff x="4613825" y="1196650"/>
              <a:chExt cx="562050" cy="662825"/>
            </a:xfrm>
          </p:grpSpPr>
          <p:sp>
            <p:nvSpPr>
              <p:cNvPr id="696" name="Google Shape;696;p45"/>
              <p:cNvSpPr/>
              <p:nvPr/>
            </p:nvSpPr>
            <p:spPr>
              <a:xfrm>
                <a:off x="4613825" y="1196650"/>
                <a:ext cx="562050" cy="662825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6513" extrusionOk="0">
                    <a:moveTo>
                      <a:pt x="10941" y="0"/>
                    </a:moveTo>
                    <a:cubicBezTo>
                      <a:pt x="9933" y="0"/>
                      <a:pt x="8944" y="148"/>
                      <a:pt x="8023" y="440"/>
                    </a:cubicBezTo>
                    <a:cubicBezTo>
                      <a:pt x="1656" y="2446"/>
                      <a:pt x="0" y="7539"/>
                      <a:pt x="64" y="10372"/>
                    </a:cubicBezTo>
                    <a:cubicBezTo>
                      <a:pt x="32" y="12919"/>
                      <a:pt x="1560" y="15211"/>
                      <a:pt x="3916" y="16198"/>
                    </a:cubicBezTo>
                    <a:cubicBezTo>
                      <a:pt x="3916" y="16198"/>
                      <a:pt x="764" y="21260"/>
                      <a:pt x="6908" y="26513"/>
                    </a:cubicBezTo>
                    <a:cubicBezTo>
                      <a:pt x="6908" y="26513"/>
                      <a:pt x="20534" y="25176"/>
                      <a:pt x="21648" y="13397"/>
                    </a:cubicBezTo>
                    <a:cubicBezTo>
                      <a:pt x="22481" y="4338"/>
                      <a:pt x="16415" y="0"/>
                      <a:pt x="1094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97" name="Google Shape;697;p45"/>
              <p:cNvSpPr/>
              <p:nvPr/>
            </p:nvSpPr>
            <p:spPr>
              <a:xfrm>
                <a:off x="4704225" y="1389900"/>
                <a:ext cx="24070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9628" h="9182" extrusionOk="0">
                    <a:moveTo>
                      <a:pt x="5903" y="0"/>
                    </a:moveTo>
                    <a:cubicBezTo>
                      <a:pt x="5744" y="0"/>
                      <a:pt x="5553" y="0"/>
                      <a:pt x="5394" y="32"/>
                    </a:cubicBezTo>
                    <a:cubicBezTo>
                      <a:pt x="4725" y="127"/>
                      <a:pt x="4120" y="414"/>
                      <a:pt x="3611" y="860"/>
                    </a:cubicBezTo>
                    <a:cubicBezTo>
                      <a:pt x="3133" y="1305"/>
                      <a:pt x="2751" y="1847"/>
                      <a:pt x="2560" y="2451"/>
                    </a:cubicBezTo>
                    <a:cubicBezTo>
                      <a:pt x="2337" y="3088"/>
                      <a:pt x="2337" y="3757"/>
                      <a:pt x="2560" y="4393"/>
                    </a:cubicBezTo>
                    <a:cubicBezTo>
                      <a:pt x="2688" y="4744"/>
                      <a:pt x="2910" y="5030"/>
                      <a:pt x="3165" y="5253"/>
                    </a:cubicBezTo>
                    <a:cubicBezTo>
                      <a:pt x="3452" y="5476"/>
                      <a:pt x="3802" y="5603"/>
                      <a:pt x="4152" y="5667"/>
                    </a:cubicBezTo>
                    <a:cubicBezTo>
                      <a:pt x="4534" y="5667"/>
                      <a:pt x="4884" y="5603"/>
                      <a:pt x="5203" y="5380"/>
                    </a:cubicBezTo>
                    <a:cubicBezTo>
                      <a:pt x="5489" y="5189"/>
                      <a:pt x="5712" y="4903"/>
                      <a:pt x="5839" y="4584"/>
                    </a:cubicBezTo>
                    <a:cubicBezTo>
                      <a:pt x="5967" y="4266"/>
                      <a:pt x="5998" y="3916"/>
                      <a:pt x="5903" y="3597"/>
                    </a:cubicBezTo>
                    <a:cubicBezTo>
                      <a:pt x="5807" y="3247"/>
                      <a:pt x="5553" y="2961"/>
                      <a:pt x="5203" y="2865"/>
                    </a:cubicBezTo>
                    <a:cubicBezTo>
                      <a:pt x="5176" y="2847"/>
                      <a:pt x="5147" y="2840"/>
                      <a:pt x="5117" y="2840"/>
                    </a:cubicBezTo>
                    <a:cubicBezTo>
                      <a:pt x="5041" y="2840"/>
                      <a:pt x="4962" y="2892"/>
                      <a:pt x="4916" y="2961"/>
                    </a:cubicBezTo>
                    <a:cubicBezTo>
                      <a:pt x="4852" y="3088"/>
                      <a:pt x="4916" y="3215"/>
                      <a:pt x="5012" y="3247"/>
                    </a:cubicBezTo>
                    <a:cubicBezTo>
                      <a:pt x="5394" y="3470"/>
                      <a:pt x="5489" y="3979"/>
                      <a:pt x="5234" y="4330"/>
                    </a:cubicBezTo>
                    <a:cubicBezTo>
                      <a:pt x="5065" y="4640"/>
                      <a:pt x="4746" y="4850"/>
                      <a:pt x="4388" y="4850"/>
                    </a:cubicBezTo>
                    <a:cubicBezTo>
                      <a:pt x="4342" y="4850"/>
                      <a:pt x="4295" y="4846"/>
                      <a:pt x="4247" y="4839"/>
                    </a:cubicBezTo>
                    <a:cubicBezTo>
                      <a:pt x="4056" y="4807"/>
                      <a:pt x="3865" y="4712"/>
                      <a:pt x="3738" y="4584"/>
                    </a:cubicBezTo>
                    <a:cubicBezTo>
                      <a:pt x="3579" y="4457"/>
                      <a:pt x="3483" y="4266"/>
                      <a:pt x="3420" y="4107"/>
                    </a:cubicBezTo>
                    <a:cubicBezTo>
                      <a:pt x="3324" y="3661"/>
                      <a:pt x="3356" y="3215"/>
                      <a:pt x="3547" y="2802"/>
                    </a:cubicBezTo>
                    <a:cubicBezTo>
                      <a:pt x="3865" y="1942"/>
                      <a:pt x="4629" y="1337"/>
                      <a:pt x="5521" y="1210"/>
                    </a:cubicBezTo>
                    <a:cubicBezTo>
                      <a:pt x="5577" y="1206"/>
                      <a:pt x="5632" y="1204"/>
                      <a:pt x="5687" y="1204"/>
                    </a:cubicBezTo>
                    <a:cubicBezTo>
                      <a:pt x="6070" y="1204"/>
                      <a:pt x="6428" y="1301"/>
                      <a:pt x="6762" y="1496"/>
                    </a:cubicBezTo>
                    <a:cubicBezTo>
                      <a:pt x="7176" y="1719"/>
                      <a:pt x="7495" y="2006"/>
                      <a:pt x="7749" y="2388"/>
                    </a:cubicBezTo>
                    <a:cubicBezTo>
                      <a:pt x="8290" y="3120"/>
                      <a:pt x="8450" y="4075"/>
                      <a:pt x="8131" y="4966"/>
                    </a:cubicBezTo>
                    <a:lnTo>
                      <a:pt x="8099" y="5126"/>
                    </a:lnTo>
                    <a:cubicBezTo>
                      <a:pt x="8068" y="5157"/>
                      <a:pt x="8036" y="5221"/>
                      <a:pt x="8004" y="5253"/>
                    </a:cubicBezTo>
                    <a:lnTo>
                      <a:pt x="7845" y="5571"/>
                    </a:lnTo>
                    <a:cubicBezTo>
                      <a:pt x="7717" y="5762"/>
                      <a:pt x="7558" y="5985"/>
                      <a:pt x="7431" y="6176"/>
                    </a:cubicBezTo>
                    <a:cubicBezTo>
                      <a:pt x="7272" y="6367"/>
                      <a:pt x="7113" y="6558"/>
                      <a:pt x="6922" y="6717"/>
                    </a:cubicBezTo>
                    <a:cubicBezTo>
                      <a:pt x="6762" y="6876"/>
                      <a:pt x="6540" y="7036"/>
                      <a:pt x="6349" y="7195"/>
                    </a:cubicBezTo>
                    <a:cubicBezTo>
                      <a:pt x="5155" y="8037"/>
                      <a:pt x="3618" y="8364"/>
                      <a:pt x="2052" y="8364"/>
                    </a:cubicBezTo>
                    <a:cubicBezTo>
                      <a:pt x="1488" y="8364"/>
                      <a:pt x="920" y="8321"/>
                      <a:pt x="364" y="8245"/>
                    </a:cubicBezTo>
                    <a:lnTo>
                      <a:pt x="332" y="8277"/>
                    </a:lnTo>
                    <a:cubicBezTo>
                      <a:pt x="312" y="8272"/>
                      <a:pt x="294" y="8270"/>
                      <a:pt x="276" y="8270"/>
                    </a:cubicBezTo>
                    <a:cubicBezTo>
                      <a:pt x="65" y="8270"/>
                      <a:pt x="1" y="8603"/>
                      <a:pt x="236" y="8691"/>
                    </a:cubicBezTo>
                    <a:cubicBezTo>
                      <a:pt x="777" y="8882"/>
                      <a:pt x="1319" y="9009"/>
                      <a:pt x="1892" y="9105"/>
                    </a:cubicBezTo>
                    <a:cubicBezTo>
                      <a:pt x="2311" y="9151"/>
                      <a:pt x="2731" y="9181"/>
                      <a:pt x="3150" y="9181"/>
                    </a:cubicBezTo>
                    <a:cubicBezTo>
                      <a:pt x="3304" y="9181"/>
                      <a:pt x="3457" y="9177"/>
                      <a:pt x="3611" y="9169"/>
                    </a:cubicBezTo>
                    <a:cubicBezTo>
                      <a:pt x="4820" y="9137"/>
                      <a:pt x="5967" y="8787"/>
                      <a:pt x="7017" y="8182"/>
                    </a:cubicBezTo>
                    <a:cubicBezTo>
                      <a:pt x="7240" y="7991"/>
                      <a:pt x="7495" y="7831"/>
                      <a:pt x="7749" y="7640"/>
                    </a:cubicBezTo>
                    <a:cubicBezTo>
                      <a:pt x="7972" y="7418"/>
                      <a:pt x="8163" y="7195"/>
                      <a:pt x="8354" y="6972"/>
                    </a:cubicBezTo>
                    <a:cubicBezTo>
                      <a:pt x="8545" y="6749"/>
                      <a:pt x="8736" y="6494"/>
                      <a:pt x="8927" y="6240"/>
                    </a:cubicBezTo>
                    <a:lnTo>
                      <a:pt x="9150" y="5826"/>
                    </a:lnTo>
                    <a:cubicBezTo>
                      <a:pt x="9182" y="5762"/>
                      <a:pt x="9214" y="5699"/>
                      <a:pt x="9246" y="5603"/>
                    </a:cubicBezTo>
                    <a:lnTo>
                      <a:pt x="9341" y="5380"/>
                    </a:lnTo>
                    <a:cubicBezTo>
                      <a:pt x="9564" y="4775"/>
                      <a:pt x="9628" y="4107"/>
                      <a:pt x="9532" y="3438"/>
                    </a:cubicBezTo>
                    <a:cubicBezTo>
                      <a:pt x="9437" y="2802"/>
                      <a:pt x="9182" y="2197"/>
                      <a:pt x="8800" y="1656"/>
                    </a:cubicBezTo>
                    <a:cubicBezTo>
                      <a:pt x="8418" y="1114"/>
                      <a:pt x="7908" y="700"/>
                      <a:pt x="7335" y="414"/>
                    </a:cubicBezTo>
                    <a:cubicBezTo>
                      <a:pt x="7049" y="255"/>
                      <a:pt x="6731" y="127"/>
                      <a:pt x="6412" y="64"/>
                    </a:cubicBezTo>
                    <a:lnTo>
                      <a:pt x="590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98" name="Google Shape;698;p45"/>
              <p:cNvSpPr/>
              <p:nvPr/>
            </p:nvSpPr>
            <p:spPr>
              <a:xfrm>
                <a:off x="4827900" y="1631800"/>
                <a:ext cx="10110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5586" extrusionOk="0">
                    <a:moveTo>
                      <a:pt x="1176" y="1"/>
                    </a:moveTo>
                    <a:cubicBezTo>
                      <a:pt x="1119" y="1"/>
                      <a:pt x="1072" y="36"/>
                      <a:pt x="1051" y="97"/>
                    </a:cubicBezTo>
                    <a:cubicBezTo>
                      <a:pt x="1" y="2390"/>
                      <a:pt x="1338" y="5064"/>
                      <a:pt x="3821" y="5573"/>
                    </a:cubicBezTo>
                    <a:cubicBezTo>
                      <a:pt x="3838" y="5582"/>
                      <a:pt x="3855" y="5585"/>
                      <a:pt x="3872" y="5585"/>
                    </a:cubicBezTo>
                    <a:cubicBezTo>
                      <a:pt x="3917" y="5585"/>
                      <a:pt x="3957" y="5556"/>
                      <a:pt x="3980" y="5509"/>
                    </a:cubicBezTo>
                    <a:cubicBezTo>
                      <a:pt x="4044" y="5414"/>
                      <a:pt x="4012" y="5318"/>
                      <a:pt x="3948" y="5286"/>
                    </a:cubicBezTo>
                    <a:cubicBezTo>
                      <a:pt x="2134" y="4268"/>
                      <a:pt x="1115" y="2262"/>
                      <a:pt x="1370" y="193"/>
                    </a:cubicBezTo>
                    <a:cubicBezTo>
                      <a:pt x="1370" y="129"/>
                      <a:pt x="1338" y="66"/>
                      <a:pt x="1274" y="34"/>
                    </a:cubicBezTo>
                    <a:cubicBezTo>
                      <a:pt x="1240" y="11"/>
                      <a:pt x="1207" y="1"/>
                      <a:pt x="11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699" name="Google Shape;699;p45"/>
              <p:cNvSpPr/>
              <p:nvPr/>
            </p:nvSpPr>
            <p:spPr>
              <a:xfrm>
                <a:off x="4956850" y="1517550"/>
                <a:ext cx="1607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6431" h="2538" extrusionOk="0">
                    <a:moveTo>
                      <a:pt x="6256" y="0"/>
                    </a:moveTo>
                    <a:cubicBezTo>
                      <a:pt x="6206" y="0"/>
                      <a:pt x="6153" y="23"/>
                      <a:pt x="6112" y="83"/>
                    </a:cubicBezTo>
                    <a:cubicBezTo>
                      <a:pt x="5508" y="1006"/>
                      <a:pt x="4521" y="1611"/>
                      <a:pt x="3406" y="1739"/>
                    </a:cubicBezTo>
                    <a:cubicBezTo>
                      <a:pt x="3163" y="1767"/>
                      <a:pt x="2920" y="1783"/>
                      <a:pt x="2677" y="1783"/>
                    </a:cubicBezTo>
                    <a:cubicBezTo>
                      <a:pt x="2379" y="1783"/>
                      <a:pt x="2081" y="1759"/>
                      <a:pt x="1783" y="1707"/>
                    </a:cubicBezTo>
                    <a:cubicBezTo>
                      <a:pt x="1242" y="1611"/>
                      <a:pt x="732" y="1357"/>
                      <a:pt x="350" y="1006"/>
                    </a:cubicBezTo>
                    <a:lnTo>
                      <a:pt x="318" y="1006"/>
                    </a:lnTo>
                    <a:cubicBezTo>
                      <a:pt x="281" y="969"/>
                      <a:pt x="244" y="954"/>
                      <a:pt x="207" y="954"/>
                    </a:cubicBezTo>
                    <a:cubicBezTo>
                      <a:pt x="180" y="954"/>
                      <a:pt x="154" y="961"/>
                      <a:pt x="127" y="975"/>
                    </a:cubicBezTo>
                    <a:cubicBezTo>
                      <a:pt x="32" y="1006"/>
                      <a:pt x="0" y="1102"/>
                      <a:pt x="64" y="1197"/>
                    </a:cubicBezTo>
                    <a:cubicBezTo>
                      <a:pt x="382" y="1770"/>
                      <a:pt x="955" y="2184"/>
                      <a:pt x="1592" y="2343"/>
                    </a:cubicBezTo>
                    <a:cubicBezTo>
                      <a:pt x="2003" y="2467"/>
                      <a:pt x="2414" y="2537"/>
                      <a:pt x="2825" y="2537"/>
                    </a:cubicBezTo>
                    <a:cubicBezTo>
                      <a:pt x="3051" y="2537"/>
                      <a:pt x="3276" y="2516"/>
                      <a:pt x="3502" y="2471"/>
                    </a:cubicBezTo>
                    <a:cubicBezTo>
                      <a:pt x="4170" y="2375"/>
                      <a:pt x="4775" y="2121"/>
                      <a:pt x="5285" y="1770"/>
                    </a:cubicBezTo>
                    <a:cubicBezTo>
                      <a:pt x="5826" y="1357"/>
                      <a:pt x="6208" y="847"/>
                      <a:pt x="6431" y="211"/>
                    </a:cubicBezTo>
                    <a:cubicBezTo>
                      <a:pt x="6431" y="147"/>
                      <a:pt x="6399" y="51"/>
                      <a:pt x="6335" y="20"/>
                    </a:cubicBezTo>
                    <a:cubicBezTo>
                      <a:pt x="6312" y="8"/>
                      <a:pt x="6284" y="0"/>
                      <a:pt x="6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700" name="Google Shape;700;p45"/>
              <p:cNvSpPr/>
              <p:nvPr/>
            </p:nvSpPr>
            <p:spPr>
              <a:xfrm>
                <a:off x="4927400" y="1268600"/>
                <a:ext cx="83575" cy="136425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5457" extrusionOk="0">
                    <a:moveTo>
                      <a:pt x="2809" y="1"/>
                    </a:moveTo>
                    <a:cubicBezTo>
                      <a:pt x="2787" y="1"/>
                      <a:pt x="2764" y="5"/>
                      <a:pt x="2738" y="13"/>
                    </a:cubicBezTo>
                    <a:cubicBezTo>
                      <a:pt x="2674" y="45"/>
                      <a:pt x="2611" y="141"/>
                      <a:pt x="2642" y="204"/>
                    </a:cubicBezTo>
                    <a:cubicBezTo>
                      <a:pt x="2834" y="714"/>
                      <a:pt x="2897" y="1223"/>
                      <a:pt x="2834" y="1732"/>
                    </a:cubicBezTo>
                    <a:cubicBezTo>
                      <a:pt x="2802" y="2242"/>
                      <a:pt x="2642" y="2751"/>
                      <a:pt x="2451" y="3229"/>
                    </a:cubicBezTo>
                    <a:cubicBezTo>
                      <a:pt x="2229" y="3674"/>
                      <a:pt x="1910" y="4088"/>
                      <a:pt x="1528" y="4438"/>
                    </a:cubicBezTo>
                    <a:cubicBezTo>
                      <a:pt x="1146" y="4788"/>
                      <a:pt x="669" y="5011"/>
                      <a:pt x="191" y="5107"/>
                    </a:cubicBezTo>
                    <a:cubicBezTo>
                      <a:pt x="0" y="5170"/>
                      <a:pt x="32" y="5457"/>
                      <a:pt x="223" y="5457"/>
                    </a:cubicBezTo>
                    <a:cubicBezTo>
                      <a:pt x="828" y="5425"/>
                      <a:pt x="1401" y="5202"/>
                      <a:pt x="1847" y="4820"/>
                    </a:cubicBezTo>
                    <a:cubicBezTo>
                      <a:pt x="2292" y="4438"/>
                      <a:pt x="2642" y="3993"/>
                      <a:pt x="2897" y="3451"/>
                    </a:cubicBezTo>
                    <a:cubicBezTo>
                      <a:pt x="3152" y="2942"/>
                      <a:pt x="3279" y="2369"/>
                      <a:pt x="3311" y="1764"/>
                    </a:cubicBezTo>
                    <a:cubicBezTo>
                      <a:pt x="3343" y="1191"/>
                      <a:pt x="3216" y="618"/>
                      <a:pt x="2961" y="77"/>
                    </a:cubicBezTo>
                    <a:cubicBezTo>
                      <a:pt x="2914" y="30"/>
                      <a:pt x="2868" y="1"/>
                      <a:pt x="28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701" name="Google Shape;701;p45"/>
              <p:cNvSpPr/>
              <p:nvPr/>
            </p:nvSpPr>
            <p:spPr>
              <a:xfrm>
                <a:off x="4777775" y="1247675"/>
                <a:ext cx="86775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3888" extrusionOk="0">
                    <a:moveTo>
                      <a:pt x="675" y="1"/>
                    </a:moveTo>
                    <a:cubicBezTo>
                      <a:pt x="490" y="1"/>
                      <a:pt x="307" y="19"/>
                      <a:pt x="128" y="54"/>
                    </a:cubicBezTo>
                    <a:cubicBezTo>
                      <a:pt x="64" y="86"/>
                      <a:pt x="32" y="118"/>
                      <a:pt x="0" y="182"/>
                    </a:cubicBezTo>
                    <a:cubicBezTo>
                      <a:pt x="0" y="277"/>
                      <a:pt x="32" y="373"/>
                      <a:pt x="128" y="405"/>
                    </a:cubicBezTo>
                    <a:cubicBezTo>
                      <a:pt x="541" y="468"/>
                      <a:pt x="923" y="596"/>
                      <a:pt x="1274" y="787"/>
                    </a:cubicBezTo>
                    <a:cubicBezTo>
                      <a:pt x="1942" y="1169"/>
                      <a:pt x="2452" y="1773"/>
                      <a:pt x="2674" y="2506"/>
                    </a:cubicBezTo>
                    <a:cubicBezTo>
                      <a:pt x="2802" y="2888"/>
                      <a:pt x="2834" y="3302"/>
                      <a:pt x="2834" y="3684"/>
                    </a:cubicBezTo>
                    <a:lnTo>
                      <a:pt x="2834" y="3715"/>
                    </a:lnTo>
                    <a:cubicBezTo>
                      <a:pt x="2834" y="3779"/>
                      <a:pt x="2897" y="3843"/>
                      <a:pt x="2929" y="3875"/>
                    </a:cubicBezTo>
                    <a:cubicBezTo>
                      <a:pt x="2955" y="3883"/>
                      <a:pt x="2980" y="3887"/>
                      <a:pt x="3005" y="3887"/>
                    </a:cubicBezTo>
                    <a:cubicBezTo>
                      <a:pt x="3073" y="3887"/>
                      <a:pt x="3137" y="3857"/>
                      <a:pt x="3184" y="3811"/>
                    </a:cubicBezTo>
                    <a:cubicBezTo>
                      <a:pt x="3375" y="3365"/>
                      <a:pt x="3470" y="2856"/>
                      <a:pt x="3407" y="2378"/>
                    </a:cubicBezTo>
                    <a:cubicBezTo>
                      <a:pt x="3279" y="1328"/>
                      <a:pt x="2547" y="468"/>
                      <a:pt x="1592" y="150"/>
                    </a:cubicBezTo>
                    <a:cubicBezTo>
                      <a:pt x="1294" y="50"/>
                      <a:pt x="983" y="1"/>
                      <a:pt x="6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702" name="Google Shape;702;p45"/>
              <p:cNvSpPr/>
              <p:nvPr/>
            </p:nvSpPr>
            <p:spPr>
              <a:xfrm>
                <a:off x="4669525" y="1356875"/>
                <a:ext cx="96325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1608" extrusionOk="0">
                    <a:moveTo>
                      <a:pt x="1816" y="1"/>
                    </a:moveTo>
                    <a:cubicBezTo>
                      <a:pt x="1144" y="1"/>
                      <a:pt x="470" y="304"/>
                      <a:pt x="33" y="939"/>
                    </a:cubicBezTo>
                    <a:cubicBezTo>
                      <a:pt x="1" y="971"/>
                      <a:pt x="1" y="1066"/>
                      <a:pt x="33" y="1098"/>
                    </a:cubicBezTo>
                    <a:cubicBezTo>
                      <a:pt x="74" y="1160"/>
                      <a:pt x="128" y="1195"/>
                      <a:pt x="187" y="1195"/>
                    </a:cubicBezTo>
                    <a:cubicBezTo>
                      <a:pt x="220" y="1195"/>
                      <a:pt x="253" y="1185"/>
                      <a:pt x="287" y="1162"/>
                    </a:cubicBezTo>
                    <a:cubicBezTo>
                      <a:pt x="706" y="861"/>
                      <a:pt x="1189" y="716"/>
                      <a:pt x="1671" y="716"/>
                    </a:cubicBezTo>
                    <a:cubicBezTo>
                      <a:pt x="2361" y="716"/>
                      <a:pt x="3047" y="1013"/>
                      <a:pt x="3534" y="1576"/>
                    </a:cubicBezTo>
                    <a:lnTo>
                      <a:pt x="3534" y="1544"/>
                    </a:lnTo>
                    <a:cubicBezTo>
                      <a:pt x="3598" y="1608"/>
                      <a:pt x="3662" y="1608"/>
                      <a:pt x="3725" y="1608"/>
                    </a:cubicBezTo>
                    <a:cubicBezTo>
                      <a:pt x="3821" y="1576"/>
                      <a:pt x="3853" y="1480"/>
                      <a:pt x="3853" y="1385"/>
                    </a:cubicBezTo>
                    <a:cubicBezTo>
                      <a:pt x="3498" y="481"/>
                      <a:pt x="2660" y="1"/>
                      <a:pt x="18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703" name="Google Shape;703;p45"/>
              <p:cNvSpPr/>
              <p:nvPr/>
            </p:nvSpPr>
            <p:spPr>
              <a:xfrm>
                <a:off x="4663425" y="1479600"/>
                <a:ext cx="72175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3257" extrusionOk="0">
                    <a:moveTo>
                      <a:pt x="2539" y="1"/>
                    </a:moveTo>
                    <a:cubicBezTo>
                      <a:pt x="934" y="1"/>
                      <a:pt x="1" y="1936"/>
                      <a:pt x="1104" y="3193"/>
                    </a:cubicBezTo>
                    <a:cubicBezTo>
                      <a:pt x="1136" y="3257"/>
                      <a:pt x="1200" y="3257"/>
                      <a:pt x="1263" y="3257"/>
                    </a:cubicBezTo>
                    <a:cubicBezTo>
                      <a:pt x="1359" y="3193"/>
                      <a:pt x="1391" y="3097"/>
                      <a:pt x="1359" y="3034"/>
                    </a:cubicBezTo>
                    <a:cubicBezTo>
                      <a:pt x="913" y="1920"/>
                      <a:pt x="1550" y="646"/>
                      <a:pt x="2728" y="360"/>
                    </a:cubicBezTo>
                    <a:lnTo>
                      <a:pt x="2760" y="360"/>
                    </a:lnTo>
                    <a:cubicBezTo>
                      <a:pt x="2823" y="328"/>
                      <a:pt x="2855" y="264"/>
                      <a:pt x="2887" y="200"/>
                    </a:cubicBezTo>
                    <a:cubicBezTo>
                      <a:pt x="2887" y="105"/>
                      <a:pt x="2823" y="41"/>
                      <a:pt x="2728" y="9"/>
                    </a:cubicBezTo>
                    <a:cubicBezTo>
                      <a:pt x="2664" y="4"/>
                      <a:pt x="2601" y="1"/>
                      <a:pt x="2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358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49;p45"/>
          <p:cNvSpPr txBox="1">
            <a:spLocks/>
          </p:cNvSpPr>
          <p:nvPr/>
        </p:nvSpPr>
        <p:spPr>
          <a:xfrm>
            <a:off x="2496450" y="2295075"/>
            <a:ext cx="4151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2800" b="1" dirty="0" smtClean="0">
                <a:latin typeface="+mn-lt"/>
              </a:rPr>
              <a:t>Hẹn gặp lại các em!</a:t>
            </a:r>
            <a:endParaRPr lang="vi-VN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010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2"/>
          <p:cNvSpPr txBox="1">
            <a:spLocks noGrp="1"/>
          </p:cNvSpPr>
          <p:nvPr>
            <p:ph type="title"/>
          </p:nvPr>
        </p:nvSpPr>
        <p:spPr>
          <a:xfrm>
            <a:off x="2370450" y="1203598"/>
            <a:ext cx="4403100" cy="6565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KHỞI ĐỘNG</a:t>
            </a:r>
            <a:endParaRPr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74" name="Google Shape;474;p42"/>
          <p:cNvSpPr txBox="1">
            <a:spLocks noGrp="1"/>
          </p:cNvSpPr>
          <p:nvPr>
            <p:ph type="subTitle" idx="1"/>
          </p:nvPr>
        </p:nvSpPr>
        <p:spPr>
          <a:xfrm>
            <a:off x="1858815" y="2142904"/>
            <a:ext cx="5426371" cy="10353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de-DE" sz="2000" dirty="0">
                <a:solidFill>
                  <a:srgbClr val="000000"/>
                </a:solidFill>
                <a:latin typeface="+mn-lt"/>
              </a:rPr>
              <a:t>Em hãy nhắc </a:t>
            </a:r>
            <a:r>
              <a:rPr lang="de-DE" sz="2000" dirty="0" smtClean="0">
                <a:solidFill>
                  <a:srgbClr val="000000"/>
                </a:solidFill>
                <a:latin typeface="+mn-lt"/>
              </a:rPr>
              <a:t>lại</a:t>
            </a:r>
            <a:r>
              <a:rPr lang="vi-VN" sz="2000" dirty="0" smtClean="0">
                <a:solidFill>
                  <a:srgbClr val="000000"/>
                </a:solidFill>
                <a:latin typeface="+mn-lt"/>
              </a:rPr>
              <a:t> kiến thức về</a:t>
            </a:r>
            <a:r>
              <a:rPr lang="de-DE" sz="2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+mn-lt"/>
              </a:rPr>
              <a:t>biện pháp tu từ </a:t>
            </a:r>
            <a:r>
              <a:rPr lang="vi-VN" sz="2000" dirty="0" smtClean="0">
                <a:solidFill>
                  <a:srgbClr val="000000"/>
                </a:solidFill>
                <a:latin typeface="+mn-lt"/>
              </a:rPr>
              <a:t>so sánh, </a:t>
            </a:r>
            <a:r>
              <a:rPr lang="de-DE" sz="2000" dirty="0" smtClean="0">
                <a:solidFill>
                  <a:srgbClr val="000000"/>
                </a:solidFill>
                <a:latin typeface="+mn-lt"/>
              </a:rPr>
              <a:t>ẩn </a:t>
            </a:r>
            <a:r>
              <a:rPr lang="de-DE" sz="2000" dirty="0">
                <a:solidFill>
                  <a:srgbClr val="000000"/>
                </a:solidFill>
                <a:latin typeface="+mn-lt"/>
              </a:rPr>
              <a:t>dụ và </a:t>
            </a:r>
            <a:r>
              <a:rPr lang="vi-VN" sz="2000" dirty="0" smtClean="0">
                <a:solidFill>
                  <a:srgbClr val="000000"/>
                </a:solidFill>
                <a:latin typeface="+mn-lt"/>
              </a:rPr>
              <a:t>nhân hóa</a:t>
            </a:r>
            <a:r>
              <a:rPr lang="de-DE" sz="2000" dirty="0" smtClean="0">
                <a:solidFill>
                  <a:srgbClr val="000000"/>
                </a:solidFill>
                <a:latin typeface="+mn-lt"/>
              </a:rPr>
              <a:t>.</a:t>
            </a:r>
            <a:endParaRPr sz="2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75" name="Google Shape;475;p42"/>
          <p:cNvGrpSpPr/>
          <p:nvPr/>
        </p:nvGrpSpPr>
        <p:grpSpPr>
          <a:xfrm>
            <a:off x="976494" y="2918139"/>
            <a:ext cx="779619" cy="1081362"/>
            <a:chOff x="1501275" y="1378863"/>
            <a:chExt cx="943050" cy="1308047"/>
          </a:xfrm>
        </p:grpSpPr>
        <p:sp>
          <p:nvSpPr>
            <p:cNvPr id="476" name="Google Shape;476;p42"/>
            <p:cNvSpPr/>
            <p:nvPr/>
          </p:nvSpPr>
          <p:spPr>
            <a:xfrm>
              <a:off x="1501275" y="1381650"/>
              <a:ext cx="943050" cy="1302475"/>
            </a:xfrm>
            <a:custGeom>
              <a:avLst/>
              <a:gdLst/>
              <a:ahLst/>
              <a:cxnLst/>
              <a:rect l="l" t="t" r="r" b="b"/>
              <a:pathLst>
                <a:path w="37722" h="52099" extrusionOk="0">
                  <a:moveTo>
                    <a:pt x="7868" y="1"/>
                  </a:moveTo>
                  <a:cubicBezTo>
                    <a:pt x="7666" y="1"/>
                    <a:pt x="7462" y="172"/>
                    <a:pt x="7533" y="438"/>
                  </a:cubicBezTo>
                  <a:cubicBezTo>
                    <a:pt x="7652" y="885"/>
                    <a:pt x="7801" y="1331"/>
                    <a:pt x="7920" y="1748"/>
                  </a:cubicBezTo>
                  <a:cubicBezTo>
                    <a:pt x="7176" y="2701"/>
                    <a:pt x="6431" y="3654"/>
                    <a:pt x="5747" y="4636"/>
                  </a:cubicBezTo>
                  <a:cubicBezTo>
                    <a:pt x="3841" y="7256"/>
                    <a:pt x="1965" y="9876"/>
                    <a:pt x="0" y="12437"/>
                  </a:cubicBezTo>
                  <a:cubicBezTo>
                    <a:pt x="149" y="12427"/>
                    <a:pt x="297" y="12421"/>
                    <a:pt x="445" y="12421"/>
                  </a:cubicBezTo>
                  <a:cubicBezTo>
                    <a:pt x="1986" y="12421"/>
                    <a:pt x="3477" y="12985"/>
                    <a:pt x="4645" y="14045"/>
                  </a:cubicBezTo>
                  <a:lnTo>
                    <a:pt x="4794" y="13985"/>
                  </a:lnTo>
                  <a:lnTo>
                    <a:pt x="4824" y="13985"/>
                  </a:lnTo>
                  <a:cubicBezTo>
                    <a:pt x="5545" y="13727"/>
                    <a:pt x="6522" y="13599"/>
                    <a:pt x="7521" y="13599"/>
                  </a:cubicBezTo>
                  <a:cubicBezTo>
                    <a:pt x="8706" y="13599"/>
                    <a:pt x="9922" y="13779"/>
                    <a:pt x="10778" y="14134"/>
                  </a:cubicBezTo>
                  <a:cubicBezTo>
                    <a:pt x="10808" y="14104"/>
                    <a:pt x="10838" y="14045"/>
                    <a:pt x="10897" y="14015"/>
                  </a:cubicBezTo>
                  <a:cubicBezTo>
                    <a:pt x="10927" y="13926"/>
                    <a:pt x="10987" y="13866"/>
                    <a:pt x="11046" y="13807"/>
                  </a:cubicBezTo>
                  <a:cubicBezTo>
                    <a:pt x="11165" y="13628"/>
                    <a:pt x="11285" y="13479"/>
                    <a:pt x="11433" y="13330"/>
                  </a:cubicBezTo>
                  <a:cubicBezTo>
                    <a:pt x="11969" y="15176"/>
                    <a:pt x="12535" y="17022"/>
                    <a:pt x="13071" y="18868"/>
                  </a:cubicBezTo>
                  <a:lnTo>
                    <a:pt x="12952" y="18868"/>
                  </a:lnTo>
                  <a:cubicBezTo>
                    <a:pt x="12208" y="18987"/>
                    <a:pt x="11433" y="19106"/>
                    <a:pt x="10689" y="19285"/>
                  </a:cubicBezTo>
                  <a:cubicBezTo>
                    <a:pt x="8635" y="19761"/>
                    <a:pt x="6610" y="20268"/>
                    <a:pt x="4764" y="21310"/>
                  </a:cubicBezTo>
                  <a:cubicBezTo>
                    <a:pt x="3811" y="21816"/>
                    <a:pt x="2769" y="22322"/>
                    <a:pt x="2561" y="23513"/>
                  </a:cubicBezTo>
                  <a:cubicBezTo>
                    <a:pt x="2531" y="23662"/>
                    <a:pt x="2561" y="23841"/>
                    <a:pt x="2650" y="23989"/>
                  </a:cubicBezTo>
                  <a:cubicBezTo>
                    <a:pt x="2442" y="24793"/>
                    <a:pt x="2323" y="25627"/>
                    <a:pt x="2263" y="26461"/>
                  </a:cubicBezTo>
                  <a:cubicBezTo>
                    <a:pt x="2144" y="27741"/>
                    <a:pt x="2055" y="29021"/>
                    <a:pt x="1965" y="30331"/>
                  </a:cubicBezTo>
                  <a:lnTo>
                    <a:pt x="1965" y="30599"/>
                  </a:lnTo>
                  <a:cubicBezTo>
                    <a:pt x="1906" y="32267"/>
                    <a:pt x="1846" y="33964"/>
                    <a:pt x="1876" y="35661"/>
                  </a:cubicBezTo>
                  <a:cubicBezTo>
                    <a:pt x="1876" y="37001"/>
                    <a:pt x="1876" y="38489"/>
                    <a:pt x="2025" y="39919"/>
                  </a:cubicBezTo>
                  <a:cubicBezTo>
                    <a:pt x="2055" y="40127"/>
                    <a:pt x="2055" y="40365"/>
                    <a:pt x="2084" y="40574"/>
                  </a:cubicBezTo>
                  <a:cubicBezTo>
                    <a:pt x="2233" y="41824"/>
                    <a:pt x="2561" y="43045"/>
                    <a:pt x="3037" y="44206"/>
                  </a:cubicBezTo>
                  <a:cubicBezTo>
                    <a:pt x="4139" y="46647"/>
                    <a:pt x="5806" y="48732"/>
                    <a:pt x="8218" y="49982"/>
                  </a:cubicBezTo>
                  <a:cubicBezTo>
                    <a:pt x="8516" y="50161"/>
                    <a:pt x="8813" y="50280"/>
                    <a:pt x="9111" y="50429"/>
                  </a:cubicBezTo>
                  <a:lnTo>
                    <a:pt x="9439" y="50578"/>
                  </a:lnTo>
                  <a:cubicBezTo>
                    <a:pt x="9855" y="50756"/>
                    <a:pt x="10302" y="50935"/>
                    <a:pt x="10719" y="51084"/>
                  </a:cubicBezTo>
                  <a:cubicBezTo>
                    <a:pt x="12446" y="51650"/>
                    <a:pt x="14232" y="51977"/>
                    <a:pt x="16048" y="52066"/>
                  </a:cubicBezTo>
                  <a:cubicBezTo>
                    <a:pt x="16584" y="52096"/>
                    <a:pt x="17120" y="52096"/>
                    <a:pt x="17686" y="52096"/>
                  </a:cubicBezTo>
                  <a:cubicBezTo>
                    <a:pt x="17791" y="52098"/>
                    <a:pt x="17897" y="52098"/>
                    <a:pt x="18002" y="52098"/>
                  </a:cubicBezTo>
                  <a:cubicBezTo>
                    <a:pt x="20014" y="52098"/>
                    <a:pt x="22046" y="51828"/>
                    <a:pt x="23998" y="51262"/>
                  </a:cubicBezTo>
                  <a:cubicBezTo>
                    <a:pt x="24653" y="51054"/>
                    <a:pt x="25278" y="50816"/>
                    <a:pt x="25874" y="50578"/>
                  </a:cubicBezTo>
                  <a:cubicBezTo>
                    <a:pt x="26291" y="50399"/>
                    <a:pt x="26707" y="50191"/>
                    <a:pt x="27095" y="49982"/>
                  </a:cubicBezTo>
                  <a:cubicBezTo>
                    <a:pt x="28643" y="49149"/>
                    <a:pt x="29983" y="47928"/>
                    <a:pt x="30995" y="46469"/>
                  </a:cubicBezTo>
                  <a:cubicBezTo>
                    <a:pt x="31471" y="45754"/>
                    <a:pt x="31918" y="44980"/>
                    <a:pt x="32275" y="44176"/>
                  </a:cubicBezTo>
                  <a:cubicBezTo>
                    <a:pt x="32841" y="42807"/>
                    <a:pt x="33198" y="41377"/>
                    <a:pt x="33288" y="39919"/>
                  </a:cubicBezTo>
                  <a:lnTo>
                    <a:pt x="33288" y="39770"/>
                  </a:lnTo>
                  <a:lnTo>
                    <a:pt x="33347" y="39234"/>
                  </a:lnTo>
                  <a:cubicBezTo>
                    <a:pt x="33436" y="38013"/>
                    <a:pt x="33436" y="36792"/>
                    <a:pt x="33436" y="35631"/>
                  </a:cubicBezTo>
                  <a:cubicBezTo>
                    <a:pt x="33436" y="33547"/>
                    <a:pt x="33407" y="31433"/>
                    <a:pt x="33258" y="29349"/>
                  </a:cubicBezTo>
                  <a:cubicBezTo>
                    <a:pt x="33258" y="29140"/>
                    <a:pt x="33228" y="28962"/>
                    <a:pt x="33228" y="28753"/>
                  </a:cubicBezTo>
                  <a:cubicBezTo>
                    <a:pt x="33168" y="27979"/>
                    <a:pt x="33109" y="27205"/>
                    <a:pt x="33020" y="26431"/>
                  </a:cubicBezTo>
                  <a:cubicBezTo>
                    <a:pt x="32960" y="25657"/>
                    <a:pt x="32871" y="24883"/>
                    <a:pt x="32722" y="24109"/>
                  </a:cubicBezTo>
                  <a:cubicBezTo>
                    <a:pt x="33317" y="22828"/>
                    <a:pt x="30846" y="21578"/>
                    <a:pt x="28702" y="20774"/>
                  </a:cubicBezTo>
                  <a:cubicBezTo>
                    <a:pt x="27482" y="20297"/>
                    <a:pt x="26380" y="19970"/>
                    <a:pt x="25993" y="19881"/>
                  </a:cubicBezTo>
                  <a:cubicBezTo>
                    <a:pt x="25338" y="19672"/>
                    <a:pt x="24653" y="19494"/>
                    <a:pt x="23998" y="19374"/>
                  </a:cubicBezTo>
                  <a:cubicBezTo>
                    <a:pt x="23403" y="19226"/>
                    <a:pt x="22777" y="19136"/>
                    <a:pt x="22182" y="19047"/>
                  </a:cubicBezTo>
                  <a:cubicBezTo>
                    <a:pt x="22390" y="18094"/>
                    <a:pt x="22628" y="17171"/>
                    <a:pt x="22867" y="16218"/>
                  </a:cubicBezTo>
                  <a:cubicBezTo>
                    <a:pt x="22896" y="16099"/>
                    <a:pt x="22926" y="15950"/>
                    <a:pt x="22956" y="15861"/>
                  </a:cubicBezTo>
                  <a:cubicBezTo>
                    <a:pt x="23164" y="15027"/>
                    <a:pt x="23373" y="14224"/>
                    <a:pt x="23581" y="13420"/>
                  </a:cubicBezTo>
                  <a:cubicBezTo>
                    <a:pt x="23611" y="13301"/>
                    <a:pt x="23641" y="13152"/>
                    <a:pt x="23671" y="13033"/>
                  </a:cubicBezTo>
                  <a:cubicBezTo>
                    <a:pt x="23849" y="12378"/>
                    <a:pt x="23998" y="11752"/>
                    <a:pt x="24177" y="11127"/>
                  </a:cubicBezTo>
                  <a:cubicBezTo>
                    <a:pt x="24206" y="11008"/>
                    <a:pt x="24236" y="10889"/>
                    <a:pt x="24266" y="10770"/>
                  </a:cubicBezTo>
                  <a:lnTo>
                    <a:pt x="24385" y="10383"/>
                  </a:lnTo>
                  <a:cubicBezTo>
                    <a:pt x="24415" y="10234"/>
                    <a:pt x="24445" y="10055"/>
                    <a:pt x="24504" y="9906"/>
                  </a:cubicBezTo>
                  <a:cubicBezTo>
                    <a:pt x="24534" y="9817"/>
                    <a:pt x="24534" y="9757"/>
                    <a:pt x="24564" y="9668"/>
                  </a:cubicBezTo>
                  <a:lnTo>
                    <a:pt x="25933" y="9757"/>
                  </a:lnTo>
                  <a:lnTo>
                    <a:pt x="26082" y="9757"/>
                  </a:lnTo>
                  <a:lnTo>
                    <a:pt x="28256" y="9876"/>
                  </a:lnTo>
                  <a:lnTo>
                    <a:pt x="28613" y="9876"/>
                  </a:lnTo>
                  <a:lnTo>
                    <a:pt x="31293" y="10025"/>
                  </a:lnTo>
                  <a:lnTo>
                    <a:pt x="31412" y="10025"/>
                  </a:lnTo>
                  <a:lnTo>
                    <a:pt x="34151" y="10174"/>
                  </a:lnTo>
                  <a:lnTo>
                    <a:pt x="34538" y="10204"/>
                  </a:lnTo>
                  <a:lnTo>
                    <a:pt x="36354" y="10293"/>
                  </a:lnTo>
                  <a:cubicBezTo>
                    <a:pt x="36392" y="10297"/>
                    <a:pt x="36428" y="10298"/>
                    <a:pt x="36464" y="10298"/>
                  </a:cubicBezTo>
                  <a:cubicBezTo>
                    <a:pt x="37721" y="10298"/>
                    <a:pt x="37657" y="8297"/>
                    <a:pt x="36354" y="8239"/>
                  </a:cubicBezTo>
                  <a:lnTo>
                    <a:pt x="29179" y="7822"/>
                  </a:lnTo>
                  <a:lnTo>
                    <a:pt x="29000" y="7822"/>
                  </a:lnTo>
                  <a:lnTo>
                    <a:pt x="26559" y="7673"/>
                  </a:lnTo>
                  <a:lnTo>
                    <a:pt x="26201" y="7673"/>
                  </a:lnTo>
                  <a:lnTo>
                    <a:pt x="23879" y="7524"/>
                  </a:lnTo>
                  <a:lnTo>
                    <a:pt x="23611" y="7524"/>
                  </a:lnTo>
                  <a:cubicBezTo>
                    <a:pt x="23432" y="7524"/>
                    <a:pt x="23254" y="7584"/>
                    <a:pt x="23105" y="7703"/>
                  </a:cubicBezTo>
                  <a:cubicBezTo>
                    <a:pt x="23075" y="7733"/>
                    <a:pt x="23016" y="7763"/>
                    <a:pt x="22986" y="7822"/>
                  </a:cubicBezTo>
                  <a:cubicBezTo>
                    <a:pt x="22867" y="7941"/>
                    <a:pt x="22807" y="8090"/>
                    <a:pt x="22748" y="8239"/>
                  </a:cubicBezTo>
                  <a:cubicBezTo>
                    <a:pt x="22509" y="9162"/>
                    <a:pt x="22271" y="10055"/>
                    <a:pt x="22003" y="10948"/>
                  </a:cubicBezTo>
                  <a:lnTo>
                    <a:pt x="21944" y="11187"/>
                  </a:lnTo>
                  <a:cubicBezTo>
                    <a:pt x="21765" y="11931"/>
                    <a:pt x="21557" y="12645"/>
                    <a:pt x="21378" y="13390"/>
                  </a:cubicBezTo>
                  <a:lnTo>
                    <a:pt x="21289" y="13747"/>
                  </a:lnTo>
                  <a:cubicBezTo>
                    <a:pt x="21080" y="14581"/>
                    <a:pt x="20872" y="15414"/>
                    <a:pt x="20663" y="16248"/>
                  </a:cubicBezTo>
                  <a:lnTo>
                    <a:pt x="20574" y="16605"/>
                  </a:lnTo>
                  <a:cubicBezTo>
                    <a:pt x="20395" y="17350"/>
                    <a:pt x="20217" y="18064"/>
                    <a:pt x="20038" y="18809"/>
                  </a:cubicBezTo>
                  <a:cubicBezTo>
                    <a:pt x="19085" y="18719"/>
                    <a:pt x="18133" y="18660"/>
                    <a:pt x="17150" y="18630"/>
                  </a:cubicBezTo>
                  <a:cubicBezTo>
                    <a:pt x="16019" y="18630"/>
                    <a:pt x="14887" y="18660"/>
                    <a:pt x="13756" y="18809"/>
                  </a:cubicBezTo>
                  <a:cubicBezTo>
                    <a:pt x="13160" y="16844"/>
                    <a:pt x="12595" y="14879"/>
                    <a:pt x="11999" y="12884"/>
                  </a:cubicBezTo>
                  <a:cubicBezTo>
                    <a:pt x="12297" y="12735"/>
                    <a:pt x="12624" y="12645"/>
                    <a:pt x="12952" y="12586"/>
                  </a:cubicBezTo>
                  <a:cubicBezTo>
                    <a:pt x="13131" y="12556"/>
                    <a:pt x="13339" y="12526"/>
                    <a:pt x="13518" y="12526"/>
                  </a:cubicBezTo>
                  <a:cubicBezTo>
                    <a:pt x="14000" y="12419"/>
                    <a:pt x="14504" y="12366"/>
                    <a:pt x="15003" y="12366"/>
                  </a:cubicBezTo>
                  <a:cubicBezTo>
                    <a:pt x="15336" y="12366"/>
                    <a:pt x="15667" y="12389"/>
                    <a:pt x="15989" y="12437"/>
                  </a:cubicBezTo>
                  <a:lnTo>
                    <a:pt x="16167" y="12437"/>
                  </a:lnTo>
                  <a:cubicBezTo>
                    <a:pt x="16167" y="10383"/>
                    <a:pt x="18401" y="8418"/>
                    <a:pt x="20604" y="7911"/>
                  </a:cubicBezTo>
                  <a:cubicBezTo>
                    <a:pt x="19562" y="7286"/>
                    <a:pt x="18520" y="6691"/>
                    <a:pt x="17448" y="6065"/>
                  </a:cubicBezTo>
                  <a:cubicBezTo>
                    <a:pt x="15840" y="5232"/>
                    <a:pt x="14232" y="4368"/>
                    <a:pt x="12595" y="3535"/>
                  </a:cubicBezTo>
                  <a:cubicBezTo>
                    <a:pt x="11285" y="2880"/>
                    <a:pt x="9945" y="2105"/>
                    <a:pt x="8575" y="1450"/>
                  </a:cubicBezTo>
                  <a:lnTo>
                    <a:pt x="8188" y="259"/>
                  </a:lnTo>
                  <a:cubicBezTo>
                    <a:pt x="8140" y="79"/>
                    <a:pt x="8005" y="1"/>
                    <a:pt x="786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77" name="Google Shape;477;p42"/>
            <p:cNvGrpSpPr/>
            <p:nvPr/>
          </p:nvGrpSpPr>
          <p:grpSpPr>
            <a:xfrm>
              <a:off x="1501869" y="1378862"/>
              <a:ext cx="941867" cy="1308047"/>
              <a:chOff x="2973225" y="2229400"/>
              <a:chExt cx="2057377" cy="2843580"/>
            </a:xfrm>
          </p:grpSpPr>
          <p:sp>
            <p:nvSpPr>
              <p:cNvPr id="478" name="Google Shape;478;p42"/>
              <p:cNvSpPr/>
              <p:nvPr/>
            </p:nvSpPr>
            <p:spPr>
              <a:xfrm>
                <a:off x="3546941" y="3374482"/>
                <a:ext cx="828835" cy="228209"/>
              </a:xfrm>
              <a:custGeom>
                <a:avLst/>
                <a:gdLst/>
                <a:ahLst/>
                <a:cxnLst/>
                <a:rect l="l" t="t" r="r" b="b"/>
                <a:pathLst>
                  <a:path w="15185" h="4181" extrusionOk="0">
                    <a:moveTo>
                      <a:pt x="6733" y="0"/>
                    </a:moveTo>
                    <a:cubicBezTo>
                      <a:pt x="5243" y="0"/>
                      <a:pt x="3756" y="238"/>
                      <a:pt x="2323" y="687"/>
                    </a:cubicBezTo>
                    <a:cubicBezTo>
                      <a:pt x="1608" y="926"/>
                      <a:pt x="238" y="1313"/>
                      <a:pt x="89" y="2176"/>
                    </a:cubicBezTo>
                    <a:cubicBezTo>
                      <a:pt x="0" y="2712"/>
                      <a:pt x="1280" y="3218"/>
                      <a:pt x="1727" y="3367"/>
                    </a:cubicBezTo>
                    <a:cubicBezTo>
                      <a:pt x="3442" y="3978"/>
                      <a:pt x="5379" y="4181"/>
                      <a:pt x="7261" y="4181"/>
                    </a:cubicBezTo>
                    <a:cubicBezTo>
                      <a:pt x="7764" y="4181"/>
                      <a:pt x="8264" y="4166"/>
                      <a:pt x="8754" y="4141"/>
                    </a:cubicBezTo>
                    <a:cubicBezTo>
                      <a:pt x="9736" y="4111"/>
                      <a:pt x="10719" y="3963"/>
                      <a:pt x="11672" y="3695"/>
                    </a:cubicBezTo>
                    <a:cubicBezTo>
                      <a:pt x="12535" y="3456"/>
                      <a:pt x="13577" y="3218"/>
                      <a:pt x="14202" y="2593"/>
                    </a:cubicBezTo>
                    <a:cubicBezTo>
                      <a:pt x="15185" y="1640"/>
                      <a:pt x="11999" y="747"/>
                      <a:pt x="11493" y="628"/>
                    </a:cubicBezTo>
                    <a:cubicBezTo>
                      <a:pt x="10034" y="211"/>
                      <a:pt x="8516" y="3"/>
                      <a:pt x="6997" y="3"/>
                    </a:cubicBezTo>
                    <a:cubicBezTo>
                      <a:pt x="6909" y="1"/>
                      <a:pt x="6821" y="0"/>
                      <a:pt x="6733" y="0"/>
                    </a:cubicBezTo>
                    <a:close/>
                  </a:path>
                </a:pathLst>
              </a:custGeom>
              <a:solidFill>
                <a:srgbClr val="EAA3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9" name="Google Shape;479;p42"/>
              <p:cNvSpPr/>
              <p:nvPr/>
            </p:nvSpPr>
            <p:spPr>
              <a:xfrm>
                <a:off x="3072401" y="3524093"/>
                <a:ext cx="1725953" cy="1548888"/>
              </a:xfrm>
              <a:custGeom>
                <a:avLst/>
                <a:gdLst/>
                <a:ahLst/>
                <a:cxnLst/>
                <a:rect l="l" t="t" r="r" b="b"/>
                <a:pathLst>
                  <a:path w="31621" h="28377" extrusionOk="0">
                    <a:moveTo>
                      <a:pt x="953" y="1"/>
                    </a:moveTo>
                    <a:cubicBezTo>
                      <a:pt x="655" y="90"/>
                      <a:pt x="447" y="2413"/>
                      <a:pt x="417" y="2740"/>
                    </a:cubicBezTo>
                    <a:cubicBezTo>
                      <a:pt x="119" y="5777"/>
                      <a:pt x="0" y="8844"/>
                      <a:pt x="30" y="11910"/>
                    </a:cubicBezTo>
                    <a:cubicBezTo>
                      <a:pt x="30" y="14679"/>
                      <a:pt x="30" y="17895"/>
                      <a:pt x="1191" y="20485"/>
                    </a:cubicBezTo>
                    <a:cubicBezTo>
                      <a:pt x="2293" y="22927"/>
                      <a:pt x="3960" y="25011"/>
                      <a:pt x="6372" y="26291"/>
                    </a:cubicBezTo>
                    <a:cubicBezTo>
                      <a:pt x="9272" y="27828"/>
                      <a:pt x="12398" y="28377"/>
                      <a:pt x="15557" y="28377"/>
                    </a:cubicBezTo>
                    <a:cubicBezTo>
                      <a:pt x="15641" y="28377"/>
                      <a:pt x="15726" y="28376"/>
                      <a:pt x="15810" y="28376"/>
                    </a:cubicBezTo>
                    <a:cubicBezTo>
                      <a:pt x="15895" y="28376"/>
                      <a:pt x="15979" y="28377"/>
                      <a:pt x="16063" y="28377"/>
                    </a:cubicBezTo>
                    <a:cubicBezTo>
                      <a:pt x="19223" y="28377"/>
                      <a:pt x="22349" y="27828"/>
                      <a:pt x="25248" y="26291"/>
                    </a:cubicBezTo>
                    <a:cubicBezTo>
                      <a:pt x="27660" y="25011"/>
                      <a:pt x="29357" y="22927"/>
                      <a:pt x="30429" y="20485"/>
                    </a:cubicBezTo>
                    <a:cubicBezTo>
                      <a:pt x="31590" y="17895"/>
                      <a:pt x="31590" y="14679"/>
                      <a:pt x="31620" y="11910"/>
                    </a:cubicBezTo>
                    <a:cubicBezTo>
                      <a:pt x="31620" y="8844"/>
                      <a:pt x="31501" y="5777"/>
                      <a:pt x="31203" y="2710"/>
                    </a:cubicBezTo>
                    <a:cubicBezTo>
                      <a:pt x="31173" y="2413"/>
                      <a:pt x="30995" y="269"/>
                      <a:pt x="30727" y="1"/>
                    </a:cubicBezTo>
                    <a:lnTo>
                      <a:pt x="25129" y="1"/>
                    </a:lnTo>
                    <a:cubicBezTo>
                      <a:pt x="24951" y="447"/>
                      <a:pt x="24564" y="775"/>
                      <a:pt x="24087" y="834"/>
                    </a:cubicBezTo>
                    <a:cubicBezTo>
                      <a:pt x="21170" y="1429"/>
                      <a:pt x="17979" y="2230"/>
                      <a:pt x="14886" y="2230"/>
                    </a:cubicBezTo>
                    <a:cubicBezTo>
                      <a:pt x="12866" y="2230"/>
                      <a:pt x="10886" y="1888"/>
                      <a:pt x="9051" y="924"/>
                    </a:cubicBezTo>
                    <a:cubicBezTo>
                      <a:pt x="8694" y="745"/>
                      <a:pt x="8396" y="418"/>
                      <a:pt x="830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0" name="Google Shape;480;p42"/>
              <p:cNvSpPr/>
              <p:nvPr/>
            </p:nvSpPr>
            <p:spPr>
              <a:xfrm>
                <a:off x="3077259" y="3525730"/>
                <a:ext cx="1716183" cy="1543921"/>
              </a:xfrm>
              <a:custGeom>
                <a:avLst/>
                <a:gdLst/>
                <a:ahLst/>
                <a:cxnLst/>
                <a:rect l="l" t="t" r="r" b="b"/>
                <a:pathLst>
                  <a:path w="31442" h="28286" extrusionOk="0">
                    <a:moveTo>
                      <a:pt x="15721" y="6015"/>
                    </a:moveTo>
                    <a:cubicBezTo>
                      <a:pt x="17001" y="7563"/>
                      <a:pt x="18282" y="9141"/>
                      <a:pt x="19532" y="10719"/>
                    </a:cubicBezTo>
                    <a:cubicBezTo>
                      <a:pt x="18252" y="12267"/>
                      <a:pt x="16972" y="13816"/>
                      <a:pt x="15721" y="15394"/>
                    </a:cubicBezTo>
                    <a:cubicBezTo>
                      <a:pt x="14471" y="13816"/>
                      <a:pt x="13220" y="12267"/>
                      <a:pt x="11940" y="10719"/>
                    </a:cubicBezTo>
                    <a:cubicBezTo>
                      <a:pt x="13190" y="9141"/>
                      <a:pt x="14441" y="7593"/>
                      <a:pt x="15721" y="6015"/>
                    </a:cubicBezTo>
                    <a:close/>
                    <a:moveTo>
                      <a:pt x="7593" y="6134"/>
                    </a:moveTo>
                    <a:cubicBezTo>
                      <a:pt x="8903" y="7653"/>
                      <a:pt x="10183" y="9201"/>
                      <a:pt x="11463" y="10719"/>
                    </a:cubicBezTo>
                    <a:cubicBezTo>
                      <a:pt x="10213" y="12297"/>
                      <a:pt x="8962" y="13905"/>
                      <a:pt x="7742" y="15513"/>
                    </a:cubicBezTo>
                    <a:cubicBezTo>
                      <a:pt x="6461" y="13965"/>
                      <a:pt x="5181" y="12446"/>
                      <a:pt x="3871" y="10928"/>
                    </a:cubicBezTo>
                    <a:cubicBezTo>
                      <a:pt x="5092" y="9320"/>
                      <a:pt x="6342" y="7712"/>
                      <a:pt x="7593" y="6134"/>
                    </a:cubicBezTo>
                    <a:close/>
                    <a:moveTo>
                      <a:pt x="23849" y="6134"/>
                    </a:moveTo>
                    <a:cubicBezTo>
                      <a:pt x="25100" y="7712"/>
                      <a:pt x="26321" y="9320"/>
                      <a:pt x="27571" y="10928"/>
                    </a:cubicBezTo>
                    <a:cubicBezTo>
                      <a:pt x="26261" y="12446"/>
                      <a:pt x="24981" y="13965"/>
                      <a:pt x="23701" y="15513"/>
                    </a:cubicBezTo>
                    <a:cubicBezTo>
                      <a:pt x="22480" y="13905"/>
                      <a:pt x="21229" y="12297"/>
                      <a:pt x="19979" y="10719"/>
                    </a:cubicBezTo>
                    <a:cubicBezTo>
                      <a:pt x="21259" y="9201"/>
                      <a:pt x="22539" y="7653"/>
                      <a:pt x="23849" y="6134"/>
                    </a:cubicBezTo>
                    <a:close/>
                    <a:moveTo>
                      <a:pt x="11702" y="11017"/>
                    </a:moveTo>
                    <a:cubicBezTo>
                      <a:pt x="12982" y="12565"/>
                      <a:pt x="14262" y="14113"/>
                      <a:pt x="15513" y="15692"/>
                    </a:cubicBezTo>
                    <a:cubicBezTo>
                      <a:pt x="14232" y="17270"/>
                      <a:pt x="13012" y="18877"/>
                      <a:pt x="11761" y="20455"/>
                    </a:cubicBezTo>
                    <a:cubicBezTo>
                      <a:pt x="10540" y="18907"/>
                      <a:pt x="9260" y="17329"/>
                      <a:pt x="7980" y="15781"/>
                    </a:cubicBezTo>
                    <a:cubicBezTo>
                      <a:pt x="9201" y="14173"/>
                      <a:pt x="10451" y="12595"/>
                      <a:pt x="11702" y="11017"/>
                    </a:cubicBezTo>
                    <a:close/>
                    <a:moveTo>
                      <a:pt x="19741" y="11017"/>
                    </a:moveTo>
                    <a:cubicBezTo>
                      <a:pt x="20991" y="12595"/>
                      <a:pt x="22242" y="14173"/>
                      <a:pt x="23462" y="15781"/>
                    </a:cubicBezTo>
                    <a:cubicBezTo>
                      <a:pt x="22182" y="17329"/>
                      <a:pt x="20932" y="18877"/>
                      <a:pt x="19681" y="20455"/>
                    </a:cubicBezTo>
                    <a:cubicBezTo>
                      <a:pt x="18431" y="18848"/>
                      <a:pt x="17210" y="17270"/>
                      <a:pt x="15959" y="15692"/>
                    </a:cubicBezTo>
                    <a:cubicBezTo>
                      <a:pt x="17180" y="14113"/>
                      <a:pt x="18460" y="12565"/>
                      <a:pt x="19741" y="11017"/>
                    </a:cubicBezTo>
                    <a:close/>
                    <a:moveTo>
                      <a:pt x="15721" y="15989"/>
                    </a:moveTo>
                    <a:cubicBezTo>
                      <a:pt x="16972" y="17567"/>
                      <a:pt x="18222" y="19145"/>
                      <a:pt x="19443" y="20753"/>
                    </a:cubicBezTo>
                    <a:cubicBezTo>
                      <a:pt x="18192" y="22331"/>
                      <a:pt x="16942" y="23939"/>
                      <a:pt x="15721" y="25547"/>
                    </a:cubicBezTo>
                    <a:cubicBezTo>
                      <a:pt x="14500" y="23939"/>
                      <a:pt x="13250" y="22331"/>
                      <a:pt x="11999" y="20753"/>
                    </a:cubicBezTo>
                    <a:cubicBezTo>
                      <a:pt x="13220" y="19145"/>
                      <a:pt x="14471" y="17567"/>
                      <a:pt x="15721" y="15989"/>
                    </a:cubicBezTo>
                    <a:close/>
                    <a:moveTo>
                      <a:pt x="7771" y="16079"/>
                    </a:moveTo>
                    <a:cubicBezTo>
                      <a:pt x="9052" y="17627"/>
                      <a:pt x="10302" y="19175"/>
                      <a:pt x="11553" y="20753"/>
                    </a:cubicBezTo>
                    <a:cubicBezTo>
                      <a:pt x="10332" y="22361"/>
                      <a:pt x="9111" y="23998"/>
                      <a:pt x="7920" y="25636"/>
                    </a:cubicBezTo>
                    <a:cubicBezTo>
                      <a:pt x="6670" y="24058"/>
                      <a:pt x="5390" y="22510"/>
                      <a:pt x="4109" y="20962"/>
                    </a:cubicBezTo>
                    <a:cubicBezTo>
                      <a:pt x="5330" y="19324"/>
                      <a:pt x="6521" y="17686"/>
                      <a:pt x="7771" y="16079"/>
                    </a:cubicBezTo>
                    <a:close/>
                    <a:moveTo>
                      <a:pt x="23701" y="16108"/>
                    </a:moveTo>
                    <a:cubicBezTo>
                      <a:pt x="24921" y="17716"/>
                      <a:pt x="26142" y="19324"/>
                      <a:pt x="27333" y="20991"/>
                    </a:cubicBezTo>
                    <a:cubicBezTo>
                      <a:pt x="26053" y="22510"/>
                      <a:pt x="24772" y="24088"/>
                      <a:pt x="23552" y="25666"/>
                    </a:cubicBezTo>
                    <a:cubicBezTo>
                      <a:pt x="22331" y="24028"/>
                      <a:pt x="21110" y="22391"/>
                      <a:pt x="19889" y="20783"/>
                    </a:cubicBezTo>
                    <a:cubicBezTo>
                      <a:pt x="21140" y="19205"/>
                      <a:pt x="22390" y="17657"/>
                      <a:pt x="23701" y="16108"/>
                    </a:cubicBezTo>
                    <a:close/>
                    <a:moveTo>
                      <a:pt x="2114" y="1"/>
                    </a:moveTo>
                    <a:cubicBezTo>
                      <a:pt x="2472" y="358"/>
                      <a:pt x="2799" y="745"/>
                      <a:pt x="3157" y="1102"/>
                    </a:cubicBezTo>
                    <a:cubicBezTo>
                      <a:pt x="2144" y="2383"/>
                      <a:pt x="1132" y="3693"/>
                      <a:pt x="149" y="5003"/>
                    </a:cubicBezTo>
                    <a:cubicBezTo>
                      <a:pt x="149" y="5211"/>
                      <a:pt x="120" y="5419"/>
                      <a:pt x="90" y="5628"/>
                    </a:cubicBezTo>
                    <a:cubicBezTo>
                      <a:pt x="1191" y="4199"/>
                      <a:pt x="2293" y="2770"/>
                      <a:pt x="3395" y="1370"/>
                    </a:cubicBezTo>
                    <a:cubicBezTo>
                      <a:pt x="4735" y="2859"/>
                      <a:pt x="6045" y="4348"/>
                      <a:pt x="7355" y="5836"/>
                    </a:cubicBezTo>
                    <a:cubicBezTo>
                      <a:pt x="6104" y="7444"/>
                      <a:pt x="4854" y="9022"/>
                      <a:pt x="3633" y="10630"/>
                    </a:cubicBezTo>
                    <a:cubicBezTo>
                      <a:pt x="2442" y="9260"/>
                      <a:pt x="1251" y="7920"/>
                      <a:pt x="30" y="6581"/>
                    </a:cubicBezTo>
                    <a:cubicBezTo>
                      <a:pt x="30" y="6730"/>
                      <a:pt x="30" y="6908"/>
                      <a:pt x="0" y="7087"/>
                    </a:cubicBezTo>
                    <a:cubicBezTo>
                      <a:pt x="1162" y="8367"/>
                      <a:pt x="2293" y="9647"/>
                      <a:pt x="3395" y="10928"/>
                    </a:cubicBezTo>
                    <a:cubicBezTo>
                      <a:pt x="2263" y="12446"/>
                      <a:pt x="1132" y="13935"/>
                      <a:pt x="0" y="15483"/>
                    </a:cubicBezTo>
                    <a:cubicBezTo>
                      <a:pt x="0" y="15662"/>
                      <a:pt x="30" y="15840"/>
                      <a:pt x="60" y="16019"/>
                    </a:cubicBezTo>
                    <a:cubicBezTo>
                      <a:pt x="1251" y="14411"/>
                      <a:pt x="2442" y="12803"/>
                      <a:pt x="3633" y="11196"/>
                    </a:cubicBezTo>
                    <a:cubicBezTo>
                      <a:pt x="4943" y="12714"/>
                      <a:pt x="6223" y="14233"/>
                      <a:pt x="7504" y="15781"/>
                    </a:cubicBezTo>
                    <a:cubicBezTo>
                      <a:pt x="6283" y="17389"/>
                      <a:pt x="5062" y="19026"/>
                      <a:pt x="3871" y="20664"/>
                    </a:cubicBezTo>
                    <a:cubicBezTo>
                      <a:pt x="2621" y="19145"/>
                      <a:pt x="1340" y="17657"/>
                      <a:pt x="60" y="16168"/>
                    </a:cubicBezTo>
                    <a:lnTo>
                      <a:pt x="60" y="16168"/>
                    </a:lnTo>
                    <a:cubicBezTo>
                      <a:pt x="90" y="16376"/>
                      <a:pt x="120" y="16585"/>
                      <a:pt x="149" y="16793"/>
                    </a:cubicBezTo>
                    <a:cubicBezTo>
                      <a:pt x="1311" y="18163"/>
                      <a:pt x="2501" y="19562"/>
                      <a:pt x="3663" y="20962"/>
                    </a:cubicBezTo>
                    <a:cubicBezTo>
                      <a:pt x="3216" y="21527"/>
                      <a:pt x="2799" y="22123"/>
                      <a:pt x="2382" y="22718"/>
                    </a:cubicBezTo>
                    <a:cubicBezTo>
                      <a:pt x="2472" y="22808"/>
                      <a:pt x="2531" y="22927"/>
                      <a:pt x="2591" y="23016"/>
                    </a:cubicBezTo>
                    <a:cubicBezTo>
                      <a:pt x="3037" y="22420"/>
                      <a:pt x="3454" y="21825"/>
                      <a:pt x="3901" y="21229"/>
                    </a:cubicBezTo>
                    <a:cubicBezTo>
                      <a:pt x="5181" y="22778"/>
                      <a:pt x="6432" y="24356"/>
                      <a:pt x="7682" y="25904"/>
                    </a:cubicBezTo>
                    <a:lnTo>
                      <a:pt x="7146" y="26648"/>
                    </a:lnTo>
                    <a:lnTo>
                      <a:pt x="7474" y="26797"/>
                    </a:lnTo>
                    <a:lnTo>
                      <a:pt x="7920" y="26202"/>
                    </a:lnTo>
                    <a:lnTo>
                      <a:pt x="8754" y="27303"/>
                    </a:lnTo>
                    <a:lnTo>
                      <a:pt x="9379" y="27512"/>
                    </a:lnTo>
                    <a:lnTo>
                      <a:pt x="9379" y="27512"/>
                    </a:lnTo>
                    <a:lnTo>
                      <a:pt x="8159" y="25934"/>
                    </a:lnTo>
                    <a:cubicBezTo>
                      <a:pt x="9350" y="24296"/>
                      <a:pt x="10570" y="22659"/>
                      <a:pt x="11791" y="21051"/>
                    </a:cubicBezTo>
                    <a:cubicBezTo>
                      <a:pt x="13041" y="22629"/>
                      <a:pt x="14292" y="24207"/>
                      <a:pt x="15513" y="25815"/>
                    </a:cubicBezTo>
                    <a:cubicBezTo>
                      <a:pt x="14887" y="26648"/>
                      <a:pt x="14262" y="27452"/>
                      <a:pt x="13637" y="28286"/>
                    </a:cubicBezTo>
                    <a:lnTo>
                      <a:pt x="14084" y="28286"/>
                    </a:lnTo>
                    <a:lnTo>
                      <a:pt x="15721" y="26112"/>
                    </a:lnTo>
                    <a:cubicBezTo>
                      <a:pt x="16257" y="26857"/>
                      <a:pt x="16823" y="27571"/>
                      <a:pt x="17359" y="28286"/>
                    </a:cubicBezTo>
                    <a:lnTo>
                      <a:pt x="17776" y="28256"/>
                    </a:lnTo>
                    <a:cubicBezTo>
                      <a:pt x="17180" y="27452"/>
                      <a:pt x="16585" y="26648"/>
                      <a:pt x="15959" y="25815"/>
                    </a:cubicBezTo>
                    <a:cubicBezTo>
                      <a:pt x="17180" y="24207"/>
                      <a:pt x="18431" y="22629"/>
                      <a:pt x="19681" y="21051"/>
                    </a:cubicBezTo>
                    <a:cubicBezTo>
                      <a:pt x="20902" y="22659"/>
                      <a:pt x="22123" y="24266"/>
                      <a:pt x="23313" y="25904"/>
                    </a:cubicBezTo>
                    <a:cubicBezTo>
                      <a:pt x="22897" y="26440"/>
                      <a:pt x="22510" y="26976"/>
                      <a:pt x="22093" y="27482"/>
                    </a:cubicBezTo>
                    <a:cubicBezTo>
                      <a:pt x="22301" y="27423"/>
                      <a:pt x="22480" y="27363"/>
                      <a:pt x="22688" y="27303"/>
                    </a:cubicBezTo>
                    <a:lnTo>
                      <a:pt x="23552" y="26202"/>
                    </a:lnTo>
                    <a:lnTo>
                      <a:pt x="23969" y="26797"/>
                    </a:lnTo>
                    <a:lnTo>
                      <a:pt x="24296" y="26648"/>
                    </a:lnTo>
                    <a:cubicBezTo>
                      <a:pt x="24117" y="26410"/>
                      <a:pt x="23939" y="26172"/>
                      <a:pt x="23760" y="25904"/>
                    </a:cubicBezTo>
                    <a:cubicBezTo>
                      <a:pt x="25011" y="24356"/>
                      <a:pt x="26261" y="22778"/>
                      <a:pt x="27571" y="21229"/>
                    </a:cubicBezTo>
                    <a:cubicBezTo>
                      <a:pt x="27988" y="21825"/>
                      <a:pt x="28435" y="22420"/>
                      <a:pt x="28851" y="23016"/>
                    </a:cubicBezTo>
                    <a:cubicBezTo>
                      <a:pt x="28911" y="22927"/>
                      <a:pt x="29000" y="22808"/>
                      <a:pt x="29060" y="22718"/>
                    </a:cubicBezTo>
                    <a:cubicBezTo>
                      <a:pt x="28643" y="22123"/>
                      <a:pt x="28226" y="21527"/>
                      <a:pt x="27809" y="20962"/>
                    </a:cubicBezTo>
                    <a:cubicBezTo>
                      <a:pt x="28941" y="19562"/>
                      <a:pt x="30132" y="18163"/>
                      <a:pt x="31323" y="16793"/>
                    </a:cubicBezTo>
                    <a:cubicBezTo>
                      <a:pt x="31323" y="16585"/>
                      <a:pt x="31352" y="16376"/>
                      <a:pt x="31382" y="16168"/>
                    </a:cubicBezTo>
                    <a:lnTo>
                      <a:pt x="31382" y="16168"/>
                    </a:lnTo>
                    <a:cubicBezTo>
                      <a:pt x="30102" y="17657"/>
                      <a:pt x="28822" y="19145"/>
                      <a:pt x="27571" y="20664"/>
                    </a:cubicBezTo>
                    <a:cubicBezTo>
                      <a:pt x="26380" y="19026"/>
                      <a:pt x="25159" y="17389"/>
                      <a:pt x="23939" y="15781"/>
                    </a:cubicBezTo>
                    <a:cubicBezTo>
                      <a:pt x="25219" y="14233"/>
                      <a:pt x="26499" y="12714"/>
                      <a:pt x="27809" y="11196"/>
                    </a:cubicBezTo>
                    <a:cubicBezTo>
                      <a:pt x="29030" y="12803"/>
                      <a:pt x="30221" y="14411"/>
                      <a:pt x="31382" y="16019"/>
                    </a:cubicBezTo>
                    <a:lnTo>
                      <a:pt x="31442" y="15483"/>
                    </a:lnTo>
                    <a:cubicBezTo>
                      <a:pt x="30310" y="13965"/>
                      <a:pt x="29179" y="12446"/>
                      <a:pt x="28048" y="10928"/>
                    </a:cubicBezTo>
                    <a:cubicBezTo>
                      <a:pt x="29149" y="9647"/>
                      <a:pt x="30281" y="8367"/>
                      <a:pt x="31442" y="7087"/>
                    </a:cubicBezTo>
                    <a:cubicBezTo>
                      <a:pt x="31442" y="6908"/>
                      <a:pt x="31412" y="6759"/>
                      <a:pt x="31412" y="6581"/>
                    </a:cubicBezTo>
                    <a:cubicBezTo>
                      <a:pt x="30191" y="7920"/>
                      <a:pt x="29000" y="9290"/>
                      <a:pt x="27809" y="10660"/>
                    </a:cubicBezTo>
                    <a:cubicBezTo>
                      <a:pt x="26589" y="9052"/>
                      <a:pt x="25338" y="7444"/>
                      <a:pt x="24088" y="5866"/>
                    </a:cubicBezTo>
                    <a:cubicBezTo>
                      <a:pt x="25398" y="4348"/>
                      <a:pt x="26708" y="2859"/>
                      <a:pt x="28048" y="1400"/>
                    </a:cubicBezTo>
                    <a:cubicBezTo>
                      <a:pt x="29149" y="2799"/>
                      <a:pt x="30251" y="4228"/>
                      <a:pt x="31323" y="5658"/>
                    </a:cubicBezTo>
                    <a:cubicBezTo>
                      <a:pt x="31323" y="5419"/>
                      <a:pt x="31323" y="5211"/>
                      <a:pt x="31293" y="5003"/>
                    </a:cubicBezTo>
                    <a:cubicBezTo>
                      <a:pt x="30310" y="3722"/>
                      <a:pt x="29298" y="2412"/>
                      <a:pt x="28286" y="1132"/>
                    </a:cubicBezTo>
                    <a:cubicBezTo>
                      <a:pt x="28613" y="745"/>
                      <a:pt x="28971" y="388"/>
                      <a:pt x="29328" y="1"/>
                    </a:cubicBezTo>
                    <a:lnTo>
                      <a:pt x="28851" y="1"/>
                    </a:lnTo>
                    <a:cubicBezTo>
                      <a:pt x="28583" y="298"/>
                      <a:pt x="28316" y="566"/>
                      <a:pt x="28077" y="864"/>
                    </a:cubicBezTo>
                    <a:lnTo>
                      <a:pt x="27512" y="149"/>
                    </a:lnTo>
                    <a:lnTo>
                      <a:pt x="27154" y="269"/>
                    </a:lnTo>
                    <a:cubicBezTo>
                      <a:pt x="27363" y="566"/>
                      <a:pt x="27601" y="834"/>
                      <a:pt x="27809" y="1102"/>
                    </a:cubicBezTo>
                    <a:cubicBezTo>
                      <a:pt x="26470" y="2591"/>
                      <a:pt x="25159" y="4080"/>
                      <a:pt x="23849" y="5568"/>
                    </a:cubicBezTo>
                    <a:cubicBezTo>
                      <a:pt x="22837" y="4288"/>
                      <a:pt x="21825" y="3038"/>
                      <a:pt x="20783" y="1787"/>
                    </a:cubicBezTo>
                    <a:lnTo>
                      <a:pt x="20366" y="1817"/>
                    </a:lnTo>
                    <a:cubicBezTo>
                      <a:pt x="21468" y="3157"/>
                      <a:pt x="22539" y="4496"/>
                      <a:pt x="23611" y="5866"/>
                    </a:cubicBezTo>
                    <a:cubicBezTo>
                      <a:pt x="22301" y="7355"/>
                      <a:pt x="21021" y="8903"/>
                      <a:pt x="19741" y="10422"/>
                    </a:cubicBezTo>
                    <a:cubicBezTo>
                      <a:pt x="18490" y="8843"/>
                      <a:pt x="17240" y="7295"/>
                      <a:pt x="15959" y="5747"/>
                    </a:cubicBezTo>
                    <a:cubicBezTo>
                      <a:pt x="17031" y="4467"/>
                      <a:pt x="18103" y="3186"/>
                      <a:pt x="19175" y="1906"/>
                    </a:cubicBezTo>
                    <a:lnTo>
                      <a:pt x="18699" y="1906"/>
                    </a:lnTo>
                    <a:cubicBezTo>
                      <a:pt x="17716" y="3067"/>
                      <a:pt x="16704" y="4258"/>
                      <a:pt x="15721" y="5449"/>
                    </a:cubicBezTo>
                    <a:cubicBezTo>
                      <a:pt x="14739" y="4228"/>
                      <a:pt x="13726" y="3038"/>
                      <a:pt x="12684" y="1847"/>
                    </a:cubicBezTo>
                    <a:lnTo>
                      <a:pt x="12178" y="1817"/>
                    </a:lnTo>
                    <a:lnTo>
                      <a:pt x="12178" y="1817"/>
                    </a:lnTo>
                    <a:cubicBezTo>
                      <a:pt x="13309" y="3097"/>
                      <a:pt x="14411" y="4407"/>
                      <a:pt x="15483" y="5717"/>
                    </a:cubicBezTo>
                    <a:cubicBezTo>
                      <a:pt x="14203" y="7265"/>
                      <a:pt x="12952" y="8843"/>
                      <a:pt x="11702" y="10422"/>
                    </a:cubicBezTo>
                    <a:cubicBezTo>
                      <a:pt x="10421" y="8873"/>
                      <a:pt x="9111" y="7355"/>
                      <a:pt x="7831" y="5836"/>
                    </a:cubicBezTo>
                    <a:cubicBezTo>
                      <a:pt x="8933" y="4437"/>
                      <a:pt x="10034" y="3067"/>
                      <a:pt x="11166" y="1668"/>
                    </a:cubicBezTo>
                    <a:lnTo>
                      <a:pt x="10749" y="1638"/>
                    </a:lnTo>
                    <a:cubicBezTo>
                      <a:pt x="9677" y="2948"/>
                      <a:pt x="8605" y="4258"/>
                      <a:pt x="7563" y="5568"/>
                    </a:cubicBezTo>
                    <a:cubicBezTo>
                      <a:pt x="6253" y="4050"/>
                      <a:pt x="4943" y="2561"/>
                      <a:pt x="3603" y="1102"/>
                    </a:cubicBezTo>
                    <a:lnTo>
                      <a:pt x="4496" y="1"/>
                    </a:lnTo>
                    <a:lnTo>
                      <a:pt x="4050" y="1"/>
                    </a:lnTo>
                    <a:lnTo>
                      <a:pt x="3365" y="834"/>
                    </a:lnTo>
                    <a:cubicBezTo>
                      <a:pt x="3127" y="566"/>
                      <a:pt x="2859" y="269"/>
                      <a:pt x="26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1" name="Google Shape;481;p42"/>
              <p:cNvSpPr/>
              <p:nvPr/>
            </p:nvSpPr>
            <p:spPr>
              <a:xfrm>
                <a:off x="3101657" y="3245723"/>
                <a:ext cx="1753572" cy="518970"/>
              </a:xfrm>
              <a:custGeom>
                <a:avLst/>
                <a:gdLst/>
                <a:ahLst/>
                <a:cxnLst/>
                <a:rect l="l" t="t" r="r" b="b"/>
                <a:pathLst>
                  <a:path w="32127" h="9508" extrusionOk="0">
                    <a:moveTo>
                      <a:pt x="14887" y="2359"/>
                    </a:moveTo>
                    <a:cubicBezTo>
                      <a:pt x="14976" y="2359"/>
                      <a:pt x="15065" y="2360"/>
                      <a:pt x="15155" y="2362"/>
                    </a:cubicBezTo>
                    <a:cubicBezTo>
                      <a:pt x="16674" y="2362"/>
                      <a:pt x="18162" y="2570"/>
                      <a:pt x="19651" y="2987"/>
                    </a:cubicBezTo>
                    <a:cubicBezTo>
                      <a:pt x="20157" y="3106"/>
                      <a:pt x="23343" y="3999"/>
                      <a:pt x="22360" y="4952"/>
                    </a:cubicBezTo>
                    <a:cubicBezTo>
                      <a:pt x="21735" y="5577"/>
                      <a:pt x="20693" y="5815"/>
                      <a:pt x="19830" y="6054"/>
                    </a:cubicBezTo>
                    <a:cubicBezTo>
                      <a:pt x="18877" y="6292"/>
                      <a:pt x="17894" y="6441"/>
                      <a:pt x="16912" y="6500"/>
                    </a:cubicBezTo>
                    <a:cubicBezTo>
                      <a:pt x="16422" y="6525"/>
                      <a:pt x="15922" y="6540"/>
                      <a:pt x="15419" y="6540"/>
                    </a:cubicBezTo>
                    <a:cubicBezTo>
                      <a:pt x="13537" y="6540"/>
                      <a:pt x="11600" y="6337"/>
                      <a:pt x="9885" y="5726"/>
                    </a:cubicBezTo>
                    <a:cubicBezTo>
                      <a:pt x="9438" y="5577"/>
                      <a:pt x="8158" y="5071"/>
                      <a:pt x="8247" y="4535"/>
                    </a:cubicBezTo>
                    <a:cubicBezTo>
                      <a:pt x="8396" y="3672"/>
                      <a:pt x="9766" y="3285"/>
                      <a:pt x="10481" y="3046"/>
                    </a:cubicBezTo>
                    <a:cubicBezTo>
                      <a:pt x="11886" y="2597"/>
                      <a:pt x="13372" y="2359"/>
                      <a:pt x="14887" y="2359"/>
                    </a:cubicBezTo>
                    <a:close/>
                    <a:moveTo>
                      <a:pt x="14142" y="0"/>
                    </a:moveTo>
                    <a:cubicBezTo>
                      <a:pt x="12182" y="0"/>
                      <a:pt x="10209" y="239"/>
                      <a:pt x="8307" y="694"/>
                    </a:cubicBezTo>
                    <a:cubicBezTo>
                      <a:pt x="6253" y="1141"/>
                      <a:pt x="4228" y="1677"/>
                      <a:pt x="2382" y="2689"/>
                    </a:cubicBezTo>
                    <a:cubicBezTo>
                      <a:pt x="1459" y="3225"/>
                      <a:pt x="387" y="3731"/>
                      <a:pt x="209" y="4892"/>
                    </a:cubicBezTo>
                    <a:cubicBezTo>
                      <a:pt x="0" y="6143"/>
                      <a:pt x="2710" y="7304"/>
                      <a:pt x="3603" y="7661"/>
                    </a:cubicBezTo>
                    <a:cubicBezTo>
                      <a:pt x="7293" y="9048"/>
                      <a:pt x="11391" y="9507"/>
                      <a:pt x="15385" y="9507"/>
                    </a:cubicBezTo>
                    <a:cubicBezTo>
                      <a:pt x="16451" y="9507"/>
                      <a:pt x="17508" y="9474"/>
                      <a:pt x="18549" y="9418"/>
                    </a:cubicBezTo>
                    <a:cubicBezTo>
                      <a:pt x="20633" y="9299"/>
                      <a:pt x="22718" y="8942"/>
                      <a:pt x="24742" y="8376"/>
                    </a:cubicBezTo>
                    <a:cubicBezTo>
                      <a:pt x="26558" y="7840"/>
                      <a:pt x="28762" y="7274"/>
                      <a:pt x="30102" y="5845"/>
                    </a:cubicBezTo>
                    <a:cubicBezTo>
                      <a:pt x="32126" y="3701"/>
                      <a:pt x="24742" y="1587"/>
                      <a:pt x="23611" y="1260"/>
                    </a:cubicBezTo>
                    <a:cubicBezTo>
                      <a:pt x="22956" y="1052"/>
                      <a:pt x="22301" y="873"/>
                      <a:pt x="21616" y="754"/>
                    </a:cubicBezTo>
                    <a:cubicBezTo>
                      <a:pt x="19383" y="277"/>
                      <a:pt x="17090" y="39"/>
                      <a:pt x="14798" y="9"/>
                    </a:cubicBezTo>
                    <a:cubicBezTo>
                      <a:pt x="14579" y="3"/>
                      <a:pt x="14361" y="0"/>
                      <a:pt x="1414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2" name="Google Shape;482;p42"/>
              <p:cNvSpPr/>
              <p:nvPr/>
            </p:nvSpPr>
            <p:spPr>
              <a:xfrm>
                <a:off x="3988949" y="2640023"/>
                <a:ext cx="1041652" cy="960543"/>
              </a:xfrm>
              <a:custGeom>
                <a:avLst/>
                <a:gdLst/>
                <a:ahLst/>
                <a:cxnLst/>
                <a:rect l="l" t="t" r="r" b="b"/>
                <a:pathLst>
                  <a:path w="19084" h="17598" extrusionOk="0">
                    <a:moveTo>
                      <a:pt x="4973" y="1"/>
                    </a:moveTo>
                    <a:cubicBezTo>
                      <a:pt x="4794" y="1"/>
                      <a:pt x="4616" y="60"/>
                      <a:pt x="4497" y="179"/>
                    </a:cubicBezTo>
                    <a:cubicBezTo>
                      <a:pt x="4437" y="209"/>
                      <a:pt x="4407" y="239"/>
                      <a:pt x="4377" y="298"/>
                    </a:cubicBezTo>
                    <a:cubicBezTo>
                      <a:pt x="4258" y="418"/>
                      <a:pt x="4169" y="566"/>
                      <a:pt x="4139" y="715"/>
                    </a:cubicBezTo>
                    <a:cubicBezTo>
                      <a:pt x="2978" y="4973"/>
                      <a:pt x="1876" y="9260"/>
                      <a:pt x="894" y="13578"/>
                    </a:cubicBezTo>
                    <a:cubicBezTo>
                      <a:pt x="596" y="14918"/>
                      <a:pt x="269" y="16257"/>
                      <a:pt x="1" y="17597"/>
                    </a:cubicBezTo>
                    <a:lnTo>
                      <a:pt x="656" y="17567"/>
                    </a:lnTo>
                    <a:cubicBezTo>
                      <a:pt x="1162" y="17538"/>
                      <a:pt x="1668" y="17508"/>
                      <a:pt x="2204" y="17419"/>
                    </a:cubicBezTo>
                    <a:cubicBezTo>
                      <a:pt x="2442" y="16257"/>
                      <a:pt x="2710" y="15096"/>
                      <a:pt x="2978" y="13935"/>
                    </a:cubicBezTo>
                    <a:cubicBezTo>
                      <a:pt x="3901" y="9975"/>
                      <a:pt x="4884" y="6045"/>
                      <a:pt x="5955" y="2115"/>
                    </a:cubicBezTo>
                    <a:lnTo>
                      <a:pt x="17746" y="2799"/>
                    </a:lnTo>
                    <a:cubicBezTo>
                      <a:pt x="17774" y="2801"/>
                      <a:pt x="17801" y="2802"/>
                      <a:pt x="17827" y="2802"/>
                    </a:cubicBezTo>
                    <a:cubicBezTo>
                      <a:pt x="19084" y="2802"/>
                      <a:pt x="19028" y="773"/>
                      <a:pt x="17716" y="686"/>
                    </a:cubicBezTo>
                    <a:lnTo>
                      <a:pt x="5152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3" name="Google Shape;483;p42"/>
              <p:cNvSpPr/>
              <p:nvPr/>
            </p:nvSpPr>
            <p:spPr>
              <a:xfrm>
                <a:off x="3380519" y="2229400"/>
                <a:ext cx="441081" cy="136789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25061" extrusionOk="0">
                    <a:moveTo>
                      <a:pt x="426" y="0"/>
                    </a:moveTo>
                    <a:cubicBezTo>
                      <a:pt x="216" y="0"/>
                      <a:pt x="1" y="171"/>
                      <a:pt x="72" y="437"/>
                    </a:cubicBezTo>
                    <a:cubicBezTo>
                      <a:pt x="2215" y="7405"/>
                      <a:pt x="4300" y="14402"/>
                      <a:pt x="6295" y="21398"/>
                    </a:cubicBezTo>
                    <a:cubicBezTo>
                      <a:pt x="6652" y="22589"/>
                      <a:pt x="6979" y="23780"/>
                      <a:pt x="7337" y="24971"/>
                    </a:cubicBezTo>
                    <a:cubicBezTo>
                      <a:pt x="7575" y="25001"/>
                      <a:pt x="7843" y="25031"/>
                      <a:pt x="8081" y="25061"/>
                    </a:cubicBezTo>
                    <a:cubicBezTo>
                      <a:pt x="7724" y="23780"/>
                      <a:pt x="7366" y="22500"/>
                      <a:pt x="7009" y="21250"/>
                    </a:cubicBezTo>
                    <a:cubicBezTo>
                      <a:pt x="4984" y="14253"/>
                      <a:pt x="2900" y="7256"/>
                      <a:pt x="757" y="259"/>
                    </a:cubicBezTo>
                    <a:cubicBezTo>
                      <a:pt x="708" y="79"/>
                      <a:pt x="568" y="0"/>
                      <a:pt x="4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4" name="Google Shape;484;p42"/>
              <p:cNvSpPr/>
              <p:nvPr/>
            </p:nvSpPr>
            <p:spPr>
              <a:xfrm>
                <a:off x="2973225" y="2301994"/>
                <a:ext cx="1124672" cy="698874"/>
              </a:xfrm>
              <a:custGeom>
                <a:avLst/>
                <a:gdLst/>
                <a:ahLst/>
                <a:cxnLst/>
                <a:rect l="l" t="t" r="r" b="b"/>
                <a:pathLst>
                  <a:path w="20605" h="12804" extrusionOk="0">
                    <a:moveTo>
                      <a:pt x="8278" y="1"/>
                    </a:moveTo>
                    <a:cubicBezTo>
                      <a:pt x="7415" y="1102"/>
                      <a:pt x="6551" y="2204"/>
                      <a:pt x="5747" y="3335"/>
                    </a:cubicBezTo>
                    <a:cubicBezTo>
                      <a:pt x="3842" y="5956"/>
                      <a:pt x="1966" y="8576"/>
                      <a:pt x="1" y="11136"/>
                    </a:cubicBezTo>
                    <a:cubicBezTo>
                      <a:pt x="147" y="11126"/>
                      <a:pt x="293" y="11121"/>
                      <a:pt x="439" y="11121"/>
                    </a:cubicBezTo>
                    <a:cubicBezTo>
                      <a:pt x="1957" y="11121"/>
                      <a:pt x="3445" y="11682"/>
                      <a:pt x="4586" y="12714"/>
                    </a:cubicBezTo>
                    <a:cubicBezTo>
                      <a:pt x="5317" y="12405"/>
                      <a:pt x="6361" y="12255"/>
                      <a:pt x="7431" y="12255"/>
                    </a:cubicBezTo>
                    <a:cubicBezTo>
                      <a:pt x="8626" y="12255"/>
                      <a:pt x="9855" y="12442"/>
                      <a:pt x="10720" y="12804"/>
                    </a:cubicBezTo>
                    <a:cubicBezTo>
                      <a:pt x="10809" y="12684"/>
                      <a:pt x="10928" y="12565"/>
                      <a:pt x="11017" y="12476"/>
                    </a:cubicBezTo>
                    <a:cubicBezTo>
                      <a:pt x="11464" y="11791"/>
                      <a:pt x="12149" y="11345"/>
                      <a:pt x="12923" y="11255"/>
                    </a:cubicBezTo>
                    <a:cubicBezTo>
                      <a:pt x="13131" y="11226"/>
                      <a:pt x="13310" y="11196"/>
                      <a:pt x="13489" y="11196"/>
                    </a:cubicBezTo>
                    <a:cubicBezTo>
                      <a:pt x="14024" y="11089"/>
                      <a:pt x="14560" y="11035"/>
                      <a:pt x="15096" y="11035"/>
                    </a:cubicBezTo>
                    <a:cubicBezTo>
                      <a:pt x="15454" y="11035"/>
                      <a:pt x="15811" y="11059"/>
                      <a:pt x="16168" y="11106"/>
                    </a:cubicBezTo>
                    <a:cubicBezTo>
                      <a:pt x="16168" y="9052"/>
                      <a:pt x="18401" y="7087"/>
                      <a:pt x="20605" y="6611"/>
                    </a:cubicBezTo>
                    <a:cubicBezTo>
                      <a:pt x="19562" y="5956"/>
                      <a:pt x="18520" y="5360"/>
                      <a:pt x="17448" y="4735"/>
                    </a:cubicBezTo>
                    <a:cubicBezTo>
                      <a:pt x="15841" y="3901"/>
                      <a:pt x="14233" y="3067"/>
                      <a:pt x="12595" y="2234"/>
                    </a:cubicBezTo>
                    <a:cubicBezTo>
                      <a:pt x="11196" y="1489"/>
                      <a:pt x="9767" y="656"/>
                      <a:pt x="82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85" name="Google Shape;485;p42"/>
          <p:cNvGrpSpPr/>
          <p:nvPr/>
        </p:nvGrpSpPr>
        <p:grpSpPr>
          <a:xfrm rot="1826992">
            <a:off x="2330178" y="393667"/>
            <a:ext cx="664979" cy="640085"/>
            <a:chOff x="1551003" y="2677368"/>
            <a:chExt cx="664958" cy="640065"/>
          </a:xfrm>
        </p:grpSpPr>
        <p:sp>
          <p:nvSpPr>
            <p:cNvPr id="486" name="Google Shape;486;p42"/>
            <p:cNvSpPr/>
            <p:nvPr/>
          </p:nvSpPr>
          <p:spPr>
            <a:xfrm>
              <a:off x="1551025" y="2679563"/>
              <a:ext cx="664900" cy="635650"/>
            </a:xfrm>
            <a:custGeom>
              <a:avLst/>
              <a:gdLst/>
              <a:ahLst/>
              <a:cxnLst/>
              <a:rect l="l" t="t" r="r" b="b"/>
              <a:pathLst>
                <a:path w="26596" h="25426" extrusionOk="0">
                  <a:moveTo>
                    <a:pt x="13414" y="0"/>
                  </a:moveTo>
                  <a:cubicBezTo>
                    <a:pt x="13397" y="0"/>
                    <a:pt x="13381" y="2"/>
                    <a:pt x="13366" y="7"/>
                  </a:cubicBezTo>
                  <a:cubicBezTo>
                    <a:pt x="12188" y="369"/>
                    <a:pt x="4781" y="12919"/>
                    <a:pt x="1518" y="18492"/>
                  </a:cubicBezTo>
                  <a:lnTo>
                    <a:pt x="1496" y="18469"/>
                  </a:lnTo>
                  <a:lnTo>
                    <a:pt x="1" y="21119"/>
                  </a:lnTo>
                  <a:cubicBezTo>
                    <a:pt x="1" y="21119"/>
                    <a:pt x="205" y="21301"/>
                    <a:pt x="612" y="21550"/>
                  </a:cubicBezTo>
                  <a:cubicBezTo>
                    <a:pt x="748" y="21641"/>
                    <a:pt x="884" y="21754"/>
                    <a:pt x="1065" y="21867"/>
                  </a:cubicBezTo>
                  <a:cubicBezTo>
                    <a:pt x="1337" y="22026"/>
                    <a:pt x="1632" y="22207"/>
                    <a:pt x="1994" y="22411"/>
                  </a:cubicBezTo>
                  <a:cubicBezTo>
                    <a:pt x="2810" y="22864"/>
                    <a:pt x="3671" y="23294"/>
                    <a:pt x="4554" y="23657"/>
                  </a:cubicBezTo>
                  <a:cubicBezTo>
                    <a:pt x="6298" y="24382"/>
                    <a:pt x="8111" y="24903"/>
                    <a:pt x="9968" y="25174"/>
                  </a:cubicBezTo>
                  <a:cubicBezTo>
                    <a:pt x="10217" y="25220"/>
                    <a:pt x="10444" y="25242"/>
                    <a:pt x="10670" y="25288"/>
                  </a:cubicBezTo>
                  <a:cubicBezTo>
                    <a:pt x="11475" y="25375"/>
                    <a:pt x="12289" y="25425"/>
                    <a:pt x="13100" y="25425"/>
                  </a:cubicBezTo>
                  <a:cubicBezTo>
                    <a:pt x="13545" y="25425"/>
                    <a:pt x="13990" y="25410"/>
                    <a:pt x="14431" y="25378"/>
                  </a:cubicBezTo>
                  <a:cubicBezTo>
                    <a:pt x="19822" y="25061"/>
                    <a:pt x="23152" y="23589"/>
                    <a:pt x="24965" y="22524"/>
                  </a:cubicBezTo>
                  <a:cubicBezTo>
                    <a:pt x="25237" y="22343"/>
                    <a:pt x="25463" y="22207"/>
                    <a:pt x="25667" y="22048"/>
                  </a:cubicBezTo>
                  <a:lnTo>
                    <a:pt x="25894" y="21890"/>
                  </a:lnTo>
                  <a:lnTo>
                    <a:pt x="25984" y="21844"/>
                  </a:lnTo>
                  <a:lnTo>
                    <a:pt x="26165" y="21686"/>
                  </a:lnTo>
                  <a:cubicBezTo>
                    <a:pt x="26324" y="21573"/>
                    <a:pt x="26460" y="21437"/>
                    <a:pt x="26596" y="21301"/>
                  </a:cubicBezTo>
                  <a:lnTo>
                    <a:pt x="25214" y="18560"/>
                  </a:lnTo>
                  <a:lnTo>
                    <a:pt x="25146" y="18628"/>
                  </a:lnTo>
                  <a:cubicBezTo>
                    <a:pt x="21992" y="12902"/>
                    <a:pt x="14732" y="0"/>
                    <a:pt x="13414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87" name="Google Shape;487;p42"/>
            <p:cNvGrpSpPr/>
            <p:nvPr/>
          </p:nvGrpSpPr>
          <p:grpSpPr>
            <a:xfrm>
              <a:off x="1551003" y="2677368"/>
              <a:ext cx="664958" cy="640065"/>
              <a:chOff x="2145175" y="63825"/>
              <a:chExt cx="2426854" cy="2317397"/>
            </a:xfrm>
          </p:grpSpPr>
          <p:sp>
            <p:nvSpPr>
              <p:cNvPr id="488" name="Google Shape;488;p42"/>
              <p:cNvSpPr/>
              <p:nvPr/>
            </p:nvSpPr>
            <p:spPr>
              <a:xfrm>
                <a:off x="2145175" y="63825"/>
                <a:ext cx="2424757" cy="2317387"/>
              </a:xfrm>
              <a:custGeom>
                <a:avLst/>
                <a:gdLst/>
                <a:ahLst/>
                <a:cxnLst/>
                <a:rect l="l" t="t" r="r" b="b"/>
                <a:pathLst>
                  <a:path w="26596" h="25419" extrusionOk="0">
                    <a:moveTo>
                      <a:pt x="13413" y="0"/>
                    </a:moveTo>
                    <a:cubicBezTo>
                      <a:pt x="13396" y="0"/>
                      <a:pt x="13381" y="3"/>
                      <a:pt x="13366" y="7"/>
                    </a:cubicBezTo>
                    <a:cubicBezTo>
                      <a:pt x="11848" y="460"/>
                      <a:pt x="1" y="21120"/>
                      <a:pt x="1" y="21120"/>
                    </a:cubicBezTo>
                    <a:cubicBezTo>
                      <a:pt x="1" y="21120"/>
                      <a:pt x="5399" y="25418"/>
                      <a:pt x="13125" y="25418"/>
                    </a:cubicBezTo>
                    <a:cubicBezTo>
                      <a:pt x="13546" y="25418"/>
                      <a:pt x="13974" y="25405"/>
                      <a:pt x="14408" y="25379"/>
                    </a:cubicBezTo>
                    <a:cubicBezTo>
                      <a:pt x="23198" y="24858"/>
                      <a:pt x="26596" y="21301"/>
                      <a:pt x="26596" y="21301"/>
                    </a:cubicBezTo>
                    <a:cubicBezTo>
                      <a:pt x="26596" y="21301"/>
                      <a:pt x="15090" y="0"/>
                      <a:pt x="1341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9" name="Google Shape;489;p42"/>
              <p:cNvSpPr/>
              <p:nvPr/>
            </p:nvSpPr>
            <p:spPr>
              <a:xfrm>
                <a:off x="2145175" y="1747607"/>
                <a:ext cx="2426854" cy="633614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6950" extrusionOk="0">
                    <a:moveTo>
                      <a:pt x="1473" y="0"/>
                    </a:moveTo>
                    <a:lnTo>
                      <a:pt x="1" y="2651"/>
                    </a:lnTo>
                    <a:cubicBezTo>
                      <a:pt x="1" y="2651"/>
                      <a:pt x="5399" y="6949"/>
                      <a:pt x="13144" y="6949"/>
                    </a:cubicBezTo>
                    <a:cubicBezTo>
                      <a:pt x="13566" y="6949"/>
                      <a:pt x="13995" y="6936"/>
                      <a:pt x="14431" y="6910"/>
                    </a:cubicBezTo>
                    <a:cubicBezTo>
                      <a:pt x="23220" y="6389"/>
                      <a:pt x="26618" y="2832"/>
                      <a:pt x="26618" y="2832"/>
                    </a:cubicBezTo>
                    <a:lnTo>
                      <a:pt x="25191" y="91"/>
                    </a:lnTo>
                    <a:cubicBezTo>
                      <a:pt x="22361" y="2715"/>
                      <a:pt x="18181" y="4081"/>
                      <a:pt x="13814" y="4081"/>
                    </a:cubicBezTo>
                    <a:cubicBezTo>
                      <a:pt x="9511" y="4081"/>
                      <a:pt x="5026" y="2755"/>
                      <a:pt x="14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0" name="Google Shape;490;p42"/>
              <p:cNvSpPr/>
              <p:nvPr/>
            </p:nvSpPr>
            <p:spPr>
              <a:xfrm>
                <a:off x="2145175" y="1852906"/>
                <a:ext cx="2426854" cy="528316"/>
              </a:xfrm>
              <a:custGeom>
                <a:avLst/>
                <a:gdLst/>
                <a:ahLst/>
                <a:cxnLst/>
                <a:rect l="l" t="t" r="r" b="b"/>
                <a:pathLst>
                  <a:path w="26619" h="5795" extrusionOk="0">
                    <a:moveTo>
                      <a:pt x="839" y="1"/>
                    </a:moveTo>
                    <a:lnTo>
                      <a:pt x="1" y="1496"/>
                    </a:lnTo>
                    <a:cubicBezTo>
                      <a:pt x="1" y="1496"/>
                      <a:pt x="5399" y="5794"/>
                      <a:pt x="13144" y="5794"/>
                    </a:cubicBezTo>
                    <a:cubicBezTo>
                      <a:pt x="13566" y="5794"/>
                      <a:pt x="13995" y="5781"/>
                      <a:pt x="14431" y="5755"/>
                    </a:cubicBezTo>
                    <a:cubicBezTo>
                      <a:pt x="23220" y="5234"/>
                      <a:pt x="26618" y="1677"/>
                      <a:pt x="26618" y="1677"/>
                    </a:cubicBezTo>
                    <a:lnTo>
                      <a:pt x="25757" y="46"/>
                    </a:lnTo>
                    <a:cubicBezTo>
                      <a:pt x="22466" y="2820"/>
                      <a:pt x="18152" y="4113"/>
                      <a:pt x="13778" y="4113"/>
                    </a:cubicBezTo>
                    <a:cubicBezTo>
                      <a:pt x="9153" y="4113"/>
                      <a:pt x="4460" y="2667"/>
                      <a:pt x="83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1" name="Google Shape;491;p42"/>
              <p:cNvSpPr/>
              <p:nvPr/>
            </p:nvSpPr>
            <p:spPr>
              <a:xfrm>
                <a:off x="3318245" y="1398525"/>
                <a:ext cx="109586" cy="225275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1" extrusionOk="0">
                    <a:moveTo>
                      <a:pt x="567" y="1"/>
                    </a:moveTo>
                    <a:cubicBezTo>
                      <a:pt x="227" y="24"/>
                      <a:pt x="1" y="567"/>
                      <a:pt x="1" y="1247"/>
                    </a:cubicBezTo>
                    <a:cubicBezTo>
                      <a:pt x="23" y="1926"/>
                      <a:pt x="295" y="2470"/>
                      <a:pt x="612" y="2470"/>
                    </a:cubicBezTo>
                    <a:cubicBezTo>
                      <a:pt x="952" y="2470"/>
                      <a:pt x="1201" y="1904"/>
                      <a:pt x="1179" y="1224"/>
                    </a:cubicBezTo>
                    <a:cubicBezTo>
                      <a:pt x="1156" y="545"/>
                      <a:pt x="884" y="1"/>
                      <a:pt x="56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2" name="Google Shape;492;p42"/>
              <p:cNvSpPr/>
              <p:nvPr/>
            </p:nvSpPr>
            <p:spPr>
              <a:xfrm>
                <a:off x="3322348" y="533249"/>
                <a:ext cx="109586" cy="225184"/>
              </a:xfrm>
              <a:custGeom>
                <a:avLst/>
                <a:gdLst/>
                <a:ahLst/>
                <a:cxnLst/>
                <a:rect l="l" t="t" r="r" b="b"/>
                <a:pathLst>
                  <a:path w="1202" h="2470" extrusionOk="0">
                    <a:moveTo>
                      <a:pt x="567" y="0"/>
                    </a:moveTo>
                    <a:cubicBezTo>
                      <a:pt x="228" y="23"/>
                      <a:pt x="1" y="566"/>
                      <a:pt x="1" y="1246"/>
                    </a:cubicBezTo>
                    <a:cubicBezTo>
                      <a:pt x="24" y="1926"/>
                      <a:pt x="295" y="2469"/>
                      <a:pt x="613" y="2469"/>
                    </a:cubicBezTo>
                    <a:cubicBezTo>
                      <a:pt x="952" y="2469"/>
                      <a:pt x="1202" y="1903"/>
                      <a:pt x="1179" y="1223"/>
                    </a:cubicBezTo>
                    <a:cubicBezTo>
                      <a:pt x="1156" y="544"/>
                      <a:pt x="884" y="0"/>
                      <a:pt x="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3" name="Google Shape;493;p42"/>
              <p:cNvSpPr/>
              <p:nvPr/>
            </p:nvSpPr>
            <p:spPr>
              <a:xfrm>
                <a:off x="2847358" y="1325226"/>
                <a:ext cx="132288" cy="220625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20" extrusionOk="0">
                    <a:moveTo>
                      <a:pt x="918" y="1"/>
                    </a:moveTo>
                    <a:cubicBezTo>
                      <a:pt x="622" y="1"/>
                      <a:pt x="305" y="453"/>
                      <a:pt x="159" y="1077"/>
                    </a:cubicBezTo>
                    <a:cubicBezTo>
                      <a:pt x="1" y="1734"/>
                      <a:pt x="114" y="2323"/>
                      <a:pt x="431" y="2413"/>
                    </a:cubicBezTo>
                    <a:cubicBezTo>
                      <a:pt x="451" y="2418"/>
                      <a:pt x="472" y="2420"/>
                      <a:pt x="493" y="2420"/>
                    </a:cubicBezTo>
                    <a:cubicBezTo>
                      <a:pt x="797" y="2420"/>
                      <a:pt x="1143" y="1964"/>
                      <a:pt x="1292" y="1349"/>
                    </a:cubicBezTo>
                    <a:cubicBezTo>
                      <a:pt x="1451" y="669"/>
                      <a:pt x="1315" y="80"/>
                      <a:pt x="997" y="12"/>
                    </a:cubicBezTo>
                    <a:cubicBezTo>
                      <a:pt x="971" y="5"/>
                      <a:pt x="945" y="1"/>
                      <a:pt x="9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4" name="Google Shape;494;p42"/>
              <p:cNvSpPr/>
              <p:nvPr/>
            </p:nvSpPr>
            <p:spPr>
              <a:xfrm>
                <a:off x="3099349" y="920896"/>
                <a:ext cx="132288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2415" extrusionOk="0">
                    <a:moveTo>
                      <a:pt x="936" y="0"/>
                    </a:moveTo>
                    <a:cubicBezTo>
                      <a:pt x="635" y="0"/>
                      <a:pt x="307" y="457"/>
                      <a:pt x="159" y="1072"/>
                    </a:cubicBezTo>
                    <a:cubicBezTo>
                      <a:pt x="0" y="1729"/>
                      <a:pt x="114" y="2340"/>
                      <a:pt x="431" y="2408"/>
                    </a:cubicBezTo>
                    <a:cubicBezTo>
                      <a:pt x="451" y="2413"/>
                      <a:pt x="472" y="2415"/>
                      <a:pt x="492" y="2415"/>
                    </a:cubicBezTo>
                    <a:cubicBezTo>
                      <a:pt x="796" y="2415"/>
                      <a:pt x="1143" y="1958"/>
                      <a:pt x="1292" y="1343"/>
                    </a:cubicBezTo>
                    <a:cubicBezTo>
                      <a:pt x="1450" y="687"/>
                      <a:pt x="1314" y="98"/>
                      <a:pt x="997" y="7"/>
                    </a:cubicBezTo>
                    <a:cubicBezTo>
                      <a:pt x="977" y="3"/>
                      <a:pt x="956" y="0"/>
                      <a:pt x="9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5" name="Google Shape;495;p42"/>
              <p:cNvSpPr/>
              <p:nvPr/>
            </p:nvSpPr>
            <p:spPr>
              <a:xfrm>
                <a:off x="3739537" y="1344553"/>
                <a:ext cx="146784" cy="210688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311" extrusionOk="0">
                    <a:moveTo>
                      <a:pt x="463" y="0"/>
                    </a:moveTo>
                    <a:cubicBezTo>
                      <a:pt x="420" y="0"/>
                      <a:pt x="379" y="9"/>
                      <a:pt x="341" y="27"/>
                    </a:cubicBezTo>
                    <a:cubicBezTo>
                      <a:pt x="24" y="140"/>
                      <a:pt x="1" y="751"/>
                      <a:pt x="273" y="1386"/>
                    </a:cubicBezTo>
                    <a:cubicBezTo>
                      <a:pt x="514" y="1929"/>
                      <a:pt x="898" y="2311"/>
                      <a:pt x="1187" y="2311"/>
                    </a:cubicBezTo>
                    <a:cubicBezTo>
                      <a:pt x="1224" y="2311"/>
                      <a:pt x="1259" y="2305"/>
                      <a:pt x="1292" y="2292"/>
                    </a:cubicBezTo>
                    <a:cubicBezTo>
                      <a:pt x="1587" y="2156"/>
                      <a:pt x="1609" y="1544"/>
                      <a:pt x="1338" y="933"/>
                    </a:cubicBezTo>
                    <a:cubicBezTo>
                      <a:pt x="1121" y="381"/>
                      <a:pt x="750" y="0"/>
                      <a:pt x="4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96" name="Google Shape;496;p42"/>
              <p:cNvSpPr/>
              <p:nvPr/>
            </p:nvSpPr>
            <p:spPr>
              <a:xfrm>
                <a:off x="3487637" y="951893"/>
                <a:ext cx="134293" cy="220170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2415" extrusionOk="0">
                    <a:moveTo>
                      <a:pt x="511" y="0"/>
                    </a:moveTo>
                    <a:cubicBezTo>
                      <a:pt x="491" y="0"/>
                      <a:pt x="472" y="2"/>
                      <a:pt x="453" y="7"/>
                    </a:cubicBezTo>
                    <a:cubicBezTo>
                      <a:pt x="136" y="97"/>
                      <a:pt x="0" y="686"/>
                      <a:pt x="159" y="1343"/>
                    </a:cubicBezTo>
                    <a:cubicBezTo>
                      <a:pt x="307" y="1958"/>
                      <a:pt x="654" y="2414"/>
                      <a:pt x="958" y="2414"/>
                    </a:cubicBezTo>
                    <a:cubicBezTo>
                      <a:pt x="979" y="2414"/>
                      <a:pt x="999" y="2412"/>
                      <a:pt x="1020" y="2408"/>
                    </a:cubicBezTo>
                    <a:cubicBezTo>
                      <a:pt x="1337" y="2317"/>
                      <a:pt x="1473" y="1728"/>
                      <a:pt x="1291" y="1071"/>
                    </a:cubicBezTo>
                    <a:cubicBezTo>
                      <a:pt x="1143" y="456"/>
                      <a:pt x="796" y="0"/>
                      <a:pt x="5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97" name="Google Shape;497;p42"/>
          <p:cNvGrpSpPr/>
          <p:nvPr/>
        </p:nvGrpSpPr>
        <p:grpSpPr>
          <a:xfrm flipH="1">
            <a:off x="6670192" y="3766640"/>
            <a:ext cx="817477" cy="942006"/>
            <a:chOff x="1605630" y="445449"/>
            <a:chExt cx="716331" cy="825452"/>
          </a:xfrm>
        </p:grpSpPr>
        <p:sp>
          <p:nvSpPr>
            <p:cNvPr id="498" name="Google Shape;498;p42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99" name="Google Shape;499;p42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500" name="Google Shape;500;p42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1" name="Google Shape;501;p42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2" name="Google Shape;502;p42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503" name="Google Shape;503;p42"/>
          <p:cNvGrpSpPr/>
          <p:nvPr/>
        </p:nvGrpSpPr>
        <p:grpSpPr>
          <a:xfrm rot="1061008">
            <a:off x="6899335" y="294615"/>
            <a:ext cx="1142400" cy="1006481"/>
            <a:chOff x="2428728" y="1686451"/>
            <a:chExt cx="1218018" cy="1073280"/>
          </a:xfrm>
        </p:grpSpPr>
        <p:sp>
          <p:nvSpPr>
            <p:cNvPr id="504" name="Google Shape;504;p42"/>
            <p:cNvSpPr/>
            <p:nvPr/>
          </p:nvSpPr>
          <p:spPr>
            <a:xfrm>
              <a:off x="2428728" y="1690033"/>
              <a:ext cx="1210975" cy="1066125"/>
            </a:xfrm>
            <a:custGeom>
              <a:avLst/>
              <a:gdLst/>
              <a:ahLst/>
              <a:cxnLst/>
              <a:rect l="l" t="t" r="r" b="b"/>
              <a:pathLst>
                <a:path w="48439" h="42645" extrusionOk="0">
                  <a:moveTo>
                    <a:pt x="3737" y="18029"/>
                  </a:moveTo>
                  <a:lnTo>
                    <a:pt x="3737" y="18029"/>
                  </a:lnTo>
                  <a:cubicBezTo>
                    <a:pt x="3740" y="18031"/>
                    <a:pt x="3746" y="18031"/>
                    <a:pt x="3757" y="18031"/>
                  </a:cubicBezTo>
                  <a:cubicBezTo>
                    <a:pt x="3750" y="18030"/>
                    <a:pt x="3743" y="18030"/>
                    <a:pt x="3737" y="18029"/>
                  </a:cubicBezTo>
                  <a:close/>
                  <a:moveTo>
                    <a:pt x="30019" y="22351"/>
                  </a:moveTo>
                  <a:cubicBezTo>
                    <a:pt x="31839" y="22351"/>
                    <a:pt x="33657" y="22498"/>
                    <a:pt x="35439" y="22909"/>
                  </a:cubicBezTo>
                  <a:cubicBezTo>
                    <a:pt x="36512" y="23153"/>
                    <a:pt x="37561" y="23494"/>
                    <a:pt x="38610" y="23885"/>
                  </a:cubicBezTo>
                  <a:cubicBezTo>
                    <a:pt x="38317" y="24567"/>
                    <a:pt x="37610" y="25177"/>
                    <a:pt x="36756" y="25665"/>
                  </a:cubicBezTo>
                  <a:cubicBezTo>
                    <a:pt x="35756" y="26226"/>
                    <a:pt x="34683" y="26616"/>
                    <a:pt x="33537" y="26836"/>
                  </a:cubicBezTo>
                  <a:cubicBezTo>
                    <a:pt x="31845" y="27133"/>
                    <a:pt x="30133" y="27301"/>
                    <a:pt x="28399" y="27301"/>
                  </a:cubicBezTo>
                  <a:cubicBezTo>
                    <a:pt x="28282" y="27301"/>
                    <a:pt x="28166" y="27301"/>
                    <a:pt x="28049" y="27299"/>
                  </a:cubicBezTo>
                  <a:cubicBezTo>
                    <a:pt x="25366" y="27299"/>
                    <a:pt x="22659" y="26884"/>
                    <a:pt x="20439" y="25933"/>
                  </a:cubicBezTo>
                  <a:cubicBezTo>
                    <a:pt x="19927" y="25738"/>
                    <a:pt x="19464" y="25470"/>
                    <a:pt x="19073" y="25128"/>
                  </a:cubicBezTo>
                  <a:cubicBezTo>
                    <a:pt x="18903" y="24958"/>
                    <a:pt x="18756" y="24763"/>
                    <a:pt x="18634" y="24567"/>
                  </a:cubicBezTo>
                  <a:cubicBezTo>
                    <a:pt x="21293" y="22982"/>
                    <a:pt x="24878" y="22567"/>
                    <a:pt x="27707" y="22421"/>
                  </a:cubicBezTo>
                  <a:cubicBezTo>
                    <a:pt x="28477" y="22378"/>
                    <a:pt x="29248" y="22351"/>
                    <a:pt x="30019" y="22351"/>
                  </a:cubicBezTo>
                  <a:close/>
                  <a:moveTo>
                    <a:pt x="9687" y="0"/>
                  </a:moveTo>
                  <a:cubicBezTo>
                    <a:pt x="8235" y="0"/>
                    <a:pt x="6768" y="336"/>
                    <a:pt x="5513" y="958"/>
                  </a:cubicBezTo>
                  <a:cubicBezTo>
                    <a:pt x="3830" y="1812"/>
                    <a:pt x="2440" y="3129"/>
                    <a:pt x="1513" y="4787"/>
                  </a:cubicBezTo>
                  <a:cubicBezTo>
                    <a:pt x="1440" y="4958"/>
                    <a:pt x="1342" y="5104"/>
                    <a:pt x="1269" y="5275"/>
                  </a:cubicBezTo>
                  <a:cubicBezTo>
                    <a:pt x="1269" y="5275"/>
                    <a:pt x="1245" y="5300"/>
                    <a:pt x="1245" y="5324"/>
                  </a:cubicBezTo>
                  <a:cubicBezTo>
                    <a:pt x="1171" y="5495"/>
                    <a:pt x="1098" y="5641"/>
                    <a:pt x="1025" y="5812"/>
                  </a:cubicBezTo>
                  <a:lnTo>
                    <a:pt x="976" y="5885"/>
                  </a:lnTo>
                  <a:cubicBezTo>
                    <a:pt x="927" y="6031"/>
                    <a:pt x="854" y="6202"/>
                    <a:pt x="806" y="6348"/>
                  </a:cubicBezTo>
                  <a:cubicBezTo>
                    <a:pt x="781" y="6397"/>
                    <a:pt x="781" y="6446"/>
                    <a:pt x="757" y="6470"/>
                  </a:cubicBezTo>
                  <a:cubicBezTo>
                    <a:pt x="708" y="6617"/>
                    <a:pt x="659" y="6763"/>
                    <a:pt x="610" y="6909"/>
                  </a:cubicBezTo>
                  <a:lnTo>
                    <a:pt x="562" y="7104"/>
                  </a:lnTo>
                  <a:cubicBezTo>
                    <a:pt x="537" y="7226"/>
                    <a:pt x="488" y="7348"/>
                    <a:pt x="464" y="7470"/>
                  </a:cubicBezTo>
                  <a:cubicBezTo>
                    <a:pt x="415" y="7617"/>
                    <a:pt x="415" y="7641"/>
                    <a:pt x="415" y="7739"/>
                  </a:cubicBezTo>
                  <a:cubicBezTo>
                    <a:pt x="391" y="7812"/>
                    <a:pt x="342" y="7958"/>
                    <a:pt x="342" y="8080"/>
                  </a:cubicBezTo>
                  <a:cubicBezTo>
                    <a:pt x="318" y="8178"/>
                    <a:pt x="293" y="8299"/>
                    <a:pt x="269" y="8421"/>
                  </a:cubicBezTo>
                  <a:cubicBezTo>
                    <a:pt x="269" y="8543"/>
                    <a:pt x="245" y="8592"/>
                    <a:pt x="245" y="8665"/>
                  </a:cubicBezTo>
                  <a:cubicBezTo>
                    <a:pt x="220" y="8885"/>
                    <a:pt x="196" y="9080"/>
                    <a:pt x="171" y="9275"/>
                  </a:cubicBezTo>
                  <a:cubicBezTo>
                    <a:pt x="1" y="12129"/>
                    <a:pt x="635" y="14958"/>
                    <a:pt x="2488" y="17177"/>
                  </a:cubicBezTo>
                  <a:cubicBezTo>
                    <a:pt x="2826" y="17563"/>
                    <a:pt x="3210" y="17972"/>
                    <a:pt x="3737" y="18029"/>
                  </a:cubicBezTo>
                  <a:lnTo>
                    <a:pt x="3737" y="18029"/>
                  </a:lnTo>
                  <a:cubicBezTo>
                    <a:pt x="3732" y="18026"/>
                    <a:pt x="3732" y="18020"/>
                    <a:pt x="3732" y="18007"/>
                  </a:cubicBezTo>
                  <a:cubicBezTo>
                    <a:pt x="3708" y="18007"/>
                    <a:pt x="3708" y="17982"/>
                    <a:pt x="3732" y="17958"/>
                  </a:cubicBezTo>
                  <a:lnTo>
                    <a:pt x="3732" y="17933"/>
                  </a:lnTo>
                  <a:lnTo>
                    <a:pt x="3732" y="17836"/>
                  </a:lnTo>
                  <a:lnTo>
                    <a:pt x="3732" y="17690"/>
                  </a:lnTo>
                  <a:lnTo>
                    <a:pt x="3732" y="17665"/>
                  </a:lnTo>
                  <a:lnTo>
                    <a:pt x="3732" y="17519"/>
                  </a:lnTo>
                  <a:lnTo>
                    <a:pt x="3732" y="17470"/>
                  </a:lnTo>
                  <a:cubicBezTo>
                    <a:pt x="3732" y="17446"/>
                    <a:pt x="3732" y="17348"/>
                    <a:pt x="3757" y="17275"/>
                  </a:cubicBezTo>
                  <a:cubicBezTo>
                    <a:pt x="3757" y="17226"/>
                    <a:pt x="3757" y="17153"/>
                    <a:pt x="3781" y="17055"/>
                  </a:cubicBezTo>
                  <a:lnTo>
                    <a:pt x="3781" y="17007"/>
                  </a:lnTo>
                  <a:cubicBezTo>
                    <a:pt x="3781" y="16933"/>
                    <a:pt x="3805" y="16885"/>
                    <a:pt x="3805" y="16812"/>
                  </a:cubicBezTo>
                  <a:cubicBezTo>
                    <a:pt x="3805" y="16787"/>
                    <a:pt x="3805" y="16763"/>
                    <a:pt x="3805" y="16763"/>
                  </a:cubicBezTo>
                  <a:cubicBezTo>
                    <a:pt x="3854" y="16592"/>
                    <a:pt x="3879" y="16397"/>
                    <a:pt x="3903" y="16226"/>
                  </a:cubicBezTo>
                  <a:lnTo>
                    <a:pt x="3903" y="16153"/>
                  </a:lnTo>
                  <a:cubicBezTo>
                    <a:pt x="3903" y="16080"/>
                    <a:pt x="3952" y="16007"/>
                    <a:pt x="3952" y="15933"/>
                  </a:cubicBezTo>
                  <a:lnTo>
                    <a:pt x="3952" y="15885"/>
                  </a:lnTo>
                  <a:cubicBezTo>
                    <a:pt x="4001" y="15665"/>
                    <a:pt x="4049" y="15470"/>
                    <a:pt x="4098" y="15275"/>
                  </a:cubicBezTo>
                  <a:lnTo>
                    <a:pt x="4098" y="15251"/>
                  </a:lnTo>
                  <a:cubicBezTo>
                    <a:pt x="4123" y="15153"/>
                    <a:pt x="4147" y="15055"/>
                    <a:pt x="4171" y="14982"/>
                  </a:cubicBezTo>
                  <a:lnTo>
                    <a:pt x="4171" y="14933"/>
                  </a:lnTo>
                  <a:cubicBezTo>
                    <a:pt x="4196" y="14738"/>
                    <a:pt x="4244" y="14543"/>
                    <a:pt x="4293" y="14348"/>
                  </a:cubicBezTo>
                  <a:cubicBezTo>
                    <a:pt x="4488" y="13568"/>
                    <a:pt x="4659" y="12934"/>
                    <a:pt x="4732" y="12787"/>
                  </a:cubicBezTo>
                  <a:cubicBezTo>
                    <a:pt x="4781" y="12641"/>
                    <a:pt x="4879" y="12446"/>
                    <a:pt x="4976" y="12275"/>
                  </a:cubicBezTo>
                  <a:lnTo>
                    <a:pt x="5049" y="12104"/>
                  </a:lnTo>
                  <a:lnTo>
                    <a:pt x="5244" y="11738"/>
                  </a:lnTo>
                  <a:lnTo>
                    <a:pt x="5318" y="11568"/>
                  </a:lnTo>
                  <a:cubicBezTo>
                    <a:pt x="5415" y="11421"/>
                    <a:pt x="5488" y="11275"/>
                    <a:pt x="5586" y="11129"/>
                  </a:cubicBezTo>
                  <a:cubicBezTo>
                    <a:pt x="5610" y="11104"/>
                    <a:pt x="5610" y="11080"/>
                    <a:pt x="5635" y="11080"/>
                  </a:cubicBezTo>
                  <a:cubicBezTo>
                    <a:pt x="5732" y="10934"/>
                    <a:pt x="5830" y="10763"/>
                    <a:pt x="5927" y="10641"/>
                  </a:cubicBezTo>
                  <a:cubicBezTo>
                    <a:pt x="5976" y="10592"/>
                    <a:pt x="6001" y="10543"/>
                    <a:pt x="6049" y="10495"/>
                  </a:cubicBezTo>
                  <a:cubicBezTo>
                    <a:pt x="6122" y="10373"/>
                    <a:pt x="6220" y="10275"/>
                    <a:pt x="6293" y="10178"/>
                  </a:cubicBezTo>
                  <a:cubicBezTo>
                    <a:pt x="6391" y="10080"/>
                    <a:pt x="6391" y="10080"/>
                    <a:pt x="6440" y="10031"/>
                  </a:cubicBezTo>
                  <a:cubicBezTo>
                    <a:pt x="6537" y="9909"/>
                    <a:pt x="6659" y="9812"/>
                    <a:pt x="6781" y="9690"/>
                  </a:cubicBezTo>
                  <a:lnTo>
                    <a:pt x="6830" y="9641"/>
                  </a:lnTo>
                  <a:cubicBezTo>
                    <a:pt x="7171" y="9348"/>
                    <a:pt x="7513" y="9104"/>
                    <a:pt x="7903" y="8909"/>
                  </a:cubicBezTo>
                  <a:cubicBezTo>
                    <a:pt x="8455" y="8615"/>
                    <a:pt x="8897" y="8484"/>
                    <a:pt x="9247" y="8484"/>
                  </a:cubicBezTo>
                  <a:cubicBezTo>
                    <a:pt x="11650" y="8484"/>
                    <a:pt x="9716" y="14641"/>
                    <a:pt x="9269" y="16153"/>
                  </a:cubicBezTo>
                  <a:cubicBezTo>
                    <a:pt x="8659" y="18250"/>
                    <a:pt x="8366" y="20446"/>
                    <a:pt x="8342" y="22616"/>
                  </a:cubicBezTo>
                  <a:cubicBezTo>
                    <a:pt x="7488" y="24567"/>
                    <a:pt x="7537" y="27031"/>
                    <a:pt x="8049" y="29055"/>
                  </a:cubicBezTo>
                  <a:cubicBezTo>
                    <a:pt x="8244" y="30006"/>
                    <a:pt x="8610" y="30909"/>
                    <a:pt x="9122" y="31738"/>
                  </a:cubicBezTo>
                  <a:cubicBezTo>
                    <a:pt x="9805" y="32738"/>
                    <a:pt x="10683" y="33592"/>
                    <a:pt x="11708" y="34250"/>
                  </a:cubicBezTo>
                  <a:cubicBezTo>
                    <a:pt x="15805" y="37128"/>
                    <a:pt x="20756" y="38470"/>
                    <a:pt x="25732" y="38518"/>
                  </a:cubicBezTo>
                  <a:cubicBezTo>
                    <a:pt x="27122" y="40030"/>
                    <a:pt x="28805" y="41250"/>
                    <a:pt x="30683" y="42104"/>
                  </a:cubicBezTo>
                  <a:cubicBezTo>
                    <a:pt x="31122" y="42299"/>
                    <a:pt x="31561" y="42469"/>
                    <a:pt x="32049" y="42567"/>
                  </a:cubicBezTo>
                  <a:cubicBezTo>
                    <a:pt x="32320" y="42616"/>
                    <a:pt x="32597" y="42645"/>
                    <a:pt x="32871" y="42645"/>
                  </a:cubicBezTo>
                  <a:cubicBezTo>
                    <a:pt x="33558" y="42645"/>
                    <a:pt x="34226" y="42463"/>
                    <a:pt x="34732" y="41957"/>
                  </a:cubicBezTo>
                  <a:cubicBezTo>
                    <a:pt x="35195" y="41445"/>
                    <a:pt x="35415" y="40762"/>
                    <a:pt x="35317" y="40079"/>
                  </a:cubicBezTo>
                  <a:cubicBezTo>
                    <a:pt x="35195" y="39396"/>
                    <a:pt x="35000" y="38738"/>
                    <a:pt x="34707" y="38128"/>
                  </a:cubicBezTo>
                  <a:lnTo>
                    <a:pt x="34707" y="38128"/>
                  </a:lnTo>
                  <a:cubicBezTo>
                    <a:pt x="35050" y="38154"/>
                    <a:pt x="35399" y="38175"/>
                    <a:pt x="35748" y="38175"/>
                  </a:cubicBezTo>
                  <a:cubicBezTo>
                    <a:pt x="36367" y="38175"/>
                    <a:pt x="36984" y="38111"/>
                    <a:pt x="37561" y="37909"/>
                  </a:cubicBezTo>
                  <a:cubicBezTo>
                    <a:pt x="38463" y="37592"/>
                    <a:pt x="39244" y="36811"/>
                    <a:pt x="39293" y="35909"/>
                  </a:cubicBezTo>
                  <a:cubicBezTo>
                    <a:pt x="40536" y="35201"/>
                    <a:pt x="41683" y="34348"/>
                    <a:pt x="42731" y="33372"/>
                  </a:cubicBezTo>
                  <a:cubicBezTo>
                    <a:pt x="44951" y="31348"/>
                    <a:pt x="46634" y="28445"/>
                    <a:pt x="46536" y="25397"/>
                  </a:cubicBezTo>
                  <a:cubicBezTo>
                    <a:pt x="46512" y="24689"/>
                    <a:pt x="46439" y="23982"/>
                    <a:pt x="46317" y="23299"/>
                  </a:cubicBezTo>
                  <a:cubicBezTo>
                    <a:pt x="47292" y="22324"/>
                    <a:pt x="47926" y="21080"/>
                    <a:pt x="48170" y="19738"/>
                  </a:cubicBezTo>
                  <a:cubicBezTo>
                    <a:pt x="48439" y="18007"/>
                    <a:pt x="48000" y="16226"/>
                    <a:pt x="46951" y="14836"/>
                  </a:cubicBezTo>
                  <a:cubicBezTo>
                    <a:pt x="46807" y="14630"/>
                    <a:pt x="46593" y="14424"/>
                    <a:pt x="46368" y="14424"/>
                  </a:cubicBezTo>
                  <a:cubicBezTo>
                    <a:pt x="46327" y="14424"/>
                    <a:pt x="46285" y="14431"/>
                    <a:pt x="46244" y="14446"/>
                  </a:cubicBezTo>
                  <a:cubicBezTo>
                    <a:pt x="46000" y="15324"/>
                    <a:pt x="45658" y="16177"/>
                    <a:pt x="45292" y="17007"/>
                  </a:cubicBezTo>
                  <a:cubicBezTo>
                    <a:pt x="45024" y="17592"/>
                    <a:pt x="44683" y="18129"/>
                    <a:pt x="44268" y="18592"/>
                  </a:cubicBezTo>
                  <a:cubicBezTo>
                    <a:pt x="44024" y="18299"/>
                    <a:pt x="43780" y="18007"/>
                    <a:pt x="43512" y="17738"/>
                  </a:cubicBezTo>
                  <a:cubicBezTo>
                    <a:pt x="41780" y="16007"/>
                    <a:pt x="39585" y="14836"/>
                    <a:pt x="37293" y="13982"/>
                  </a:cubicBezTo>
                  <a:cubicBezTo>
                    <a:pt x="37317" y="13982"/>
                    <a:pt x="37341" y="13958"/>
                    <a:pt x="37366" y="13934"/>
                  </a:cubicBezTo>
                  <a:cubicBezTo>
                    <a:pt x="37854" y="13446"/>
                    <a:pt x="38073" y="12738"/>
                    <a:pt x="37975" y="12056"/>
                  </a:cubicBezTo>
                  <a:cubicBezTo>
                    <a:pt x="37756" y="11056"/>
                    <a:pt x="36756" y="10470"/>
                    <a:pt x="35780" y="10153"/>
                  </a:cubicBezTo>
                  <a:cubicBezTo>
                    <a:pt x="35364" y="10027"/>
                    <a:pt x="34914" y="9933"/>
                    <a:pt x="34480" y="9933"/>
                  </a:cubicBezTo>
                  <a:cubicBezTo>
                    <a:pt x="34142" y="9933"/>
                    <a:pt x="33814" y="9990"/>
                    <a:pt x="33516" y="10131"/>
                  </a:cubicBezTo>
                  <a:lnTo>
                    <a:pt x="33516" y="10131"/>
                  </a:lnTo>
                  <a:cubicBezTo>
                    <a:pt x="34237" y="9670"/>
                    <a:pt x="34482" y="8606"/>
                    <a:pt x="34097" y="7836"/>
                  </a:cubicBezTo>
                  <a:cubicBezTo>
                    <a:pt x="33707" y="7007"/>
                    <a:pt x="32780" y="6495"/>
                    <a:pt x="31854" y="6421"/>
                  </a:cubicBezTo>
                  <a:cubicBezTo>
                    <a:pt x="31750" y="6416"/>
                    <a:pt x="31646" y="6413"/>
                    <a:pt x="31543" y="6413"/>
                  </a:cubicBezTo>
                  <a:cubicBezTo>
                    <a:pt x="30721" y="6413"/>
                    <a:pt x="29905" y="6584"/>
                    <a:pt x="29146" y="6909"/>
                  </a:cubicBezTo>
                  <a:cubicBezTo>
                    <a:pt x="26171" y="8104"/>
                    <a:pt x="23707" y="10251"/>
                    <a:pt x="22098" y="13007"/>
                  </a:cubicBezTo>
                  <a:cubicBezTo>
                    <a:pt x="20756" y="13299"/>
                    <a:pt x="19415" y="13690"/>
                    <a:pt x="18147" y="14177"/>
                  </a:cubicBezTo>
                  <a:cubicBezTo>
                    <a:pt x="17659" y="14348"/>
                    <a:pt x="17195" y="14543"/>
                    <a:pt x="16732" y="14763"/>
                  </a:cubicBezTo>
                  <a:cubicBezTo>
                    <a:pt x="17073" y="11056"/>
                    <a:pt x="17683" y="7397"/>
                    <a:pt x="16195" y="3861"/>
                  </a:cubicBezTo>
                  <a:cubicBezTo>
                    <a:pt x="16122" y="3714"/>
                    <a:pt x="16073" y="3592"/>
                    <a:pt x="16000" y="3446"/>
                  </a:cubicBezTo>
                  <a:cubicBezTo>
                    <a:pt x="15976" y="3422"/>
                    <a:pt x="15952" y="3373"/>
                    <a:pt x="15927" y="3324"/>
                  </a:cubicBezTo>
                  <a:cubicBezTo>
                    <a:pt x="15903" y="3251"/>
                    <a:pt x="15854" y="3153"/>
                    <a:pt x="15781" y="3080"/>
                  </a:cubicBezTo>
                  <a:lnTo>
                    <a:pt x="15708" y="2934"/>
                  </a:lnTo>
                  <a:cubicBezTo>
                    <a:pt x="15659" y="2861"/>
                    <a:pt x="15610" y="2787"/>
                    <a:pt x="15561" y="2714"/>
                  </a:cubicBezTo>
                  <a:lnTo>
                    <a:pt x="15464" y="2592"/>
                  </a:lnTo>
                  <a:cubicBezTo>
                    <a:pt x="15415" y="2519"/>
                    <a:pt x="15342" y="2446"/>
                    <a:pt x="15293" y="2373"/>
                  </a:cubicBezTo>
                  <a:lnTo>
                    <a:pt x="15195" y="2275"/>
                  </a:lnTo>
                  <a:cubicBezTo>
                    <a:pt x="15122" y="2178"/>
                    <a:pt x="15049" y="2105"/>
                    <a:pt x="14976" y="2031"/>
                  </a:cubicBezTo>
                  <a:lnTo>
                    <a:pt x="14927" y="1958"/>
                  </a:lnTo>
                  <a:cubicBezTo>
                    <a:pt x="13582" y="613"/>
                    <a:pt x="11648" y="0"/>
                    <a:pt x="9687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505" name="Google Shape;505;p42"/>
            <p:cNvGrpSpPr/>
            <p:nvPr/>
          </p:nvGrpSpPr>
          <p:grpSpPr>
            <a:xfrm>
              <a:off x="2435793" y="1686451"/>
              <a:ext cx="1210952" cy="1073280"/>
              <a:chOff x="3635200" y="2085425"/>
              <a:chExt cx="3349799" cy="2905469"/>
            </a:xfrm>
          </p:grpSpPr>
          <p:sp>
            <p:nvSpPr>
              <p:cNvPr id="506" name="Google Shape;506;p42"/>
              <p:cNvSpPr/>
              <p:nvPr/>
            </p:nvSpPr>
            <p:spPr>
              <a:xfrm>
                <a:off x="6597646" y="3068980"/>
                <a:ext cx="387353" cy="654881"/>
              </a:xfrm>
              <a:custGeom>
                <a:avLst/>
                <a:gdLst/>
                <a:ahLst/>
                <a:cxnLst/>
                <a:rect l="l" t="t" r="r" b="b"/>
                <a:pathLst>
                  <a:path w="5683" h="9608" extrusionOk="0">
                    <a:moveTo>
                      <a:pt x="2906" y="0"/>
                    </a:moveTo>
                    <a:cubicBezTo>
                      <a:pt x="2864" y="0"/>
                      <a:pt x="2822" y="7"/>
                      <a:pt x="2781" y="22"/>
                    </a:cubicBezTo>
                    <a:cubicBezTo>
                      <a:pt x="2537" y="900"/>
                      <a:pt x="2195" y="1754"/>
                      <a:pt x="1829" y="2583"/>
                    </a:cubicBezTo>
                    <a:cubicBezTo>
                      <a:pt x="1415" y="3461"/>
                      <a:pt x="878" y="4364"/>
                      <a:pt x="0" y="4778"/>
                    </a:cubicBezTo>
                    <a:lnTo>
                      <a:pt x="2025" y="9608"/>
                    </a:lnTo>
                    <a:cubicBezTo>
                      <a:pt x="5024" y="7486"/>
                      <a:pt x="5683" y="3315"/>
                      <a:pt x="3488" y="388"/>
                    </a:cubicBezTo>
                    <a:cubicBezTo>
                      <a:pt x="3344" y="203"/>
                      <a:pt x="3130" y="0"/>
                      <a:pt x="290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7" name="Google Shape;507;p42"/>
              <p:cNvSpPr/>
              <p:nvPr/>
            </p:nvSpPr>
            <p:spPr>
              <a:xfrm>
                <a:off x="4795559" y="3347416"/>
                <a:ext cx="1561068" cy="452923"/>
              </a:xfrm>
              <a:custGeom>
                <a:avLst/>
                <a:gdLst/>
                <a:ahLst/>
                <a:cxnLst/>
                <a:rect l="l" t="t" r="r" b="b"/>
                <a:pathLst>
                  <a:path w="22903" h="6645" extrusionOk="0">
                    <a:moveTo>
                      <a:pt x="12029" y="1"/>
                    </a:moveTo>
                    <a:cubicBezTo>
                      <a:pt x="11344" y="1"/>
                      <a:pt x="10659" y="28"/>
                      <a:pt x="9976" y="84"/>
                    </a:cubicBezTo>
                    <a:cubicBezTo>
                      <a:pt x="8732" y="181"/>
                      <a:pt x="7464" y="376"/>
                      <a:pt x="6244" y="645"/>
                    </a:cubicBezTo>
                    <a:cubicBezTo>
                      <a:pt x="3854" y="1206"/>
                      <a:pt x="1708" y="2181"/>
                      <a:pt x="586" y="3620"/>
                    </a:cubicBezTo>
                    <a:cubicBezTo>
                      <a:pt x="98" y="4303"/>
                      <a:pt x="1" y="5205"/>
                      <a:pt x="367" y="5962"/>
                    </a:cubicBezTo>
                    <a:cubicBezTo>
                      <a:pt x="440" y="6205"/>
                      <a:pt x="562" y="6425"/>
                      <a:pt x="732" y="6644"/>
                    </a:cubicBezTo>
                    <a:cubicBezTo>
                      <a:pt x="3415" y="4547"/>
                      <a:pt x="7537" y="4059"/>
                      <a:pt x="10708" y="3888"/>
                    </a:cubicBezTo>
                    <a:cubicBezTo>
                      <a:pt x="11470" y="3845"/>
                      <a:pt x="12236" y="3819"/>
                      <a:pt x="13003" y="3819"/>
                    </a:cubicBezTo>
                    <a:cubicBezTo>
                      <a:pt x="14815" y="3819"/>
                      <a:pt x="16633" y="3965"/>
                      <a:pt x="18415" y="4376"/>
                    </a:cubicBezTo>
                    <a:cubicBezTo>
                      <a:pt x="19854" y="4693"/>
                      <a:pt x="21269" y="5181"/>
                      <a:pt x="22610" y="5791"/>
                    </a:cubicBezTo>
                    <a:cubicBezTo>
                      <a:pt x="22805" y="5449"/>
                      <a:pt x="22903" y="5059"/>
                      <a:pt x="22903" y="4669"/>
                    </a:cubicBezTo>
                    <a:cubicBezTo>
                      <a:pt x="22829" y="3620"/>
                      <a:pt x="22342" y="2693"/>
                      <a:pt x="21098" y="1937"/>
                    </a:cubicBezTo>
                    <a:cubicBezTo>
                      <a:pt x="19878" y="1254"/>
                      <a:pt x="18586" y="791"/>
                      <a:pt x="17220" y="547"/>
                    </a:cubicBezTo>
                    <a:cubicBezTo>
                      <a:pt x="15506" y="180"/>
                      <a:pt x="13767" y="1"/>
                      <a:pt x="120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8" name="Google Shape;508;p42"/>
              <p:cNvSpPr/>
              <p:nvPr/>
            </p:nvSpPr>
            <p:spPr>
              <a:xfrm>
                <a:off x="5098122" y="2520766"/>
                <a:ext cx="1133842" cy="586312"/>
              </a:xfrm>
              <a:custGeom>
                <a:avLst/>
                <a:gdLst/>
                <a:ahLst/>
                <a:cxnLst/>
                <a:rect l="l" t="t" r="r" b="b"/>
                <a:pathLst>
                  <a:path w="16635" h="8602" extrusionOk="0">
                    <a:moveTo>
                      <a:pt x="9986" y="0"/>
                    </a:moveTo>
                    <a:cubicBezTo>
                      <a:pt x="9185" y="0"/>
                      <a:pt x="8408" y="173"/>
                      <a:pt x="7683" y="505"/>
                    </a:cubicBezTo>
                    <a:cubicBezTo>
                      <a:pt x="4269" y="1870"/>
                      <a:pt x="1513" y="4505"/>
                      <a:pt x="1" y="7870"/>
                    </a:cubicBezTo>
                    <a:lnTo>
                      <a:pt x="14195" y="8602"/>
                    </a:lnTo>
                    <a:cubicBezTo>
                      <a:pt x="14854" y="8382"/>
                      <a:pt x="15439" y="8017"/>
                      <a:pt x="15927" y="7529"/>
                    </a:cubicBezTo>
                    <a:cubicBezTo>
                      <a:pt x="16415" y="7041"/>
                      <a:pt x="16634" y="6334"/>
                      <a:pt x="16512" y="5651"/>
                    </a:cubicBezTo>
                    <a:cubicBezTo>
                      <a:pt x="16317" y="4675"/>
                      <a:pt x="15293" y="4065"/>
                      <a:pt x="14317" y="3773"/>
                    </a:cubicBezTo>
                    <a:cubicBezTo>
                      <a:pt x="13887" y="3642"/>
                      <a:pt x="13429" y="3540"/>
                      <a:pt x="12987" y="3540"/>
                    </a:cubicBezTo>
                    <a:cubicBezTo>
                      <a:pt x="12679" y="3540"/>
                      <a:pt x="12380" y="3590"/>
                      <a:pt x="12104" y="3714"/>
                    </a:cubicBezTo>
                    <a:lnTo>
                      <a:pt x="12104" y="3714"/>
                    </a:lnTo>
                    <a:cubicBezTo>
                      <a:pt x="12800" y="3263"/>
                      <a:pt x="13017" y="2214"/>
                      <a:pt x="12659" y="1431"/>
                    </a:cubicBezTo>
                    <a:cubicBezTo>
                      <a:pt x="12244" y="602"/>
                      <a:pt x="11317" y="90"/>
                      <a:pt x="10415" y="17"/>
                    </a:cubicBezTo>
                    <a:cubicBezTo>
                      <a:pt x="10271" y="6"/>
                      <a:pt x="10128" y="0"/>
                      <a:pt x="99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9" name="Google Shape;509;p42"/>
              <p:cNvSpPr/>
              <p:nvPr/>
            </p:nvSpPr>
            <p:spPr>
              <a:xfrm>
                <a:off x="4150559" y="2927002"/>
                <a:ext cx="2668191" cy="1782725"/>
              </a:xfrm>
              <a:custGeom>
                <a:avLst/>
                <a:gdLst/>
                <a:ahLst/>
                <a:cxnLst/>
                <a:rect l="l" t="t" r="r" b="b"/>
                <a:pathLst>
                  <a:path w="39146" h="26155" extrusionOk="0">
                    <a:moveTo>
                      <a:pt x="21490" y="6543"/>
                    </a:moveTo>
                    <a:cubicBezTo>
                      <a:pt x="23040" y="6543"/>
                      <a:pt x="24587" y="6695"/>
                      <a:pt x="26097" y="7008"/>
                    </a:cubicBezTo>
                    <a:cubicBezTo>
                      <a:pt x="27317" y="7227"/>
                      <a:pt x="28512" y="7666"/>
                      <a:pt x="29585" y="8276"/>
                    </a:cubicBezTo>
                    <a:cubicBezTo>
                      <a:pt x="30707" y="8959"/>
                      <a:pt x="31146" y="9764"/>
                      <a:pt x="31219" y="10715"/>
                    </a:cubicBezTo>
                    <a:cubicBezTo>
                      <a:pt x="31268" y="11691"/>
                      <a:pt x="30390" y="12642"/>
                      <a:pt x="29219" y="13300"/>
                    </a:cubicBezTo>
                    <a:cubicBezTo>
                      <a:pt x="28219" y="13861"/>
                      <a:pt x="27122" y="14251"/>
                      <a:pt x="26000" y="14471"/>
                    </a:cubicBezTo>
                    <a:cubicBezTo>
                      <a:pt x="24286" y="14768"/>
                      <a:pt x="22572" y="14937"/>
                      <a:pt x="20858" y="14937"/>
                    </a:cubicBezTo>
                    <a:cubicBezTo>
                      <a:pt x="20743" y="14937"/>
                      <a:pt x="20627" y="14936"/>
                      <a:pt x="20512" y="14934"/>
                    </a:cubicBezTo>
                    <a:cubicBezTo>
                      <a:pt x="17805" y="14934"/>
                      <a:pt x="15098" y="14520"/>
                      <a:pt x="12878" y="13569"/>
                    </a:cubicBezTo>
                    <a:cubicBezTo>
                      <a:pt x="12390" y="13373"/>
                      <a:pt x="11927" y="13105"/>
                      <a:pt x="11537" y="12764"/>
                    </a:cubicBezTo>
                    <a:cubicBezTo>
                      <a:pt x="11269" y="12520"/>
                      <a:pt x="11073" y="12227"/>
                      <a:pt x="10951" y="11910"/>
                    </a:cubicBezTo>
                    <a:cubicBezTo>
                      <a:pt x="10634" y="11203"/>
                      <a:pt x="10708" y="10398"/>
                      <a:pt x="11147" y="9788"/>
                    </a:cubicBezTo>
                    <a:cubicBezTo>
                      <a:pt x="12171" y="8496"/>
                      <a:pt x="14098" y="7617"/>
                      <a:pt x="16244" y="7130"/>
                    </a:cubicBezTo>
                    <a:cubicBezTo>
                      <a:pt x="17342" y="6861"/>
                      <a:pt x="18464" y="6691"/>
                      <a:pt x="19610" y="6617"/>
                    </a:cubicBezTo>
                    <a:cubicBezTo>
                      <a:pt x="20235" y="6568"/>
                      <a:pt x="20863" y="6543"/>
                      <a:pt x="21490" y="6543"/>
                    </a:cubicBezTo>
                    <a:close/>
                    <a:moveTo>
                      <a:pt x="20518" y="0"/>
                    </a:moveTo>
                    <a:cubicBezTo>
                      <a:pt x="19345" y="0"/>
                      <a:pt x="18170" y="76"/>
                      <a:pt x="17000" y="227"/>
                    </a:cubicBezTo>
                    <a:cubicBezTo>
                      <a:pt x="14805" y="496"/>
                      <a:pt x="12659" y="1032"/>
                      <a:pt x="10586" y="1813"/>
                    </a:cubicBezTo>
                    <a:cubicBezTo>
                      <a:pt x="6513" y="3374"/>
                      <a:pt x="2830" y="6105"/>
                      <a:pt x="903" y="10130"/>
                    </a:cubicBezTo>
                    <a:cubicBezTo>
                      <a:pt x="0" y="12081"/>
                      <a:pt x="25" y="14617"/>
                      <a:pt x="537" y="16690"/>
                    </a:cubicBezTo>
                    <a:cubicBezTo>
                      <a:pt x="732" y="17642"/>
                      <a:pt x="1098" y="18544"/>
                      <a:pt x="1610" y="19373"/>
                    </a:cubicBezTo>
                    <a:cubicBezTo>
                      <a:pt x="2318" y="20373"/>
                      <a:pt x="3171" y="21227"/>
                      <a:pt x="4196" y="21885"/>
                    </a:cubicBezTo>
                    <a:cubicBezTo>
                      <a:pt x="8342" y="24786"/>
                      <a:pt x="13361" y="26155"/>
                      <a:pt x="18394" y="26155"/>
                    </a:cubicBezTo>
                    <a:cubicBezTo>
                      <a:pt x="18482" y="26155"/>
                      <a:pt x="18570" y="26154"/>
                      <a:pt x="18659" y="26154"/>
                    </a:cubicBezTo>
                    <a:cubicBezTo>
                      <a:pt x="18743" y="26154"/>
                      <a:pt x="18827" y="26155"/>
                      <a:pt x="18911" y="26155"/>
                    </a:cubicBezTo>
                    <a:cubicBezTo>
                      <a:pt x="22362" y="26155"/>
                      <a:pt x="25789" y="25666"/>
                      <a:pt x="29122" y="24690"/>
                    </a:cubicBezTo>
                    <a:cubicBezTo>
                      <a:pt x="31414" y="23983"/>
                      <a:pt x="33439" y="22642"/>
                      <a:pt x="35219" y="21007"/>
                    </a:cubicBezTo>
                    <a:cubicBezTo>
                      <a:pt x="37439" y="18983"/>
                      <a:pt x="39146" y="16105"/>
                      <a:pt x="39024" y="13032"/>
                    </a:cubicBezTo>
                    <a:cubicBezTo>
                      <a:pt x="38926" y="10056"/>
                      <a:pt x="38073" y="7496"/>
                      <a:pt x="35951" y="5374"/>
                    </a:cubicBezTo>
                    <a:cubicBezTo>
                      <a:pt x="34122" y="3544"/>
                      <a:pt x="31756" y="2301"/>
                      <a:pt x="29317" y="1471"/>
                    </a:cubicBezTo>
                    <a:cubicBezTo>
                      <a:pt x="26480" y="491"/>
                      <a:pt x="23505" y="0"/>
                      <a:pt x="205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0" name="Google Shape;510;p42"/>
              <p:cNvSpPr/>
              <p:nvPr/>
            </p:nvSpPr>
            <p:spPr>
              <a:xfrm>
                <a:off x="3635200" y="2085425"/>
                <a:ext cx="1266822" cy="2045754"/>
              </a:xfrm>
              <a:custGeom>
                <a:avLst/>
                <a:gdLst/>
                <a:ahLst/>
                <a:cxnLst/>
                <a:rect l="l" t="t" r="r" b="b"/>
                <a:pathLst>
                  <a:path w="18586" h="30014" extrusionOk="0">
                    <a:moveTo>
                      <a:pt x="9693" y="0"/>
                    </a:moveTo>
                    <a:cubicBezTo>
                      <a:pt x="8242" y="0"/>
                      <a:pt x="6775" y="331"/>
                      <a:pt x="5513" y="941"/>
                    </a:cubicBezTo>
                    <a:cubicBezTo>
                      <a:pt x="2366" y="2501"/>
                      <a:pt x="415" y="5818"/>
                      <a:pt x="196" y="9282"/>
                    </a:cubicBezTo>
                    <a:cubicBezTo>
                      <a:pt x="1" y="12135"/>
                      <a:pt x="635" y="14965"/>
                      <a:pt x="2513" y="17184"/>
                    </a:cubicBezTo>
                    <a:cubicBezTo>
                      <a:pt x="2830" y="17574"/>
                      <a:pt x="3244" y="17989"/>
                      <a:pt x="3757" y="18038"/>
                    </a:cubicBezTo>
                    <a:cubicBezTo>
                      <a:pt x="3440" y="17989"/>
                      <a:pt x="4610" y="13209"/>
                      <a:pt x="4805" y="12770"/>
                    </a:cubicBezTo>
                    <a:cubicBezTo>
                      <a:pt x="5488" y="11184"/>
                      <a:pt x="6415" y="9745"/>
                      <a:pt x="7976" y="8916"/>
                    </a:cubicBezTo>
                    <a:cubicBezTo>
                      <a:pt x="8533" y="8616"/>
                      <a:pt x="8978" y="8483"/>
                      <a:pt x="9330" y="8483"/>
                    </a:cubicBezTo>
                    <a:cubicBezTo>
                      <a:pt x="11723" y="8483"/>
                      <a:pt x="9810" y="14629"/>
                      <a:pt x="9342" y="16160"/>
                    </a:cubicBezTo>
                    <a:cubicBezTo>
                      <a:pt x="8537" y="18794"/>
                      <a:pt x="8269" y="22086"/>
                      <a:pt x="8488" y="24867"/>
                    </a:cubicBezTo>
                    <a:cubicBezTo>
                      <a:pt x="8561" y="26208"/>
                      <a:pt x="8879" y="27525"/>
                      <a:pt x="9391" y="28769"/>
                    </a:cubicBezTo>
                    <a:cubicBezTo>
                      <a:pt x="9561" y="29184"/>
                      <a:pt x="9757" y="29598"/>
                      <a:pt x="9952" y="30013"/>
                    </a:cubicBezTo>
                    <a:cubicBezTo>
                      <a:pt x="12122" y="30013"/>
                      <a:pt x="14244" y="29428"/>
                      <a:pt x="16122" y="28330"/>
                    </a:cubicBezTo>
                    <a:cubicBezTo>
                      <a:pt x="17025" y="27818"/>
                      <a:pt x="17854" y="27184"/>
                      <a:pt x="18586" y="26428"/>
                    </a:cubicBezTo>
                    <a:cubicBezTo>
                      <a:pt x="18391" y="25818"/>
                      <a:pt x="17903" y="25208"/>
                      <a:pt x="17659" y="24574"/>
                    </a:cubicBezTo>
                    <a:cubicBezTo>
                      <a:pt x="16781" y="22257"/>
                      <a:pt x="16561" y="19769"/>
                      <a:pt x="16610" y="17306"/>
                    </a:cubicBezTo>
                    <a:cubicBezTo>
                      <a:pt x="16683" y="12745"/>
                      <a:pt x="18049" y="8209"/>
                      <a:pt x="16220" y="3843"/>
                    </a:cubicBezTo>
                    <a:cubicBezTo>
                      <a:pt x="15089" y="1168"/>
                      <a:pt x="12421" y="0"/>
                      <a:pt x="96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1" name="Google Shape;511;p42"/>
              <p:cNvSpPr/>
              <p:nvPr/>
            </p:nvSpPr>
            <p:spPr>
              <a:xfrm>
                <a:off x="3635200" y="2410278"/>
                <a:ext cx="472212" cy="904620"/>
              </a:xfrm>
              <a:custGeom>
                <a:avLst/>
                <a:gdLst/>
                <a:ahLst/>
                <a:cxnLst/>
                <a:rect l="l" t="t" r="r" b="b"/>
                <a:pathLst>
                  <a:path w="6928" h="13272" extrusionOk="0">
                    <a:moveTo>
                      <a:pt x="1856" y="1"/>
                    </a:moveTo>
                    <a:cubicBezTo>
                      <a:pt x="1750" y="1"/>
                      <a:pt x="1643" y="2"/>
                      <a:pt x="1537" y="4"/>
                    </a:cubicBezTo>
                    <a:cubicBezTo>
                      <a:pt x="757" y="1394"/>
                      <a:pt x="293" y="2930"/>
                      <a:pt x="196" y="4516"/>
                    </a:cubicBezTo>
                    <a:cubicBezTo>
                      <a:pt x="1" y="7345"/>
                      <a:pt x="635" y="10199"/>
                      <a:pt x="2513" y="12394"/>
                    </a:cubicBezTo>
                    <a:cubicBezTo>
                      <a:pt x="2830" y="12808"/>
                      <a:pt x="3244" y="13199"/>
                      <a:pt x="3757" y="13272"/>
                    </a:cubicBezTo>
                    <a:cubicBezTo>
                      <a:pt x="3440" y="13223"/>
                      <a:pt x="4610" y="8443"/>
                      <a:pt x="4805" y="8004"/>
                    </a:cubicBezTo>
                    <a:cubicBezTo>
                      <a:pt x="5244" y="6808"/>
                      <a:pt x="5976" y="5735"/>
                      <a:pt x="6927" y="4857"/>
                    </a:cubicBezTo>
                    <a:cubicBezTo>
                      <a:pt x="6879" y="3906"/>
                      <a:pt x="6805" y="2979"/>
                      <a:pt x="6683" y="2052"/>
                    </a:cubicBezTo>
                    <a:cubicBezTo>
                      <a:pt x="6610" y="1589"/>
                      <a:pt x="6537" y="1126"/>
                      <a:pt x="6196" y="809"/>
                    </a:cubicBezTo>
                    <a:cubicBezTo>
                      <a:pt x="5952" y="613"/>
                      <a:pt x="5659" y="491"/>
                      <a:pt x="5342" y="418"/>
                    </a:cubicBezTo>
                    <a:cubicBezTo>
                      <a:pt x="4200" y="127"/>
                      <a:pt x="3038" y="1"/>
                      <a:pt x="18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2" name="Google Shape;512;p42"/>
              <p:cNvSpPr/>
              <p:nvPr/>
            </p:nvSpPr>
            <p:spPr>
              <a:xfrm>
                <a:off x="3636904" y="2410482"/>
                <a:ext cx="297587" cy="904415"/>
              </a:xfrm>
              <a:custGeom>
                <a:avLst/>
                <a:gdLst/>
                <a:ahLst/>
                <a:cxnLst/>
                <a:rect l="l" t="t" r="r" b="b"/>
                <a:pathLst>
                  <a:path w="4366" h="13269" extrusionOk="0">
                    <a:moveTo>
                      <a:pt x="1537" y="1"/>
                    </a:moveTo>
                    <a:cubicBezTo>
                      <a:pt x="756" y="1391"/>
                      <a:pt x="293" y="2927"/>
                      <a:pt x="171" y="4513"/>
                    </a:cubicBezTo>
                    <a:cubicBezTo>
                      <a:pt x="0" y="7342"/>
                      <a:pt x="634" y="10196"/>
                      <a:pt x="2488" y="12391"/>
                    </a:cubicBezTo>
                    <a:cubicBezTo>
                      <a:pt x="2829" y="12805"/>
                      <a:pt x="3243" y="13194"/>
                      <a:pt x="3754" y="13268"/>
                    </a:cubicBezTo>
                    <a:lnTo>
                      <a:pt x="3754" y="13268"/>
                    </a:lnTo>
                    <a:cubicBezTo>
                      <a:pt x="3539" y="13231"/>
                      <a:pt x="3977" y="11093"/>
                      <a:pt x="4366" y="9561"/>
                    </a:cubicBezTo>
                    <a:cubicBezTo>
                      <a:pt x="3683" y="7903"/>
                      <a:pt x="2927" y="6269"/>
                      <a:pt x="2488" y="4537"/>
                    </a:cubicBezTo>
                    <a:cubicBezTo>
                      <a:pt x="2122" y="3049"/>
                      <a:pt x="2024" y="1513"/>
                      <a:pt x="2195" y="1"/>
                    </a:cubicBezTo>
                    <a:close/>
                    <a:moveTo>
                      <a:pt x="3754" y="13268"/>
                    </a:moveTo>
                    <a:lnTo>
                      <a:pt x="3754" y="13268"/>
                    </a:lnTo>
                    <a:cubicBezTo>
                      <a:pt x="3755" y="13269"/>
                      <a:pt x="3755" y="13269"/>
                      <a:pt x="3756" y="13269"/>
                    </a:cubicBezTo>
                    <a:cubicBezTo>
                      <a:pt x="3755" y="13269"/>
                      <a:pt x="3755" y="13268"/>
                      <a:pt x="3754" y="1326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3" name="Google Shape;513;p42"/>
              <p:cNvSpPr/>
              <p:nvPr/>
            </p:nvSpPr>
            <p:spPr>
              <a:xfrm>
                <a:off x="4150559" y="2314103"/>
                <a:ext cx="207888" cy="159631"/>
              </a:xfrm>
              <a:custGeom>
                <a:avLst/>
                <a:gdLst/>
                <a:ahLst/>
                <a:cxnLst/>
                <a:rect l="l" t="t" r="r" b="b"/>
                <a:pathLst>
                  <a:path w="3050" h="2342" extrusionOk="0">
                    <a:moveTo>
                      <a:pt x="1513" y="0"/>
                    </a:moveTo>
                    <a:cubicBezTo>
                      <a:pt x="0" y="0"/>
                      <a:pt x="0" y="2342"/>
                      <a:pt x="1513" y="2342"/>
                    </a:cubicBezTo>
                    <a:cubicBezTo>
                      <a:pt x="3049" y="2342"/>
                      <a:pt x="3049" y="0"/>
                      <a:pt x="15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4" name="Google Shape;514;p42"/>
              <p:cNvSpPr/>
              <p:nvPr/>
            </p:nvSpPr>
            <p:spPr>
              <a:xfrm>
                <a:off x="5148015" y="4005914"/>
                <a:ext cx="1213589" cy="984980"/>
              </a:xfrm>
              <a:custGeom>
                <a:avLst/>
                <a:gdLst/>
                <a:ahLst/>
                <a:cxnLst/>
                <a:rect l="l" t="t" r="r" b="b"/>
                <a:pathLst>
                  <a:path w="17805" h="14451" extrusionOk="0">
                    <a:moveTo>
                      <a:pt x="11759" y="0"/>
                    </a:moveTo>
                    <a:cubicBezTo>
                      <a:pt x="9963" y="0"/>
                      <a:pt x="8187" y="286"/>
                      <a:pt x="6366" y="715"/>
                    </a:cubicBezTo>
                    <a:cubicBezTo>
                      <a:pt x="4244" y="1203"/>
                      <a:pt x="1610" y="1959"/>
                      <a:pt x="659" y="4105"/>
                    </a:cubicBezTo>
                    <a:cubicBezTo>
                      <a:pt x="0" y="5569"/>
                      <a:pt x="1147" y="7081"/>
                      <a:pt x="1951" y="8252"/>
                    </a:cubicBezTo>
                    <a:cubicBezTo>
                      <a:pt x="3586" y="10715"/>
                      <a:pt x="5878" y="12666"/>
                      <a:pt x="8561" y="13910"/>
                    </a:cubicBezTo>
                    <a:cubicBezTo>
                      <a:pt x="8976" y="14105"/>
                      <a:pt x="9439" y="14276"/>
                      <a:pt x="9927" y="14373"/>
                    </a:cubicBezTo>
                    <a:cubicBezTo>
                      <a:pt x="10205" y="14422"/>
                      <a:pt x="10485" y="14451"/>
                      <a:pt x="10759" y="14451"/>
                    </a:cubicBezTo>
                    <a:cubicBezTo>
                      <a:pt x="11445" y="14451"/>
                      <a:pt x="12090" y="14269"/>
                      <a:pt x="12561" y="13764"/>
                    </a:cubicBezTo>
                    <a:cubicBezTo>
                      <a:pt x="13049" y="13251"/>
                      <a:pt x="13244" y="12568"/>
                      <a:pt x="13146" y="11886"/>
                    </a:cubicBezTo>
                    <a:cubicBezTo>
                      <a:pt x="13049" y="11203"/>
                      <a:pt x="12829" y="10544"/>
                      <a:pt x="12537" y="9934"/>
                    </a:cubicBezTo>
                    <a:lnTo>
                      <a:pt x="12537" y="9934"/>
                    </a:lnTo>
                    <a:cubicBezTo>
                      <a:pt x="12888" y="9961"/>
                      <a:pt x="13243" y="9981"/>
                      <a:pt x="13595" y="9981"/>
                    </a:cubicBezTo>
                    <a:cubicBezTo>
                      <a:pt x="14220" y="9981"/>
                      <a:pt x="14837" y="9918"/>
                      <a:pt x="15415" y="9715"/>
                    </a:cubicBezTo>
                    <a:cubicBezTo>
                      <a:pt x="16317" y="9398"/>
                      <a:pt x="17098" y="8617"/>
                      <a:pt x="17122" y="7691"/>
                    </a:cubicBezTo>
                    <a:cubicBezTo>
                      <a:pt x="17171" y="6544"/>
                      <a:pt x="16098" y="5691"/>
                      <a:pt x="15146" y="5008"/>
                    </a:cubicBezTo>
                    <a:cubicBezTo>
                      <a:pt x="15805" y="4739"/>
                      <a:pt x="16439" y="4349"/>
                      <a:pt x="16976" y="3861"/>
                    </a:cubicBezTo>
                    <a:cubicBezTo>
                      <a:pt x="17488" y="3374"/>
                      <a:pt x="17805" y="2618"/>
                      <a:pt x="17585" y="1959"/>
                    </a:cubicBezTo>
                    <a:cubicBezTo>
                      <a:pt x="17293" y="1057"/>
                      <a:pt x="16244" y="618"/>
                      <a:pt x="15293" y="398"/>
                    </a:cubicBezTo>
                    <a:cubicBezTo>
                      <a:pt x="14094" y="120"/>
                      <a:pt x="12922" y="0"/>
                      <a:pt x="1175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9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9"/>
          <p:cNvSpPr txBox="1">
            <a:spLocks noGrp="1"/>
          </p:cNvSpPr>
          <p:nvPr>
            <p:ph type="subTitle" idx="1"/>
          </p:nvPr>
        </p:nvSpPr>
        <p:spPr>
          <a:xfrm>
            <a:off x="1898250" y="2941612"/>
            <a:ext cx="5347500" cy="9262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 dirty="0" smtClean="0">
                <a:solidFill>
                  <a:srgbClr val="000000"/>
                </a:solidFill>
                <a:latin typeface="+mn-lt"/>
              </a:rPr>
              <a:t>GV:</a:t>
            </a: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 dirty="0" smtClean="0">
                <a:solidFill>
                  <a:srgbClr val="000000"/>
                </a:solidFill>
                <a:latin typeface="+mn-lt"/>
              </a:rPr>
              <a:t>Trường:</a:t>
            </a:r>
            <a:endParaRPr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4" name="Google Shape;314;p39"/>
          <p:cNvSpPr txBox="1">
            <a:spLocks noGrp="1"/>
          </p:cNvSpPr>
          <p:nvPr>
            <p:ph type="ctrTitle"/>
          </p:nvPr>
        </p:nvSpPr>
        <p:spPr>
          <a:xfrm>
            <a:off x="1898250" y="1218998"/>
            <a:ext cx="53475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 smtClean="0">
                <a:solidFill>
                  <a:srgbClr val="000000"/>
                </a:solidFill>
                <a:latin typeface="+mn-lt"/>
              </a:rPr>
              <a:t>Tiết 61:</a:t>
            </a:r>
            <a:br>
              <a:rPr lang="vi-VN" sz="3200" dirty="0" smtClean="0">
                <a:solidFill>
                  <a:srgbClr val="000000"/>
                </a:solidFill>
                <a:latin typeface="+mn-lt"/>
              </a:rPr>
            </a:br>
            <a:r>
              <a:rPr lang="vi-VN" sz="3200" dirty="0" smtClean="0">
                <a:solidFill>
                  <a:srgbClr val="000000"/>
                </a:solidFill>
                <a:latin typeface="+mn-lt"/>
              </a:rPr>
              <a:t>Thực hành tiếng Việt</a:t>
            </a:r>
            <a:endParaRPr sz="32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15" name="Google Shape;315;p39"/>
          <p:cNvGrpSpPr/>
          <p:nvPr/>
        </p:nvGrpSpPr>
        <p:grpSpPr>
          <a:xfrm rot="-1352549">
            <a:off x="948170" y="2083935"/>
            <a:ext cx="523809" cy="1131523"/>
            <a:chOff x="226179" y="2932720"/>
            <a:chExt cx="760075" cy="1641900"/>
          </a:xfrm>
        </p:grpSpPr>
        <p:sp>
          <p:nvSpPr>
            <p:cNvPr id="316" name="Google Shape;316;p39"/>
            <p:cNvSpPr/>
            <p:nvPr/>
          </p:nvSpPr>
          <p:spPr>
            <a:xfrm>
              <a:off x="226179" y="2933120"/>
              <a:ext cx="760075" cy="1641100"/>
            </a:xfrm>
            <a:custGeom>
              <a:avLst/>
              <a:gdLst/>
              <a:ahLst/>
              <a:cxnLst/>
              <a:rect l="l" t="t" r="r" b="b"/>
              <a:pathLst>
                <a:path w="30403" h="65644" extrusionOk="0">
                  <a:moveTo>
                    <a:pt x="892" y="0"/>
                  </a:moveTo>
                  <a:lnTo>
                    <a:pt x="892" y="4775"/>
                  </a:lnTo>
                  <a:cubicBezTo>
                    <a:pt x="892" y="4775"/>
                    <a:pt x="0" y="25659"/>
                    <a:pt x="892" y="32631"/>
                  </a:cubicBezTo>
                  <a:cubicBezTo>
                    <a:pt x="1560" y="38075"/>
                    <a:pt x="7100" y="54501"/>
                    <a:pt x="7100" y="54501"/>
                  </a:cubicBezTo>
                  <a:lnTo>
                    <a:pt x="7100" y="63670"/>
                  </a:lnTo>
                  <a:cubicBezTo>
                    <a:pt x="7100" y="64752"/>
                    <a:pt x="7991" y="65644"/>
                    <a:pt x="9073" y="65644"/>
                  </a:cubicBezTo>
                  <a:lnTo>
                    <a:pt x="21266" y="65644"/>
                  </a:lnTo>
                  <a:cubicBezTo>
                    <a:pt x="22380" y="65644"/>
                    <a:pt x="23272" y="64752"/>
                    <a:pt x="23272" y="63670"/>
                  </a:cubicBezTo>
                  <a:lnTo>
                    <a:pt x="23272" y="54501"/>
                  </a:lnTo>
                  <a:cubicBezTo>
                    <a:pt x="23272" y="54501"/>
                    <a:pt x="28684" y="38361"/>
                    <a:pt x="29480" y="32631"/>
                  </a:cubicBezTo>
                  <a:cubicBezTo>
                    <a:pt x="30403" y="25755"/>
                    <a:pt x="29480" y="4775"/>
                    <a:pt x="29480" y="4775"/>
                  </a:cubicBezTo>
                  <a:lnTo>
                    <a:pt x="29480" y="0"/>
                  </a:ln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17" name="Google Shape;317;p39"/>
            <p:cNvGrpSpPr/>
            <p:nvPr/>
          </p:nvGrpSpPr>
          <p:grpSpPr>
            <a:xfrm>
              <a:off x="226179" y="2932720"/>
              <a:ext cx="760075" cy="1641900"/>
              <a:chOff x="226175" y="1100200"/>
              <a:chExt cx="760075" cy="1641900"/>
            </a:xfrm>
          </p:grpSpPr>
          <p:sp>
            <p:nvSpPr>
              <p:cNvPr id="318" name="Google Shape;318;p39"/>
              <p:cNvSpPr/>
              <p:nvPr/>
            </p:nvSpPr>
            <p:spPr>
              <a:xfrm>
                <a:off x="248450" y="1100200"/>
                <a:ext cx="714725" cy="119400"/>
              </a:xfrm>
              <a:custGeom>
                <a:avLst/>
                <a:gdLst/>
                <a:ahLst/>
                <a:cxnLst/>
                <a:rect l="l" t="t" r="r" b="b"/>
                <a:pathLst>
                  <a:path w="28589" h="4776" extrusionOk="0">
                    <a:moveTo>
                      <a:pt x="1" y="0"/>
                    </a:moveTo>
                    <a:lnTo>
                      <a:pt x="1" y="4775"/>
                    </a:lnTo>
                    <a:lnTo>
                      <a:pt x="28589" y="4775"/>
                    </a:lnTo>
                    <a:lnTo>
                      <a:pt x="28589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19" name="Google Shape;319;p39"/>
              <p:cNvSpPr/>
              <p:nvPr/>
            </p:nvSpPr>
            <p:spPr>
              <a:xfrm>
                <a:off x="403650" y="2463525"/>
                <a:ext cx="404325" cy="278575"/>
              </a:xfrm>
              <a:custGeom>
                <a:avLst/>
                <a:gdLst/>
                <a:ahLst/>
                <a:cxnLst/>
                <a:rect l="l" t="t" r="r" b="b"/>
                <a:pathLst>
                  <a:path w="16173" h="11143" extrusionOk="0">
                    <a:moveTo>
                      <a:pt x="1" y="0"/>
                    </a:moveTo>
                    <a:lnTo>
                      <a:pt x="1" y="9137"/>
                    </a:lnTo>
                    <a:cubicBezTo>
                      <a:pt x="1" y="10251"/>
                      <a:pt x="892" y="11142"/>
                      <a:pt x="2006" y="11142"/>
                    </a:cubicBezTo>
                    <a:lnTo>
                      <a:pt x="14167" y="11142"/>
                    </a:lnTo>
                    <a:cubicBezTo>
                      <a:pt x="15281" y="11142"/>
                      <a:pt x="16173" y="10251"/>
                      <a:pt x="16173" y="9137"/>
                    </a:cubicBezTo>
                    <a:lnTo>
                      <a:pt x="1617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0" name="Google Shape;320;p39"/>
              <p:cNvSpPr/>
              <p:nvPr/>
            </p:nvSpPr>
            <p:spPr>
              <a:xfrm>
                <a:off x="226175" y="1219575"/>
                <a:ext cx="760075" cy="1243975"/>
              </a:xfrm>
              <a:custGeom>
                <a:avLst/>
                <a:gdLst/>
                <a:ahLst/>
                <a:cxnLst/>
                <a:rect l="l" t="t" r="r" b="b"/>
                <a:pathLst>
                  <a:path w="30403" h="49759" extrusionOk="0">
                    <a:moveTo>
                      <a:pt x="892" y="0"/>
                    </a:moveTo>
                    <a:cubicBezTo>
                      <a:pt x="892" y="0"/>
                      <a:pt x="0" y="20884"/>
                      <a:pt x="892" y="27856"/>
                    </a:cubicBezTo>
                    <a:cubicBezTo>
                      <a:pt x="1560" y="33332"/>
                      <a:pt x="7100" y="49758"/>
                      <a:pt x="7100" y="49758"/>
                    </a:cubicBezTo>
                    <a:lnTo>
                      <a:pt x="23240" y="49758"/>
                    </a:lnTo>
                    <a:cubicBezTo>
                      <a:pt x="23240" y="49758"/>
                      <a:pt x="28684" y="33586"/>
                      <a:pt x="29480" y="27856"/>
                    </a:cubicBezTo>
                    <a:cubicBezTo>
                      <a:pt x="30403" y="21011"/>
                      <a:pt x="29480" y="0"/>
                      <a:pt x="2948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1" name="Google Shape;321;p39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2" name="Google Shape;322;p39"/>
              <p:cNvSpPr/>
              <p:nvPr/>
            </p:nvSpPr>
            <p:spPr>
              <a:xfrm>
                <a:off x="519850" y="184512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923" y="0"/>
                    </a:moveTo>
                    <a:cubicBezTo>
                      <a:pt x="913" y="0"/>
                      <a:pt x="903" y="0"/>
                      <a:pt x="892" y="1"/>
                    </a:cubicBezTo>
                    <a:cubicBezTo>
                      <a:pt x="1" y="1"/>
                      <a:pt x="1" y="1370"/>
                      <a:pt x="892" y="1370"/>
                    </a:cubicBezTo>
                    <a:cubicBezTo>
                      <a:pt x="1805" y="1338"/>
                      <a:pt x="1815" y="0"/>
                      <a:pt x="9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3" name="Google Shape;323;p39"/>
              <p:cNvSpPr/>
              <p:nvPr/>
            </p:nvSpPr>
            <p:spPr>
              <a:xfrm>
                <a:off x="624900" y="183637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892" y="0"/>
                    </a:moveTo>
                    <a:cubicBezTo>
                      <a:pt x="1" y="0"/>
                      <a:pt x="1" y="1369"/>
                      <a:pt x="892" y="1369"/>
                    </a:cubicBezTo>
                    <a:cubicBezTo>
                      <a:pt x="1815" y="1369"/>
                      <a:pt x="1815" y="0"/>
                      <a:pt x="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4" name="Google Shape;324;p39"/>
              <p:cNvSpPr/>
              <p:nvPr/>
            </p:nvSpPr>
            <p:spPr>
              <a:xfrm>
                <a:off x="567675" y="1856225"/>
                <a:ext cx="56450" cy="3432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373" extrusionOk="0">
                    <a:moveTo>
                      <a:pt x="1980" y="1"/>
                    </a:moveTo>
                    <a:cubicBezTo>
                      <a:pt x="1876" y="1"/>
                      <a:pt x="1762" y="80"/>
                      <a:pt x="1780" y="193"/>
                    </a:cubicBezTo>
                    <a:cubicBezTo>
                      <a:pt x="1844" y="607"/>
                      <a:pt x="1558" y="989"/>
                      <a:pt x="1144" y="1053"/>
                    </a:cubicBezTo>
                    <a:cubicBezTo>
                      <a:pt x="698" y="1053"/>
                      <a:pt x="348" y="639"/>
                      <a:pt x="443" y="225"/>
                    </a:cubicBezTo>
                    <a:cubicBezTo>
                      <a:pt x="443" y="114"/>
                      <a:pt x="364" y="58"/>
                      <a:pt x="280" y="58"/>
                    </a:cubicBezTo>
                    <a:cubicBezTo>
                      <a:pt x="197" y="58"/>
                      <a:pt x="109" y="114"/>
                      <a:pt x="93" y="225"/>
                    </a:cubicBezTo>
                    <a:cubicBezTo>
                      <a:pt x="0" y="844"/>
                      <a:pt x="479" y="1373"/>
                      <a:pt x="1090" y="1373"/>
                    </a:cubicBezTo>
                    <a:cubicBezTo>
                      <a:pt x="1108" y="1373"/>
                      <a:pt x="1126" y="1372"/>
                      <a:pt x="1144" y="1371"/>
                    </a:cubicBezTo>
                    <a:cubicBezTo>
                      <a:pt x="1780" y="1339"/>
                      <a:pt x="2258" y="735"/>
                      <a:pt x="2131" y="130"/>
                    </a:cubicBezTo>
                    <a:cubicBezTo>
                      <a:pt x="2118" y="39"/>
                      <a:pt x="2051" y="1"/>
                      <a:pt x="19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5" name="Google Shape;325;p39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6" name="Google Shape;326;p39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7" name="Google Shape;327;p39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8" name="Google Shape;328;p39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29" name="Google Shape;329;p39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0" name="Google Shape;330;p39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1" name="Google Shape;331;p39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2" name="Google Shape;332;p39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3" name="Google Shape;333;p39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4" name="Google Shape;334;p39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35" name="Google Shape;335;p39"/>
          <p:cNvGrpSpPr/>
          <p:nvPr/>
        </p:nvGrpSpPr>
        <p:grpSpPr>
          <a:xfrm>
            <a:off x="2734231" y="4108225"/>
            <a:ext cx="917675" cy="857175"/>
            <a:chOff x="2611044" y="1216375"/>
            <a:chExt cx="917675" cy="857175"/>
          </a:xfrm>
        </p:grpSpPr>
        <p:sp>
          <p:nvSpPr>
            <p:cNvPr id="336" name="Google Shape;336;p39"/>
            <p:cNvSpPr/>
            <p:nvPr/>
          </p:nvSpPr>
          <p:spPr>
            <a:xfrm>
              <a:off x="2611056" y="1216375"/>
              <a:ext cx="917650" cy="857175"/>
            </a:xfrm>
            <a:custGeom>
              <a:avLst/>
              <a:gdLst/>
              <a:ahLst/>
              <a:cxnLst/>
              <a:rect l="l" t="t" r="r" b="b"/>
              <a:pathLst>
                <a:path w="36706" h="34287" extrusionOk="0">
                  <a:moveTo>
                    <a:pt x="9208" y="1"/>
                  </a:moveTo>
                  <a:cubicBezTo>
                    <a:pt x="9113" y="1"/>
                    <a:pt x="9036" y="19"/>
                    <a:pt x="8978" y="58"/>
                  </a:cubicBezTo>
                  <a:cubicBezTo>
                    <a:pt x="7768" y="886"/>
                    <a:pt x="12193" y="12569"/>
                    <a:pt x="12193" y="12569"/>
                  </a:cubicBezTo>
                  <a:cubicBezTo>
                    <a:pt x="12193" y="12569"/>
                    <a:pt x="0" y="18522"/>
                    <a:pt x="414" y="19828"/>
                  </a:cubicBezTo>
                  <a:cubicBezTo>
                    <a:pt x="809" y="21072"/>
                    <a:pt x="12867" y="21101"/>
                    <a:pt x="13988" y="21101"/>
                  </a:cubicBezTo>
                  <a:cubicBezTo>
                    <a:pt x="14043" y="21101"/>
                    <a:pt x="14071" y="21101"/>
                    <a:pt x="14071" y="21101"/>
                  </a:cubicBezTo>
                  <a:cubicBezTo>
                    <a:pt x="14071" y="21101"/>
                    <a:pt x="16403" y="34286"/>
                    <a:pt x="17318" y="34286"/>
                  </a:cubicBezTo>
                  <a:cubicBezTo>
                    <a:pt x="17329" y="34286"/>
                    <a:pt x="17340" y="34284"/>
                    <a:pt x="17350" y="34281"/>
                  </a:cubicBezTo>
                  <a:cubicBezTo>
                    <a:pt x="18242" y="33930"/>
                    <a:pt x="23240" y="23202"/>
                    <a:pt x="23240" y="23202"/>
                  </a:cubicBezTo>
                  <a:cubicBezTo>
                    <a:pt x="23240" y="23202"/>
                    <a:pt x="28217" y="23678"/>
                    <a:pt x="32062" y="23678"/>
                  </a:cubicBezTo>
                  <a:cubicBezTo>
                    <a:pt x="34429" y="23678"/>
                    <a:pt x="36366" y="23498"/>
                    <a:pt x="36451" y="22916"/>
                  </a:cubicBezTo>
                  <a:cubicBezTo>
                    <a:pt x="36706" y="21419"/>
                    <a:pt x="27601" y="13684"/>
                    <a:pt x="27601" y="13684"/>
                  </a:cubicBezTo>
                  <a:cubicBezTo>
                    <a:pt x="27601" y="13684"/>
                    <a:pt x="33554" y="822"/>
                    <a:pt x="31612" y="58"/>
                  </a:cubicBezTo>
                  <a:cubicBezTo>
                    <a:pt x="31527" y="25"/>
                    <a:pt x="31428" y="9"/>
                    <a:pt x="31315" y="9"/>
                  </a:cubicBezTo>
                  <a:cubicBezTo>
                    <a:pt x="28855" y="9"/>
                    <a:pt x="20152" y="7635"/>
                    <a:pt x="20152" y="7635"/>
                  </a:cubicBezTo>
                  <a:cubicBezTo>
                    <a:pt x="20152" y="7635"/>
                    <a:pt x="11130" y="1"/>
                    <a:pt x="920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37" name="Google Shape;337;p39"/>
            <p:cNvGrpSpPr/>
            <p:nvPr/>
          </p:nvGrpSpPr>
          <p:grpSpPr>
            <a:xfrm>
              <a:off x="2611044" y="1216375"/>
              <a:ext cx="917675" cy="857150"/>
              <a:chOff x="3735175" y="1207000"/>
              <a:chExt cx="917675" cy="857150"/>
            </a:xfrm>
          </p:grpSpPr>
          <p:sp>
            <p:nvSpPr>
              <p:cNvPr id="338" name="Google Shape;338;p39"/>
              <p:cNvSpPr/>
              <p:nvPr/>
            </p:nvSpPr>
            <p:spPr>
              <a:xfrm>
                <a:off x="3735175" y="1207000"/>
                <a:ext cx="917675" cy="857150"/>
              </a:xfrm>
              <a:custGeom>
                <a:avLst/>
                <a:gdLst/>
                <a:ahLst/>
                <a:cxnLst/>
                <a:rect l="l" t="t" r="r" b="b"/>
                <a:pathLst>
                  <a:path w="36707" h="34286" extrusionOk="0">
                    <a:moveTo>
                      <a:pt x="9208" y="0"/>
                    </a:moveTo>
                    <a:cubicBezTo>
                      <a:pt x="9114" y="0"/>
                      <a:pt x="9036" y="19"/>
                      <a:pt x="8978" y="58"/>
                    </a:cubicBezTo>
                    <a:cubicBezTo>
                      <a:pt x="7768" y="917"/>
                      <a:pt x="12193" y="12569"/>
                      <a:pt x="12193" y="12569"/>
                    </a:cubicBezTo>
                    <a:cubicBezTo>
                      <a:pt x="12193" y="12569"/>
                      <a:pt x="1" y="18522"/>
                      <a:pt x="414" y="19827"/>
                    </a:cubicBezTo>
                    <a:cubicBezTo>
                      <a:pt x="809" y="21072"/>
                      <a:pt x="12867" y="21101"/>
                      <a:pt x="13988" y="21101"/>
                    </a:cubicBezTo>
                    <a:cubicBezTo>
                      <a:pt x="14043" y="21101"/>
                      <a:pt x="14072" y="21101"/>
                      <a:pt x="14072" y="21101"/>
                    </a:cubicBezTo>
                    <a:cubicBezTo>
                      <a:pt x="14072" y="21101"/>
                      <a:pt x="16404" y="34286"/>
                      <a:pt x="17319" y="34286"/>
                    </a:cubicBezTo>
                    <a:cubicBezTo>
                      <a:pt x="17330" y="34286"/>
                      <a:pt x="17340" y="34284"/>
                      <a:pt x="17351" y="34280"/>
                    </a:cubicBezTo>
                    <a:cubicBezTo>
                      <a:pt x="18242" y="33962"/>
                      <a:pt x="23240" y="23202"/>
                      <a:pt x="23240" y="23202"/>
                    </a:cubicBezTo>
                    <a:cubicBezTo>
                      <a:pt x="23240" y="23202"/>
                      <a:pt x="28297" y="23685"/>
                      <a:pt x="32155" y="23685"/>
                    </a:cubicBezTo>
                    <a:cubicBezTo>
                      <a:pt x="34479" y="23685"/>
                      <a:pt x="36368" y="23510"/>
                      <a:pt x="36451" y="22947"/>
                    </a:cubicBezTo>
                    <a:cubicBezTo>
                      <a:pt x="36706" y="21419"/>
                      <a:pt x="27601" y="13715"/>
                      <a:pt x="27601" y="13715"/>
                    </a:cubicBezTo>
                    <a:cubicBezTo>
                      <a:pt x="27601" y="13715"/>
                      <a:pt x="33586" y="854"/>
                      <a:pt x="31613" y="90"/>
                    </a:cubicBezTo>
                    <a:cubicBezTo>
                      <a:pt x="31527" y="56"/>
                      <a:pt x="31427" y="40"/>
                      <a:pt x="31314" y="40"/>
                    </a:cubicBezTo>
                    <a:cubicBezTo>
                      <a:pt x="28852" y="40"/>
                      <a:pt x="20152" y="7634"/>
                      <a:pt x="20152" y="7634"/>
                    </a:cubicBezTo>
                    <a:cubicBezTo>
                      <a:pt x="20152" y="7634"/>
                      <a:pt x="11130" y="0"/>
                      <a:pt x="92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39" name="Google Shape;339;p39"/>
              <p:cNvSpPr/>
              <p:nvPr/>
            </p:nvSpPr>
            <p:spPr>
              <a:xfrm>
                <a:off x="4195975" y="1572150"/>
                <a:ext cx="62900" cy="63700"/>
              </a:xfrm>
              <a:custGeom>
                <a:avLst/>
                <a:gdLst/>
                <a:ahLst/>
                <a:cxnLst/>
                <a:rect l="l" t="t" r="r" b="b"/>
                <a:pathLst>
                  <a:path w="2516" h="2548" extrusionOk="0">
                    <a:moveTo>
                      <a:pt x="1274" y="0"/>
                    </a:moveTo>
                    <a:cubicBezTo>
                      <a:pt x="574" y="0"/>
                      <a:pt x="1" y="573"/>
                      <a:pt x="1" y="1274"/>
                    </a:cubicBezTo>
                    <a:cubicBezTo>
                      <a:pt x="1" y="1974"/>
                      <a:pt x="574" y="2547"/>
                      <a:pt x="1274" y="2547"/>
                    </a:cubicBezTo>
                    <a:cubicBezTo>
                      <a:pt x="1975" y="2547"/>
                      <a:pt x="2516" y="1974"/>
                      <a:pt x="2516" y="1274"/>
                    </a:cubicBezTo>
                    <a:cubicBezTo>
                      <a:pt x="2516" y="573"/>
                      <a:pt x="1975" y="0"/>
                      <a:pt x="127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0" name="Google Shape;340;p39"/>
              <p:cNvSpPr/>
              <p:nvPr/>
            </p:nvSpPr>
            <p:spPr>
              <a:xfrm>
                <a:off x="4156200" y="1498925"/>
                <a:ext cx="422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88" h="1720" extrusionOk="0">
                    <a:moveTo>
                      <a:pt x="828" y="0"/>
                    </a:moveTo>
                    <a:cubicBezTo>
                      <a:pt x="382" y="0"/>
                      <a:pt x="0" y="383"/>
                      <a:pt x="0" y="860"/>
                    </a:cubicBezTo>
                    <a:cubicBezTo>
                      <a:pt x="0" y="1338"/>
                      <a:pt x="382" y="1720"/>
                      <a:pt x="828" y="1720"/>
                    </a:cubicBezTo>
                    <a:cubicBezTo>
                      <a:pt x="1305" y="1720"/>
                      <a:pt x="1687" y="1338"/>
                      <a:pt x="1687" y="860"/>
                    </a:cubicBezTo>
                    <a:cubicBezTo>
                      <a:pt x="1687" y="383"/>
                      <a:pt x="130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1" name="Google Shape;341;p39"/>
              <p:cNvSpPr/>
              <p:nvPr/>
            </p:nvSpPr>
            <p:spPr>
              <a:xfrm>
                <a:off x="4115600" y="1441625"/>
                <a:ext cx="33450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140" extrusionOk="0">
                    <a:moveTo>
                      <a:pt x="765" y="0"/>
                    </a:moveTo>
                    <a:cubicBezTo>
                      <a:pt x="255" y="0"/>
                      <a:pt x="1" y="605"/>
                      <a:pt x="351" y="955"/>
                    </a:cubicBezTo>
                    <a:cubicBezTo>
                      <a:pt x="468" y="1083"/>
                      <a:pt x="616" y="1139"/>
                      <a:pt x="762" y="1139"/>
                    </a:cubicBezTo>
                    <a:cubicBezTo>
                      <a:pt x="1055" y="1139"/>
                      <a:pt x="1338" y="913"/>
                      <a:pt x="1338" y="573"/>
                    </a:cubicBezTo>
                    <a:cubicBezTo>
                      <a:pt x="1338" y="255"/>
                      <a:pt x="1083" y="0"/>
                      <a:pt x="7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2" name="Google Shape;342;p39"/>
              <p:cNvSpPr/>
              <p:nvPr/>
            </p:nvSpPr>
            <p:spPr>
              <a:xfrm>
                <a:off x="4076300" y="1382650"/>
                <a:ext cx="31375" cy="240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962" extrusionOk="0">
                    <a:moveTo>
                      <a:pt x="623" y="1"/>
                    </a:moveTo>
                    <a:cubicBezTo>
                      <a:pt x="0" y="1"/>
                      <a:pt x="0" y="961"/>
                      <a:pt x="623" y="961"/>
                    </a:cubicBezTo>
                    <a:cubicBezTo>
                      <a:pt x="642" y="961"/>
                      <a:pt x="661" y="960"/>
                      <a:pt x="681" y="959"/>
                    </a:cubicBezTo>
                    <a:cubicBezTo>
                      <a:pt x="1254" y="895"/>
                      <a:pt x="1254" y="67"/>
                      <a:pt x="681" y="4"/>
                    </a:cubicBezTo>
                    <a:cubicBezTo>
                      <a:pt x="661" y="2"/>
                      <a:pt x="642" y="1"/>
                      <a:pt x="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3" name="Google Shape;343;p39"/>
              <p:cNvSpPr/>
              <p:nvPr/>
            </p:nvSpPr>
            <p:spPr>
              <a:xfrm>
                <a:off x="4053525" y="1341350"/>
                <a:ext cx="12750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0" h="510" extrusionOk="0">
                    <a:moveTo>
                      <a:pt x="255" y="0"/>
                    </a:moveTo>
                    <a:cubicBezTo>
                      <a:pt x="128" y="0"/>
                      <a:pt x="0" y="128"/>
                      <a:pt x="0" y="255"/>
                    </a:cubicBezTo>
                    <a:cubicBezTo>
                      <a:pt x="0" y="382"/>
                      <a:pt x="128" y="510"/>
                      <a:pt x="255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128"/>
                      <a:pt x="383" y="0"/>
                      <a:pt x="25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4" name="Google Shape;344;p39"/>
              <p:cNvSpPr/>
              <p:nvPr/>
            </p:nvSpPr>
            <p:spPr>
              <a:xfrm>
                <a:off x="4268400" y="1507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5" name="Google Shape;345;p39"/>
              <p:cNvSpPr/>
              <p:nvPr/>
            </p:nvSpPr>
            <p:spPr>
              <a:xfrm>
                <a:off x="4320050" y="1453050"/>
                <a:ext cx="3355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1342" h="1165" extrusionOk="0">
                    <a:moveTo>
                      <a:pt x="702" y="0"/>
                    </a:moveTo>
                    <a:cubicBezTo>
                      <a:pt x="501" y="0"/>
                      <a:pt x="301" y="112"/>
                      <a:pt x="195" y="339"/>
                    </a:cubicBezTo>
                    <a:cubicBezTo>
                      <a:pt x="1" y="728"/>
                      <a:pt x="291" y="1165"/>
                      <a:pt x="706" y="1165"/>
                    </a:cubicBezTo>
                    <a:cubicBezTo>
                      <a:pt x="767" y="1165"/>
                      <a:pt x="830" y="1156"/>
                      <a:pt x="896" y="1135"/>
                    </a:cubicBezTo>
                    <a:cubicBezTo>
                      <a:pt x="1182" y="1008"/>
                      <a:pt x="1341" y="689"/>
                      <a:pt x="1246" y="403"/>
                    </a:cubicBezTo>
                    <a:cubicBezTo>
                      <a:pt x="1146" y="136"/>
                      <a:pt x="923" y="0"/>
                      <a:pt x="70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6" name="Google Shape;346;p39"/>
              <p:cNvSpPr/>
              <p:nvPr/>
            </p:nvSpPr>
            <p:spPr>
              <a:xfrm>
                <a:off x="4366825" y="1396450"/>
                <a:ext cx="28750" cy="2387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955" extrusionOk="0">
                    <a:moveTo>
                      <a:pt x="587" y="1"/>
                    </a:moveTo>
                    <a:cubicBezTo>
                      <a:pt x="292" y="1"/>
                      <a:pt x="0" y="254"/>
                      <a:pt x="139" y="629"/>
                    </a:cubicBezTo>
                    <a:cubicBezTo>
                      <a:pt x="211" y="857"/>
                      <a:pt x="382" y="954"/>
                      <a:pt x="557" y="954"/>
                    </a:cubicBezTo>
                    <a:cubicBezTo>
                      <a:pt x="848" y="954"/>
                      <a:pt x="1149" y="688"/>
                      <a:pt x="1030" y="311"/>
                    </a:cubicBezTo>
                    <a:cubicBezTo>
                      <a:pt x="946" y="94"/>
                      <a:pt x="766" y="1"/>
                      <a:pt x="58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7" name="Google Shape;347;p39"/>
              <p:cNvSpPr/>
              <p:nvPr/>
            </p:nvSpPr>
            <p:spPr>
              <a:xfrm>
                <a:off x="4408475" y="1355675"/>
                <a:ext cx="12775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0" extrusionOk="0">
                    <a:moveTo>
                      <a:pt x="256" y="0"/>
                    </a:moveTo>
                    <a:cubicBezTo>
                      <a:pt x="128" y="0"/>
                      <a:pt x="1" y="96"/>
                      <a:pt x="1" y="255"/>
                    </a:cubicBezTo>
                    <a:cubicBezTo>
                      <a:pt x="1" y="382"/>
                      <a:pt x="128" y="510"/>
                      <a:pt x="256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96"/>
                      <a:pt x="383" y="0"/>
                      <a:pt x="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8" name="Google Shape;348;p39"/>
              <p:cNvSpPr/>
              <p:nvPr/>
            </p:nvSpPr>
            <p:spPr>
              <a:xfrm>
                <a:off x="4293875" y="1624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414" y="0"/>
                      <a:pt x="1" y="382"/>
                      <a:pt x="1" y="860"/>
                    </a:cubicBezTo>
                    <a:cubicBezTo>
                      <a:pt x="1" y="1337"/>
                      <a:pt x="414" y="1719"/>
                      <a:pt x="860" y="1719"/>
                    </a:cubicBezTo>
                    <a:cubicBezTo>
                      <a:pt x="1338" y="1719"/>
                      <a:pt x="1720" y="1337"/>
                      <a:pt x="1720" y="860"/>
                    </a:cubicBezTo>
                    <a:cubicBezTo>
                      <a:pt x="1720" y="382"/>
                      <a:pt x="1338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49" name="Google Shape;349;p39"/>
              <p:cNvSpPr/>
              <p:nvPr/>
            </p:nvSpPr>
            <p:spPr>
              <a:xfrm>
                <a:off x="4368450" y="1662600"/>
                <a:ext cx="36875" cy="28725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149" extrusionOk="0">
                    <a:moveTo>
                      <a:pt x="752" y="0"/>
                    </a:moveTo>
                    <a:cubicBezTo>
                      <a:pt x="304" y="0"/>
                      <a:pt x="1" y="492"/>
                      <a:pt x="265" y="903"/>
                    </a:cubicBezTo>
                    <a:cubicBezTo>
                      <a:pt x="366" y="1064"/>
                      <a:pt x="556" y="1149"/>
                      <a:pt x="746" y="1149"/>
                    </a:cubicBezTo>
                    <a:cubicBezTo>
                      <a:pt x="857" y="1149"/>
                      <a:pt x="967" y="1120"/>
                      <a:pt x="1061" y="1062"/>
                    </a:cubicBezTo>
                    <a:cubicBezTo>
                      <a:pt x="1475" y="775"/>
                      <a:pt x="1347" y="107"/>
                      <a:pt x="870" y="11"/>
                    </a:cubicBezTo>
                    <a:cubicBezTo>
                      <a:pt x="830" y="4"/>
                      <a:pt x="790" y="0"/>
                      <a:pt x="75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0" name="Google Shape;350;p39"/>
              <p:cNvSpPr/>
              <p:nvPr/>
            </p:nvSpPr>
            <p:spPr>
              <a:xfrm>
                <a:off x="4441900" y="1693075"/>
                <a:ext cx="26300" cy="23775"/>
              </a:xfrm>
              <a:custGeom>
                <a:avLst/>
                <a:gdLst/>
                <a:ahLst/>
                <a:cxnLst/>
                <a:rect l="l" t="t" r="r" b="b"/>
                <a:pathLst>
                  <a:path w="1052" h="951" extrusionOk="0">
                    <a:moveTo>
                      <a:pt x="500" y="1"/>
                    </a:moveTo>
                    <a:cubicBezTo>
                      <a:pt x="416" y="1"/>
                      <a:pt x="332" y="22"/>
                      <a:pt x="256" y="66"/>
                    </a:cubicBezTo>
                    <a:cubicBezTo>
                      <a:pt x="65" y="225"/>
                      <a:pt x="1" y="512"/>
                      <a:pt x="128" y="734"/>
                    </a:cubicBezTo>
                    <a:cubicBezTo>
                      <a:pt x="227" y="873"/>
                      <a:pt x="376" y="950"/>
                      <a:pt x="527" y="950"/>
                    </a:cubicBezTo>
                    <a:cubicBezTo>
                      <a:pt x="619" y="950"/>
                      <a:pt x="713" y="922"/>
                      <a:pt x="797" y="862"/>
                    </a:cubicBezTo>
                    <a:cubicBezTo>
                      <a:pt x="1020" y="734"/>
                      <a:pt x="1051" y="416"/>
                      <a:pt x="924" y="225"/>
                    </a:cubicBezTo>
                    <a:cubicBezTo>
                      <a:pt x="820" y="79"/>
                      <a:pt x="660" y="1"/>
                      <a:pt x="5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1" name="Google Shape;351;p39"/>
              <p:cNvSpPr/>
              <p:nvPr/>
            </p:nvSpPr>
            <p:spPr>
              <a:xfrm>
                <a:off x="4502400" y="1720175"/>
                <a:ext cx="1275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479" extrusionOk="0">
                    <a:moveTo>
                      <a:pt x="255" y="1"/>
                    </a:moveTo>
                    <a:cubicBezTo>
                      <a:pt x="96" y="1"/>
                      <a:pt x="0" y="96"/>
                      <a:pt x="0" y="223"/>
                    </a:cubicBezTo>
                    <a:cubicBezTo>
                      <a:pt x="0" y="383"/>
                      <a:pt x="96" y="478"/>
                      <a:pt x="255" y="478"/>
                    </a:cubicBezTo>
                    <a:cubicBezTo>
                      <a:pt x="382" y="478"/>
                      <a:pt x="510" y="383"/>
                      <a:pt x="510" y="223"/>
                    </a:cubicBezTo>
                    <a:cubicBezTo>
                      <a:pt x="510" y="96"/>
                      <a:pt x="382" y="1"/>
                      <a:pt x="2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2" name="Google Shape;352;p39"/>
              <p:cNvSpPr/>
              <p:nvPr/>
            </p:nvSpPr>
            <p:spPr>
              <a:xfrm>
                <a:off x="4190425" y="16788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382" y="0"/>
                      <a:pt x="0" y="382"/>
                      <a:pt x="0" y="860"/>
                    </a:cubicBezTo>
                    <a:cubicBezTo>
                      <a:pt x="0" y="1337"/>
                      <a:pt x="382" y="1719"/>
                      <a:pt x="860" y="1719"/>
                    </a:cubicBezTo>
                    <a:cubicBezTo>
                      <a:pt x="1337" y="1719"/>
                      <a:pt x="1719" y="1337"/>
                      <a:pt x="1719" y="860"/>
                    </a:cubicBezTo>
                    <a:cubicBezTo>
                      <a:pt x="1719" y="382"/>
                      <a:pt x="1337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3" name="Google Shape;353;p39"/>
              <p:cNvSpPr/>
              <p:nvPr/>
            </p:nvSpPr>
            <p:spPr>
              <a:xfrm>
                <a:off x="4187225" y="1763325"/>
                <a:ext cx="30825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160" extrusionOk="0">
                    <a:moveTo>
                      <a:pt x="619" y="1"/>
                    </a:moveTo>
                    <a:cubicBezTo>
                      <a:pt x="463" y="1"/>
                      <a:pt x="307" y="67"/>
                      <a:pt x="192" y="216"/>
                    </a:cubicBezTo>
                    <a:cubicBezTo>
                      <a:pt x="1" y="471"/>
                      <a:pt x="33" y="821"/>
                      <a:pt x="255" y="1012"/>
                    </a:cubicBezTo>
                    <a:cubicBezTo>
                      <a:pt x="367" y="1115"/>
                      <a:pt x="498" y="1160"/>
                      <a:pt x="626" y="1160"/>
                    </a:cubicBezTo>
                    <a:cubicBezTo>
                      <a:pt x="937" y="1160"/>
                      <a:pt x="1233" y="895"/>
                      <a:pt x="1210" y="535"/>
                    </a:cubicBezTo>
                    <a:cubicBezTo>
                      <a:pt x="1170" y="209"/>
                      <a:pt x="895" y="1"/>
                      <a:pt x="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4" name="Google Shape;354;p39"/>
              <p:cNvSpPr/>
              <p:nvPr/>
            </p:nvSpPr>
            <p:spPr>
              <a:xfrm>
                <a:off x="4181650" y="1838975"/>
                <a:ext cx="2607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954" extrusionOk="0">
                    <a:moveTo>
                      <a:pt x="543" y="0"/>
                    </a:moveTo>
                    <a:cubicBezTo>
                      <a:pt x="414" y="0"/>
                      <a:pt x="284" y="56"/>
                      <a:pt x="192" y="183"/>
                    </a:cubicBezTo>
                    <a:cubicBezTo>
                      <a:pt x="1" y="374"/>
                      <a:pt x="33" y="660"/>
                      <a:pt x="256" y="851"/>
                    </a:cubicBezTo>
                    <a:cubicBezTo>
                      <a:pt x="344" y="922"/>
                      <a:pt x="444" y="953"/>
                      <a:pt x="542" y="953"/>
                    </a:cubicBezTo>
                    <a:cubicBezTo>
                      <a:pt x="799" y="953"/>
                      <a:pt x="1043" y="737"/>
                      <a:pt x="1020" y="438"/>
                    </a:cubicBezTo>
                    <a:cubicBezTo>
                      <a:pt x="999" y="174"/>
                      <a:pt x="772" y="0"/>
                      <a:pt x="54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5" name="Google Shape;355;p39"/>
              <p:cNvSpPr/>
              <p:nvPr/>
            </p:nvSpPr>
            <p:spPr>
              <a:xfrm>
                <a:off x="4184050" y="1901625"/>
                <a:ext cx="11950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478" h="511" extrusionOk="0">
                    <a:moveTo>
                      <a:pt x="223" y="1"/>
                    </a:moveTo>
                    <a:cubicBezTo>
                      <a:pt x="96" y="1"/>
                      <a:pt x="0" y="128"/>
                      <a:pt x="0" y="256"/>
                    </a:cubicBezTo>
                    <a:cubicBezTo>
                      <a:pt x="0" y="383"/>
                      <a:pt x="96" y="510"/>
                      <a:pt x="223" y="510"/>
                    </a:cubicBezTo>
                    <a:cubicBezTo>
                      <a:pt x="382" y="510"/>
                      <a:pt x="478" y="383"/>
                      <a:pt x="478" y="256"/>
                    </a:cubicBezTo>
                    <a:cubicBezTo>
                      <a:pt x="478" y="128"/>
                      <a:pt x="382" y="1"/>
                      <a:pt x="2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6" name="Google Shape;356;p39"/>
              <p:cNvSpPr/>
              <p:nvPr/>
            </p:nvSpPr>
            <p:spPr>
              <a:xfrm>
                <a:off x="4110025" y="15992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7" name="Google Shape;357;p39"/>
              <p:cNvSpPr/>
              <p:nvPr/>
            </p:nvSpPr>
            <p:spPr>
              <a:xfrm>
                <a:off x="4038250" y="1622300"/>
                <a:ext cx="344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1160" extrusionOk="0">
                    <a:moveTo>
                      <a:pt x="692" y="1"/>
                    </a:moveTo>
                    <a:cubicBezTo>
                      <a:pt x="450" y="1"/>
                      <a:pt x="234" y="133"/>
                      <a:pt x="134" y="382"/>
                    </a:cubicBezTo>
                    <a:cubicBezTo>
                      <a:pt x="1" y="782"/>
                      <a:pt x="314" y="1159"/>
                      <a:pt x="681" y="1159"/>
                    </a:cubicBezTo>
                    <a:cubicBezTo>
                      <a:pt x="752" y="1159"/>
                      <a:pt x="826" y="1145"/>
                      <a:pt x="898" y="1114"/>
                    </a:cubicBezTo>
                    <a:cubicBezTo>
                      <a:pt x="1376" y="891"/>
                      <a:pt x="1376" y="223"/>
                      <a:pt x="898" y="32"/>
                    </a:cubicBezTo>
                    <a:cubicBezTo>
                      <a:pt x="829" y="11"/>
                      <a:pt x="759" y="1"/>
                      <a:pt x="6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8" name="Google Shape;358;p39"/>
              <p:cNvSpPr/>
              <p:nvPr/>
            </p:nvSpPr>
            <p:spPr>
              <a:xfrm>
                <a:off x="3969000" y="1641400"/>
                <a:ext cx="28850" cy="240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961" extrusionOk="0">
                    <a:moveTo>
                      <a:pt x="597" y="0"/>
                    </a:moveTo>
                    <a:cubicBezTo>
                      <a:pt x="397" y="0"/>
                      <a:pt x="208" y="121"/>
                      <a:pt x="134" y="318"/>
                    </a:cubicBezTo>
                    <a:cubicBezTo>
                      <a:pt x="1" y="639"/>
                      <a:pt x="271" y="960"/>
                      <a:pt x="588" y="960"/>
                    </a:cubicBezTo>
                    <a:cubicBezTo>
                      <a:pt x="648" y="960"/>
                      <a:pt x="710" y="949"/>
                      <a:pt x="771" y="923"/>
                    </a:cubicBezTo>
                    <a:cubicBezTo>
                      <a:pt x="1153" y="732"/>
                      <a:pt x="1153" y="191"/>
                      <a:pt x="771" y="32"/>
                    </a:cubicBezTo>
                    <a:cubicBezTo>
                      <a:pt x="714" y="10"/>
                      <a:pt x="655" y="0"/>
                      <a:pt x="59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59" name="Google Shape;359;p39"/>
              <p:cNvSpPr/>
              <p:nvPr/>
            </p:nvSpPr>
            <p:spPr>
              <a:xfrm>
                <a:off x="3921400" y="1660475"/>
                <a:ext cx="12775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1" extrusionOk="0">
                    <a:moveTo>
                      <a:pt x="256" y="1"/>
                    </a:moveTo>
                    <a:cubicBezTo>
                      <a:pt x="128" y="1"/>
                      <a:pt x="1" y="128"/>
                      <a:pt x="1" y="256"/>
                    </a:cubicBezTo>
                    <a:cubicBezTo>
                      <a:pt x="1" y="383"/>
                      <a:pt x="128" y="510"/>
                      <a:pt x="256" y="510"/>
                    </a:cubicBezTo>
                    <a:cubicBezTo>
                      <a:pt x="383" y="510"/>
                      <a:pt x="510" y="383"/>
                      <a:pt x="510" y="256"/>
                    </a:cubicBezTo>
                    <a:cubicBezTo>
                      <a:pt x="510" y="128"/>
                      <a:pt x="383" y="1"/>
                      <a:pt x="2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60" name="Google Shape;360;p39"/>
          <p:cNvGrpSpPr/>
          <p:nvPr/>
        </p:nvGrpSpPr>
        <p:grpSpPr>
          <a:xfrm>
            <a:off x="5938919" y="506175"/>
            <a:ext cx="562050" cy="662850"/>
            <a:chOff x="7288069" y="275000"/>
            <a:chExt cx="562050" cy="662850"/>
          </a:xfrm>
        </p:grpSpPr>
        <p:sp>
          <p:nvSpPr>
            <p:cNvPr id="361" name="Google Shape;361;p39"/>
            <p:cNvSpPr/>
            <p:nvPr/>
          </p:nvSpPr>
          <p:spPr>
            <a:xfrm>
              <a:off x="7288406" y="275000"/>
              <a:ext cx="561375" cy="662850"/>
            </a:xfrm>
            <a:custGeom>
              <a:avLst/>
              <a:gdLst/>
              <a:ahLst/>
              <a:cxnLst/>
              <a:rect l="l" t="t" r="r" b="b"/>
              <a:pathLst>
                <a:path w="22455" h="26514" extrusionOk="0">
                  <a:moveTo>
                    <a:pt x="10941" y="1"/>
                  </a:moveTo>
                  <a:cubicBezTo>
                    <a:pt x="9933" y="1"/>
                    <a:pt x="8945" y="148"/>
                    <a:pt x="8023" y="441"/>
                  </a:cubicBezTo>
                  <a:cubicBezTo>
                    <a:pt x="1656" y="2446"/>
                    <a:pt x="1" y="7540"/>
                    <a:pt x="65" y="10341"/>
                  </a:cubicBezTo>
                  <a:cubicBezTo>
                    <a:pt x="33" y="12824"/>
                    <a:pt x="1465" y="15116"/>
                    <a:pt x="3757" y="16135"/>
                  </a:cubicBezTo>
                  <a:cubicBezTo>
                    <a:pt x="3694" y="16231"/>
                    <a:pt x="3757" y="16326"/>
                    <a:pt x="3821" y="16390"/>
                  </a:cubicBezTo>
                  <a:cubicBezTo>
                    <a:pt x="3344" y="17345"/>
                    <a:pt x="1497" y="21865"/>
                    <a:pt x="6941" y="26513"/>
                  </a:cubicBezTo>
                  <a:cubicBezTo>
                    <a:pt x="6941" y="26513"/>
                    <a:pt x="20566" y="25176"/>
                    <a:pt x="21649" y="13365"/>
                  </a:cubicBezTo>
                  <a:cubicBezTo>
                    <a:pt x="22455" y="4334"/>
                    <a:pt x="16408" y="1"/>
                    <a:pt x="10941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62" name="Google Shape;362;p39"/>
            <p:cNvGrpSpPr/>
            <p:nvPr/>
          </p:nvGrpSpPr>
          <p:grpSpPr>
            <a:xfrm>
              <a:off x="7288069" y="275000"/>
              <a:ext cx="562050" cy="662825"/>
              <a:chOff x="4613825" y="1196650"/>
              <a:chExt cx="562050" cy="662825"/>
            </a:xfrm>
          </p:grpSpPr>
          <p:sp>
            <p:nvSpPr>
              <p:cNvPr id="363" name="Google Shape;363;p39"/>
              <p:cNvSpPr/>
              <p:nvPr/>
            </p:nvSpPr>
            <p:spPr>
              <a:xfrm>
                <a:off x="4613825" y="1196650"/>
                <a:ext cx="562050" cy="662825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6513" extrusionOk="0">
                    <a:moveTo>
                      <a:pt x="10941" y="0"/>
                    </a:moveTo>
                    <a:cubicBezTo>
                      <a:pt x="9933" y="0"/>
                      <a:pt x="8944" y="148"/>
                      <a:pt x="8023" y="440"/>
                    </a:cubicBezTo>
                    <a:cubicBezTo>
                      <a:pt x="1656" y="2446"/>
                      <a:pt x="0" y="7539"/>
                      <a:pt x="64" y="10372"/>
                    </a:cubicBezTo>
                    <a:cubicBezTo>
                      <a:pt x="32" y="12919"/>
                      <a:pt x="1560" y="15211"/>
                      <a:pt x="3916" y="16198"/>
                    </a:cubicBezTo>
                    <a:cubicBezTo>
                      <a:pt x="3916" y="16198"/>
                      <a:pt x="764" y="21260"/>
                      <a:pt x="6908" y="26513"/>
                    </a:cubicBezTo>
                    <a:cubicBezTo>
                      <a:pt x="6908" y="26513"/>
                      <a:pt x="20534" y="25176"/>
                      <a:pt x="21648" y="13397"/>
                    </a:cubicBezTo>
                    <a:cubicBezTo>
                      <a:pt x="22481" y="4338"/>
                      <a:pt x="16415" y="0"/>
                      <a:pt x="1094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4" name="Google Shape;364;p39"/>
              <p:cNvSpPr/>
              <p:nvPr/>
            </p:nvSpPr>
            <p:spPr>
              <a:xfrm>
                <a:off x="4704225" y="1389900"/>
                <a:ext cx="24070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9628" h="9182" extrusionOk="0">
                    <a:moveTo>
                      <a:pt x="5903" y="0"/>
                    </a:moveTo>
                    <a:cubicBezTo>
                      <a:pt x="5744" y="0"/>
                      <a:pt x="5553" y="0"/>
                      <a:pt x="5394" y="32"/>
                    </a:cubicBezTo>
                    <a:cubicBezTo>
                      <a:pt x="4725" y="127"/>
                      <a:pt x="4120" y="414"/>
                      <a:pt x="3611" y="860"/>
                    </a:cubicBezTo>
                    <a:cubicBezTo>
                      <a:pt x="3133" y="1305"/>
                      <a:pt x="2751" y="1847"/>
                      <a:pt x="2560" y="2451"/>
                    </a:cubicBezTo>
                    <a:cubicBezTo>
                      <a:pt x="2337" y="3088"/>
                      <a:pt x="2337" y="3757"/>
                      <a:pt x="2560" y="4393"/>
                    </a:cubicBezTo>
                    <a:cubicBezTo>
                      <a:pt x="2688" y="4744"/>
                      <a:pt x="2910" y="5030"/>
                      <a:pt x="3165" y="5253"/>
                    </a:cubicBezTo>
                    <a:cubicBezTo>
                      <a:pt x="3452" y="5476"/>
                      <a:pt x="3802" y="5603"/>
                      <a:pt x="4152" y="5667"/>
                    </a:cubicBezTo>
                    <a:cubicBezTo>
                      <a:pt x="4534" y="5667"/>
                      <a:pt x="4884" y="5603"/>
                      <a:pt x="5203" y="5380"/>
                    </a:cubicBezTo>
                    <a:cubicBezTo>
                      <a:pt x="5489" y="5189"/>
                      <a:pt x="5712" y="4903"/>
                      <a:pt x="5839" y="4584"/>
                    </a:cubicBezTo>
                    <a:cubicBezTo>
                      <a:pt x="5967" y="4266"/>
                      <a:pt x="5998" y="3916"/>
                      <a:pt x="5903" y="3597"/>
                    </a:cubicBezTo>
                    <a:cubicBezTo>
                      <a:pt x="5807" y="3247"/>
                      <a:pt x="5553" y="2961"/>
                      <a:pt x="5203" y="2865"/>
                    </a:cubicBezTo>
                    <a:cubicBezTo>
                      <a:pt x="5176" y="2847"/>
                      <a:pt x="5147" y="2840"/>
                      <a:pt x="5117" y="2840"/>
                    </a:cubicBezTo>
                    <a:cubicBezTo>
                      <a:pt x="5041" y="2840"/>
                      <a:pt x="4962" y="2892"/>
                      <a:pt x="4916" y="2961"/>
                    </a:cubicBezTo>
                    <a:cubicBezTo>
                      <a:pt x="4852" y="3088"/>
                      <a:pt x="4916" y="3215"/>
                      <a:pt x="5012" y="3247"/>
                    </a:cubicBezTo>
                    <a:cubicBezTo>
                      <a:pt x="5394" y="3470"/>
                      <a:pt x="5489" y="3979"/>
                      <a:pt x="5234" y="4330"/>
                    </a:cubicBezTo>
                    <a:cubicBezTo>
                      <a:pt x="5065" y="4640"/>
                      <a:pt x="4746" y="4850"/>
                      <a:pt x="4388" y="4850"/>
                    </a:cubicBezTo>
                    <a:cubicBezTo>
                      <a:pt x="4342" y="4850"/>
                      <a:pt x="4295" y="4846"/>
                      <a:pt x="4247" y="4839"/>
                    </a:cubicBezTo>
                    <a:cubicBezTo>
                      <a:pt x="4056" y="4807"/>
                      <a:pt x="3865" y="4712"/>
                      <a:pt x="3738" y="4584"/>
                    </a:cubicBezTo>
                    <a:cubicBezTo>
                      <a:pt x="3579" y="4457"/>
                      <a:pt x="3483" y="4266"/>
                      <a:pt x="3420" y="4107"/>
                    </a:cubicBezTo>
                    <a:cubicBezTo>
                      <a:pt x="3324" y="3661"/>
                      <a:pt x="3356" y="3215"/>
                      <a:pt x="3547" y="2802"/>
                    </a:cubicBezTo>
                    <a:cubicBezTo>
                      <a:pt x="3865" y="1942"/>
                      <a:pt x="4629" y="1337"/>
                      <a:pt x="5521" y="1210"/>
                    </a:cubicBezTo>
                    <a:cubicBezTo>
                      <a:pt x="5577" y="1206"/>
                      <a:pt x="5632" y="1204"/>
                      <a:pt x="5687" y="1204"/>
                    </a:cubicBezTo>
                    <a:cubicBezTo>
                      <a:pt x="6070" y="1204"/>
                      <a:pt x="6428" y="1301"/>
                      <a:pt x="6762" y="1496"/>
                    </a:cubicBezTo>
                    <a:cubicBezTo>
                      <a:pt x="7176" y="1719"/>
                      <a:pt x="7495" y="2006"/>
                      <a:pt x="7749" y="2388"/>
                    </a:cubicBezTo>
                    <a:cubicBezTo>
                      <a:pt x="8290" y="3120"/>
                      <a:pt x="8450" y="4075"/>
                      <a:pt x="8131" y="4966"/>
                    </a:cubicBezTo>
                    <a:lnTo>
                      <a:pt x="8099" y="5126"/>
                    </a:lnTo>
                    <a:cubicBezTo>
                      <a:pt x="8068" y="5157"/>
                      <a:pt x="8036" y="5221"/>
                      <a:pt x="8004" y="5253"/>
                    </a:cubicBezTo>
                    <a:lnTo>
                      <a:pt x="7845" y="5571"/>
                    </a:lnTo>
                    <a:cubicBezTo>
                      <a:pt x="7717" y="5762"/>
                      <a:pt x="7558" y="5985"/>
                      <a:pt x="7431" y="6176"/>
                    </a:cubicBezTo>
                    <a:cubicBezTo>
                      <a:pt x="7272" y="6367"/>
                      <a:pt x="7113" y="6558"/>
                      <a:pt x="6922" y="6717"/>
                    </a:cubicBezTo>
                    <a:cubicBezTo>
                      <a:pt x="6762" y="6876"/>
                      <a:pt x="6540" y="7036"/>
                      <a:pt x="6349" y="7195"/>
                    </a:cubicBezTo>
                    <a:cubicBezTo>
                      <a:pt x="5155" y="8037"/>
                      <a:pt x="3618" y="8364"/>
                      <a:pt x="2052" y="8364"/>
                    </a:cubicBezTo>
                    <a:cubicBezTo>
                      <a:pt x="1488" y="8364"/>
                      <a:pt x="920" y="8321"/>
                      <a:pt x="364" y="8245"/>
                    </a:cubicBezTo>
                    <a:lnTo>
                      <a:pt x="332" y="8277"/>
                    </a:lnTo>
                    <a:cubicBezTo>
                      <a:pt x="312" y="8272"/>
                      <a:pt x="294" y="8270"/>
                      <a:pt x="276" y="8270"/>
                    </a:cubicBezTo>
                    <a:cubicBezTo>
                      <a:pt x="65" y="8270"/>
                      <a:pt x="1" y="8603"/>
                      <a:pt x="236" y="8691"/>
                    </a:cubicBezTo>
                    <a:cubicBezTo>
                      <a:pt x="777" y="8882"/>
                      <a:pt x="1319" y="9009"/>
                      <a:pt x="1892" y="9105"/>
                    </a:cubicBezTo>
                    <a:cubicBezTo>
                      <a:pt x="2311" y="9151"/>
                      <a:pt x="2731" y="9181"/>
                      <a:pt x="3150" y="9181"/>
                    </a:cubicBezTo>
                    <a:cubicBezTo>
                      <a:pt x="3304" y="9181"/>
                      <a:pt x="3457" y="9177"/>
                      <a:pt x="3611" y="9169"/>
                    </a:cubicBezTo>
                    <a:cubicBezTo>
                      <a:pt x="4820" y="9137"/>
                      <a:pt x="5967" y="8787"/>
                      <a:pt x="7017" y="8182"/>
                    </a:cubicBezTo>
                    <a:cubicBezTo>
                      <a:pt x="7240" y="7991"/>
                      <a:pt x="7495" y="7831"/>
                      <a:pt x="7749" y="7640"/>
                    </a:cubicBezTo>
                    <a:cubicBezTo>
                      <a:pt x="7972" y="7418"/>
                      <a:pt x="8163" y="7195"/>
                      <a:pt x="8354" y="6972"/>
                    </a:cubicBezTo>
                    <a:cubicBezTo>
                      <a:pt x="8545" y="6749"/>
                      <a:pt x="8736" y="6494"/>
                      <a:pt x="8927" y="6240"/>
                    </a:cubicBezTo>
                    <a:lnTo>
                      <a:pt x="9150" y="5826"/>
                    </a:lnTo>
                    <a:cubicBezTo>
                      <a:pt x="9182" y="5762"/>
                      <a:pt x="9214" y="5699"/>
                      <a:pt x="9246" y="5603"/>
                    </a:cubicBezTo>
                    <a:lnTo>
                      <a:pt x="9341" y="5380"/>
                    </a:lnTo>
                    <a:cubicBezTo>
                      <a:pt x="9564" y="4775"/>
                      <a:pt x="9628" y="4107"/>
                      <a:pt x="9532" y="3438"/>
                    </a:cubicBezTo>
                    <a:cubicBezTo>
                      <a:pt x="9437" y="2802"/>
                      <a:pt x="9182" y="2197"/>
                      <a:pt x="8800" y="1656"/>
                    </a:cubicBezTo>
                    <a:cubicBezTo>
                      <a:pt x="8418" y="1114"/>
                      <a:pt x="7908" y="700"/>
                      <a:pt x="7335" y="414"/>
                    </a:cubicBezTo>
                    <a:cubicBezTo>
                      <a:pt x="7049" y="255"/>
                      <a:pt x="6731" y="127"/>
                      <a:pt x="6412" y="64"/>
                    </a:cubicBezTo>
                    <a:lnTo>
                      <a:pt x="590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5" name="Google Shape;365;p39"/>
              <p:cNvSpPr/>
              <p:nvPr/>
            </p:nvSpPr>
            <p:spPr>
              <a:xfrm>
                <a:off x="4827900" y="1631800"/>
                <a:ext cx="10110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5586" extrusionOk="0">
                    <a:moveTo>
                      <a:pt x="1176" y="1"/>
                    </a:moveTo>
                    <a:cubicBezTo>
                      <a:pt x="1119" y="1"/>
                      <a:pt x="1072" y="36"/>
                      <a:pt x="1051" y="97"/>
                    </a:cubicBezTo>
                    <a:cubicBezTo>
                      <a:pt x="1" y="2390"/>
                      <a:pt x="1338" y="5064"/>
                      <a:pt x="3821" y="5573"/>
                    </a:cubicBezTo>
                    <a:cubicBezTo>
                      <a:pt x="3838" y="5582"/>
                      <a:pt x="3855" y="5585"/>
                      <a:pt x="3872" y="5585"/>
                    </a:cubicBezTo>
                    <a:cubicBezTo>
                      <a:pt x="3917" y="5585"/>
                      <a:pt x="3957" y="5556"/>
                      <a:pt x="3980" y="5509"/>
                    </a:cubicBezTo>
                    <a:cubicBezTo>
                      <a:pt x="4044" y="5414"/>
                      <a:pt x="4012" y="5318"/>
                      <a:pt x="3948" y="5286"/>
                    </a:cubicBezTo>
                    <a:cubicBezTo>
                      <a:pt x="2134" y="4268"/>
                      <a:pt x="1115" y="2262"/>
                      <a:pt x="1370" y="193"/>
                    </a:cubicBezTo>
                    <a:cubicBezTo>
                      <a:pt x="1370" y="129"/>
                      <a:pt x="1338" y="66"/>
                      <a:pt x="1274" y="34"/>
                    </a:cubicBezTo>
                    <a:cubicBezTo>
                      <a:pt x="1240" y="11"/>
                      <a:pt x="1207" y="1"/>
                      <a:pt x="11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6" name="Google Shape;366;p39"/>
              <p:cNvSpPr/>
              <p:nvPr/>
            </p:nvSpPr>
            <p:spPr>
              <a:xfrm>
                <a:off x="4956850" y="1517550"/>
                <a:ext cx="1607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6431" h="2538" extrusionOk="0">
                    <a:moveTo>
                      <a:pt x="6256" y="0"/>
                    </a:moveTo>
                    <a:cubicBezTo>
                      <a:pt x="6206" y="0"/>
                      <a:pt x="6153" y="23"/>
                      <a:pt x="6112" y="83"/>
                    </a:cubicBezTo>
                    <a:cubicBezTo>
                      <a:pt x="5508" y="1006"/>
                      <a:pt x="4521" y="1611"/>
                      <a:pt x="3406" y="1739"/>
                    </a:cubicBezTo>
                    <a:cubicBezTo>
                      <a:pt x="3163" y="1767"/>
                      <a:pt x="2920" y="1783"/>
                      <a:pt x="2677" y="1783"/>
                    </a:cubicBezTo>
                    <a:cubicBezTo>
                      <a:pt x="2379" y="1783"/>
                      <a:pt x="2081" y="1759"/>
                      <a:pt x="1783" y="1707"/>
                    </a:cubicBezTo>
                    <a:cubicBezTo>
                      <a:pt x="1242" y="1611"/>
                      <a:pt x="732" y="1357"/>
                      <a:pt x="350" y="1006"/>
                    </a:cubicBezTo>
                    <a:lnTo>
                      <a:pt x="318" y="1006"/>
                    </a:lnTo>
                    <a:cubicBezTo>
                      <a:pt x="281" y="969"/>
                      <a:pt x="244" y="954"/>
                      <a:pt x="207" y="954"/>
                    </a:cubicBezTo>
                    <a:cubicBezTo>
                      <a:pt x="180" y="954"/>
                      <a:pt x="154" y="961"/>
                      <a:pt x="127" y="975"/>
                    </a:cubicBezTo>
                    <a:cubicBezTo>
                      <a:pt x="32" y="1006"/>
                      <a:pt x="0" y="1102"/>
                      <a:pt x="64" y="1197"/>
                    </a:cubicBezTo>
                    <a:cubicBezTo>
                      <a:pt x="382" y="1770"/>
                      <a:pt x="955" y="2184"/>
                      <a:pt x="1592" y="2343"/>
                    </a:cubicBezTo>
                    <a:cubicBezTo>
                      <a:pt x="2003" y="2467"/>
                      <a:pt x="2414" y="2537"/>
                      <a:pt x="2825" y="2537"/>
                    </a:cubicBezTo>
                    <a:cubicBezTo>
                      <a:pt x="3051" y="2537"/>
                      <a:pt x="3276" y="2516"/>
                      <a:pt x="3502" y="2471"/>
                    </a:cubicBezTo>
                    <a:cubicBezTo>
                      <a:pt x="4170" y="2375"/>
                      <a:pt x="4775" y="2121"/>
                      <a:pt x="5285" y="1770"/>
                    </a:cubicBezTo>
                    <a:cubicBezTo>
                      <a:pt x="5826" y="1357"/>
                      <a:pt x="6208" y="847"/>
                      <a:pt x="6431" y="211"/>
                    </a:cubicBezTo>
                    <a:cubicBezTo>
                      <a:pt x="6431" y="147"/>
                      <a:pt x="6399" y="51"/>
                      <a:pt x="6335" y="20"/>
                    </a:cubicBezTo>
                    <a:cubicBezTo>
                      <a:pt x="6312" y="8"/>
                      <a:pt x="6284" y="0"/>
                      <a:pt x="6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7" name="Google Shape;367;p39"/>
              <p:cNvSpPr/>
              <p:nvPr/>
            </p:nvSpPr>
            <p:spPr>
              <a:xfrm>
                <a:off x="4927400" y="1268600"/>
                <a:ext cx="83575" cy="136425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5457" extrusionOk="0">
                    <a:moveTo>
                      <a:pt x="2809" y="1"/>
                    </a:moveTo>
                    <a:cubicBezTo>
                      <a:pt x="2787" y="1"/>
                      <a:pt x="2764" y="5"/>
                      <a:pt x="2738" y="13"/>
                    </a:cubicBezTo>
                    <a:cubicBezTo>
                      <a:pt x="2674" y="45"/>
                      <a:pt x="2611" y="141"/>
                      <a:pt x="2642" y="204"/>
                    </a:cubicBezTo>
                    <a:cubicBezTo>
                      <a:pt x="2834" y="714"/>
                      <a:pt x="2897" y="1223"/>
                      <a:pt x="2834" y="1732"/>
                    </a:cubicBezTo>
                    <a:cubicBezTo>
                      <a:pt x="2802" y="2242"/>
                      <a:pt x="2642" y="2751"/>
                      <a:pt x="2451" y="3229"/>
                    </a:cubicBezTo>
                    <a:cubicBezTo>
                      <a:pt x="2229" y="3674"/>
                      <a:pt x="1910" y="4088"/>
                      <a:pt x="1528" y="4438"/>
                    </a:cubicBezTo>
                    <a:cubicBezTo>
                      <a:pt x="1146" y="4788"/>
                      <a:pt x="669" y="5011"/>
                      <a:pt x="191" y="5107"/>
                    </a:cubicBezTo>
                    <a:cubicBezTo>
                      <a:pt x="0" y="5170"/>
                      <a:pt x="32" y="5457"/>
                      <a:pt x="223" y="5457"/>
                    </a:cubicBezTo>
                    <a:cubicBezTo>
                      <a:pt x="828" y="5425"/>
                      <a:pt x="1401" y="5202"/>
                      <a:pt x="1847" y="4820"/>
                    </a:cubicBezTo>
                    <a:cubicBezTo>
                      <a:pt x="2292" y="4438"/>
                      <a:pt x="2642" y="3993"/>
                      <a:pt x="2897" y="3451"/>
                    </a:cubicBezTo>
                    <a:cubicBezTo>
                      <a:pt x="3152" y="2942"/>
                      <a:pt x="3279" y="2369"/>
                      <a:pt x="3311" y="1764"/>
                    </a:cubicBezTo>
                    <a:cubicBezTo>
                      <a:pt x="3343" y="1191"/>
                      <a:pt x="3216" y="618"/>
                      <a:pt x="2961" y="77"/>
                    </a:cubicBezTo>
                    <a:cubicBezTo>
                      <a:pt x="2914" y="30"/>
                      <a:pt x="2868" y="1"/>
                      <a:pt x="28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8" name="Google Shape;368;p39"/>
              <p:cNvSpPr/>
              <p:nvPr/>
            </p:nvSpPr>
            <p:spPr>
              <a:xfrm>
                <a:off x="4777775" y="1247675"/>
                <a:ext cx="86775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3888" extrusionOk="0">
                    <a:moveTo>
                      <a:pt x="675" y="1"/>
                    </a:moveTo>
                    <a:cubicBezTo>
                      <a:pt x="490" y="1"/>
                      <a:pt x="307" y="19"/>
                      <a:pt x="128" y="54"/>
                    </a:cubicBezTo>
                    <a:cubicBezTo>
                      <a:pt x="64" y="86"/>
                      <a:pt x="32" y="118"/>
                      <a:pt x="0" y="182"/>
                    </a:cubicBezTo>
                    <a:cubicBezTo>
                      <a:pt x="0" y="277"/>
                      <a:pt x="32" y="373"/>
                      <a:pt x="128" y="405"/>
                    </a:cubicBezTo>
                    <a:cubicBezTo>
                      <a:pt x="541" y="468"/>
                      <a:pt x="923" y="596"/>
                      <a:pt x="1274" y="787"/>
                    </a:cubicBezTo>
                    <a:cubicBezTo>
                      <a:pt x="1942" y="1169"/>
                      <a:pt x="2452" y="1773"/>
                      <a:pt x="2674" y="2506"/>
                    </a:cubicBezTo>
                    <a:cubicBezTo>
                      <a:pt x="2802" y="2888"/>
                      <a:pt x="2834" y="3302"/>
                      <a:pt x="2834" y="3684"/>
                    </a:cubicBezTo>
                    <a:lnTo>
                      <a:pt x="2834" y="3715"/>
                    </a:lnTo>
                    <a:cubicBezTo>
                      <a:pt x="2834" y="3779"/>
                      <a:pt x="2897" y="3843"/>
                      <a:pt x="2929" y="3875"/>
                    </a:cubicBezTo>
                    <a:cubicBezTo>
                      <a:pt x="2955" y="3883"/>
                      <a:pt x="2980" y="3887"/>
                      <a:pt x="3005" y="3887"/>
                    </a:cubicBezTo>
                    <a:cubicBezTo>
                      <a:pt x="3073" y="3887"/>
                      <a:pt x="3137" y="3857"/>
                      <a:pt x="3184" y="3811"/>
                    </a:cubicBezTo>
                    <a:cubicBezTo>
                      <a:pt x="3375" y="3365"/>
                      <a:pt x="3470" y="2856"/>
                      <a:pt x="3407" y="2378"/>
                    </a:cubicBezTo>
                    <a:cubicBezTo>
                      <a:pt x="3279" y="1328"/>
                      <a:pt x="2547" y="468"/>
                      <a:pt x="1592" y="150"/>
                    </a:cubicBezTo>
                    <a:cubicBezTo>
                      <a:pt x="1294" y="50"/>
                      <a:pt x="983" y="1"/>
                      <a:pt x="6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9" name="Google Shape;369;p39"/>
              <p:cNvSpPr/>
              <p:nvPr/>
            </p:nvSpPr>
            <p:spPr>
              <a:xfrm>
                <a:off x="4669525" y="1356875"/>
                <a:ext cx="96325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1608" extrusionOk="0">
                    <a:moveTo>
                      <a:pt x="1816" y="1"/>
                    </a:moveTo>
                    <a:cubicBezTo>
                      <a:pt x="1144" y="1"/>
                      <a:pt x="470" y="304"/>
                      <a:pt x="33" y="939"/>
                    </a:cubicBezTo>
                    <a:cubicBezTo>
                      <a:pt x="1" y="971"/>
                      <a:pt x="1" y="1066"/>
                      <a:pt x="33" y="1098"/>
                    </a:cubicBezTo>
                    <a:cubicBezTo>
                      <a:pt x="74" y="1160"/>
                      <a:pt x="128" y="1195"/>
                      <a:pt x="187" y="1195"/>
                    </a:cubicBezTo>
                    <a:cubicBezTo>
                      <a:pt x="220" y="1195"/>
                      <a:pt x="253" y="1185"/>
                      <a:pt x="287" y="1162"/>
                    </a:cubicBezTo>
                    <a:cubicBezTo>
                      <a:pt x="706" y="861"/>
                      <a:pt x="1189" y="716"/>
                      <a:pt x="1671" y="716"/>
                    </a:cubicBezTo>
                    <a:cubicBezTo>
                      <a:pt x="2361" y="716"/>
                      <a:pt x="3047" y="1013"/>
                      <a:pt x="3534" y="1576"/>
                    </a:cubicBezTo>
                    <a:lnTo>
                      <a:pt x="3534" y="1544"/>
                    </a:lnTo>
                    <a:cubicBezTo>
                      <a:pt x="3598" y="1608"/>
                      <a:pt x="3662" y="1608"/>
                      <a:pt x="3725" y="1608"/>
                    </a:cubicBezTo>
                    <a:cubicBezTo>
                      <a:pt x="3821" y="1576"/>
                      <a:pt x="3853" y="1480"/>
                      <a:pt x="3853" y="1385"/>
                    </a:cubicBezTo>
                    <a:cubicBezTo>
                      <a:pt x="3498" y="481"/>
                      <a:pt x="2660" y="1"/>
                      <a:pt x="18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0" name="Google Shape;370;p39"/>
              <p:cNvSpPr/>
              <p:nvPr/>
            </p:nvSpPr>
            <p:spPr>
              <a:xfrm>
                <a:off x="4663425" y="1479600"/>
                <a:ext cx="72175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3257" extrusionOk="0">
                    <a:moveTo>
                      <a:pt x="2539" y="1"/>
                    </a:moveTo>
                    <a:cubicBezTo>
                      <a:pt x="934" y="1"/>
                      <a:pt x="1" y="1936"/>
                      <a:pt x="1104" y="3193"/>
                    </a:cubicBezTo>
                    <a:cubicBezTo>
                      <a:pt x="1136" y="3257"/>
                      <a:pt x="1200" y="3257"/>
                      <a:pt x="1263" y="3257"/>
                    </a:cubicBezTo>
                    <a:cubicBezTo>
                      <a:pt x="1359" y="3193"/>
                      <a:pt x="1391" y="3097"/>
                      <a:pt x="1359" y="3034"/>
                    </a:cubicBezTo>
                    <a:cubicBezTo>
                      <a:pt x="913" y="1920"/>
                      <a:pt x="1550" y="646"/>
                      <a:pt x="2728" y="360"/>
                    </a:cubicBezTo>
                    <a:lnTo>
                      <a:pt x="2760" y="360"/>
                    </a:lnTo>
                    <a:cubicBezTo>
                      <a:pt x="2823" y="328"/>
                      <a:pt x="2855" y="264"/>
                      <a:pt x="2887" y="200"/>
                    </a:cubicBezTo>
                    <a:cubicBezTo>
                      <a:pt x="2887" y="105"/>
                      <a:pt x="2823" y="41"/>
                      <a:pt x="2728" y="9"/>
                    </a:cubicBezTo>
                    <a:cubicBezTo>
                      <a:pt x="2664" y="4"/>
                      <a:pt x="2601" y="1"/>
                      <a:pt x="2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71" name="Google Shape;371;p39"/>
          <p:cNvGrpSpPr/>
          <p:nvPr/>
        </p:nvGrpSpPr>
        <p:grpSpPr>
          <a:xfrm>
            <a:off x="4619590" y="4130784"/>
            <a:ext cx="1350502" cy="794018"/>
            <a:chOff x="4209075" y="4059750"/>
            <a:chExt cx="1604875" cy="943575"/>
          </a:xfrm>
        </p:grpSpPr>
        <p:grpSp>
          <p:nvGrpSpPr>
            <p:cNvPr id="372" name="Google Shape;372;p39"/>
            <p:cNvGrpSpPr/>
            <p:nvPr/>
          </p:nvGrpSpPr>
          <p:grpSpPr>
            <a:xfrm>
              <a:off x="4209075" y="4059750"/>
              <a:ext cx="1604875" cy="943575"/>
              <a:chOff x="5958850" y="3052825"/>
              <a:chExt cx="1604875" cy="943575"/>
            </a:xfrm>
          </p:grpSpPr>
          <p:sp>
            <p:nvSpPr>
              <p:cNvPr id="373" name="Google Shape;373;p39"/>
              <p:cNvSpPr/>
              <p:nvPr/>
            </p:nvSpPr>
            <p:spPr>
              <a:xfrm>
                <a:off x="5958850" y="3101800"/>
                <a:ext cx="956650" cy="89460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35784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89"/>
                    </a:cubicBezTo>
                    <a:cubicBezTo>
                      <a:pt x="0" y="3853"/>
                      <a:pt x="0" y="3948"/>
                      <a:pt x="32" y="4012"/>
                    </a:cubicBezTo>
                    <a:lnTo>
                      <a:pt x="1783" y="14040"/>
                    </a:lnTo>
                    <a:cubicBezTo>
                      <a:pt x="1783" y="14040"/>
                      <a:pt x="2515" y="14295"/>
                      <a:pt x="3852" y="14645"/>
                    </a:cubicBezTo>
                    <a:lnTo>
                      <a:pt x="8245" y="33682"/>
                    </a:lnTo>
                    <a:cubicBezTo>
                      <a:pt x="8245" y="33682"/>
                      <a:pt x="13339" y="35783"/>
                      <a:pt x="18878" y="35783"/>
                    </a:cubicBezTo>
                    <a:cubicBezTo>
                      <a:pt x="24418" y="35783"/>
                      <a:pt x="30816" y="33969"/>
                      <a:pt x="30816" y="33969"/>
                    </a:cubicBezTo>
                    <a:lnTo>
                      <a:pt x="34923" y="14677"/>
                    </a:lnTo>
                    <a:cubicBezTo>
                      <a:pt x="36005" y="14422"/>
                      <a:pt x="36610" y="14231"/>
                      <a:pt x="36610" y="14231"/>
                    </a:cubicBezTo>
                    <a:lnTo>
                      <a:pt x="38202" y="4012"/>
                    </a:lnTo>
                    <a:cubicBezTo>
                      <a:pt x="38234" y="3948"/>
                      <a:pt x="38234" y="3853"/>
                      <a:pt x="38266" y="3789"/>
                    </a:cubicBezTo>
                    <a:cubicBezTo>
                      <a:pt x="38266" y="1720"/>
                      <a:pt x="29702" y="1"/>
                      <a:pt x="1913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4" name="Google Shape;374;p39"/>
              <p:cNvSpPr/>
              <p:nvPr/>
            </p:nvSpPr>
            <p:spPr>
              <a:xfrm>
                <a:off x="6977950" y="3052825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1" y="1958"/>
                    </a:moveTo>
                    <a:cubicBezTo>
                      <a:pt x="14506" y="1958"/>
                      <a:pt x="15072" y="2165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62"/>
                      <a:pt x="11684" y="4220"/>
                    </a:cubicBezTo>
                    <a:cubicBezTo>
                      <a:pt x="11684" y="2863"/>
                      <a:pt x="12791" y="1958"/>
                      <a:pt x="13951" y="1958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3"/>
                      <a:pt x="9806" y="3329"/>
                    </a:cubicBezTo>
                    <a:cubicBezTo>
                      <a:pt x="9360" y="5430"/>
                      <a:pt x="10538" y="7531"/>
                      <a:pt x="12575" y="8199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10283" y="35132"/>
                    </a:lnTo>
                    <a:lnTo>
                      <a:pt x="19897" y="36087"/>
                    </a:lnTo>
                    <a:lnTo>
                      <a:pt x="19897" y="36023"/>
                    </a:lnTo>
                    <a:lnTo>
                      <a:pt x="20534" y="36087"/>
                    </a:lnTo>
                    <a:cubicBezTo>
                      <a:pt x="20534" y="36087"/>
                      <a:pt x="23431" y="20838"/>
                      <a:pt x="13403" y="18960"/>
                    </a:cubicBezTo>
                    <a:lnTo>
                      <a:pt x="14517" y="8390"/>
                    </a:lnTo>
                    <a:cubicBezTo>
                      <a:pt x="16650" y="8072"/>
                      <a:pt x="18210" y="6257"/>
                      <a:pt x="18146" y="4093"/>
                    </a:cubicBezTo>
                    <a:cubicBezTo>
                      <a:pt x="18083" y="1960"/>
                      <a:pt x="16427" y="209"/>
                      <a:pt x="14326" y="18"/>
                    </a:cubicBezTo>
                    <a:cubicBezTo>
                      <a:pt x="14198" y="6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75" name="Google Shape;375;p39"/>
            <p:cNvGrpSpPr/>
            <p:nvPr/>
          </p:nvGrpSpPr>
          <p:grpSpPr>
            <a:xfrm>
              <a:off x="4209075" y="4059750"/>
              <a:ext cx="1604875" cy="943575"/>
              <a:chOff x="5958850" y="1052800"/>
              <a:chExt cx="1604875" cy="943575"/>
            </a:xfrm>
          </p:grpSpPr>
          <p:sp>
            <p:nvSpPr>
              <p:cNvPr id="376" name="Google Shape;376;p39"/>
              <p:cNvSpPr/>
              <p:nvPr/>
            </p:nvSpPr>
            <p:spPr>
              <a:xfrm>
                <a:off x="6042400" y="1411375"/>
                <a:ext cx="801475" cy="585000"/>
              </a:xfrm>
              <a:custGeom>
                <a:avLst/>
                <a:gdLst/>
                <a:ahLst/>
                <a:cxnLst/>
                <a:rect l="l" t="t" r="r" b="b"/>
                <a:pathLst>
                  <a:path w="32059" h="23400" extrusionOk="0">
                    <a:moveTo>
                      <a:pt x="1" y="1"/>
                    </a:moveTo>
                    <a:lnTo>
                      <a:pt x="4903" y="21330"/>
                    </a:lnTo>
                    <a:cubicBezTo>
                      <a:pt x="4903" y="21330"/>
                      <a:pt x="10029" y="23399"/>
                      <a:pt x="15568" y="23399"/>
                    </a:cubicBezTo>
                    <a:cubicBezTo>
                      <a:pt x="21076" y="23399"/>
                      <a:pt x="27506" y="21585"/>
                      <a:pt x="27506" y="21585"/>
                    </a:cubicBezTo>
                    <a:lnTo>
                      <a:pt x="3205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7" name="Google Shape;377;p39"/>
              <p:cNvSpPr/>
              <p:nvPr/>
            </p:nvSpPr>
            <p:spPr>
              <a:xfrm>
                <a:off x="5958850" y="1196500"/>
                <a:ext cx="955850" cy="318375"/>
              </a:xfrm>
              <a:custGeom>
                <a:avLst/>
                <a:gdLst/>
                <a:ahLst/>
                <a:cxnLst/>
                <a:rect l="l" t="t" r="r" b="b"/>
                <a:pathLst>
                  <a:path w="38234" h="12735" extrusionOk="0">
                    <a:moveTo>
                      <a:pt x="0" y="0"/>
                    </a:moveTo>
                    <a:lnTo>
                      <a:pt x="1783" y="10283"/>
                    </a:lnTo>
                    <a:cubicBezTo>
                      <a:pt x="1783" y="10283"/>
                      <a:pt x="9041" y="12734"/>
                      <a:pt x="19101" y="12734"/>
                    </a:cubicBezTo>
                    <a:cubicBezTo>
                      <a:pt x="29193" y="12734"/>
                      <a:pt x="36610" y="10442"/>
                      <a:pt x="36610" y="10442"/>
                    </a:cubicBezTo>
                    <a:lnTo>
                      <a:pt x="3823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8" name="Google Shape;378;p39"/>
              <p:cNvSpPr/>
              <p:nvPr/>
            </p:nvSpPr>
            <p:spPr>
              <a:xfrm>
                <a:off x="5958850" y="1102575"/>
                <a:ext cx="956650" cy="188650"/>
              </a:xfrm>
              <a:custGeom>
                <a:avLst/>
                <a:gdLst/>
                <a:ahLst/>
                <a:cxnLst/>
                <a:rect l="l" t="t" r="r" b="b"/>
                <a:pathLst>
                  <a:path w="38266" h="7546" extrusionOk="0">
                    <a:moveTo>
                      <a:pt x="19133" y="1"/>
                    </a:moveTo>
                    <a:cubicBezTo>
                      <a:pt x="8564" y="1"/>
                      <a:pt x="0" y="1688"/>
                      <a:pt x="0" y="3757"/>
                    </a:cubicBezTo>
                    <a:cubicBezTo>
                      <a:pt x="0" y="5858"/>
                      <a:pt x="8564" y="7546"/>
                      <a:pt x="19133" y="7546"/>
                    </a:cubicBezTo>
                    <a:cubicBezTo>
                      <a:pt x="29670" y="7546"/>
                      <a:pt x="38266" y="5858"/>
                      <a:pt x="38266" y="3757"/>
                    </a:cubicBezTo>
                    <a:cubicBezTo>
                      <a:pt x="38266" y="1688"/>
                      <a:pt x="29670" y="1"/>
                      <a:pt x="191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9" name="Google Shape;379;p39"/>
              <p:cNvSpPr/>
              <p:nvPr/>
            </p:nvSpPr>
            <p:spPr>
              <a:xfrm>
                <a:off x="6046400" y="1141575"/>
                <a:ext cx="780775" cy="117025"/>
              </a:xfrm>
              <a:custGeom>
                <a:avLst/>
                <a:gdLst/>
                <a:ahLst/>
                <a:cxnLst/>
                <a:rect l="l" t="t" r="r" b="b"/>
                <a:pathLst>
                  <a:path w="31231" h="4681" extrusionOk="0">
                    <a:moveTo>
                      <a:pt x="15631" y="1"/>
                    </a:moveTo>
                    <a:cubicBezTo>
                      <a:pt x="7004" y="1"/>
                      <a:pt x="0" y="1051"/>
                      <a:pt x="0" y="2325"/>
                    </a:cubicBezTo>
                    <a:cubicBezTo>
                      <a:pt x="0" y="3630"/>
                      <a:pt x="7004" y="4680"/>
                      <a:pt x="15631" y="4680"/>
                    </a:cubicBezTo>
                    <a:cubicBezTo>
                      <a:pt x="24226" y="4680"/>
                      <a:pt x="31230" y="3630"/>
                      <a:pt x="31230" y="2325"/>
                    </a:cubicBezTo>
                    <a:cubicBezTo>
                      <a:pt x="31230" y="1051"/>
                      <a:pt x="24226" y="1"/>
                      <a:pt x="156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80" name="Google Shape;380;p39"/>
              <p:cNvSpPr/>
              <p:nvPr/>
            </p:nvSpPr>
            <p:spPr>
              <a:xfrm>
                <a:off x="6977950" y="1052800"/>
                <a:ext cx="585775" cy="902175"/>
              </a:xfrm>
              <a:custGeom>
                <a:avLst/>
                <a:gdLst/>
                <a:ahLst/>
                <a:cxnLst/>
                <a:rect l="l" t="t" r="r" b="b"/>
                <a:pathLst>
                  <a:path w="23431" h="36087" extrusionOk="0">
                    <a:moveTo>
                      <a:pt x="13956" y="1973"/>
                    </a:moveTo>
                    <a:cubicBezTo>
                      <a:pt x="14509" y="1973"/>
                      <a:pt x="15074" y="2177"/>
                      <a:pt x="15536" y="2628"/>
                    </a:cubicBezTo>
                    <a:cubicBezTo>
                      <a:pt x="16937" y="4061"/>
                      <a:pt x="15950" y="6480"/>
                      <a:pt x="13944" y="6480"/>
                    </a:cubicBezTo>
                    <a:cubicBezTo>
                      <a:pt x="12671" y="6480"/>
                      <a:pt x="11684" y="5494"/>
                      <a:pt x="11684" y="4252"/>
                    </a:cubicBezTo>
                    <a:cubicBezTo>
                      <a:pt x="11684" y="2872"/>
                      <a:pt x="12795" y="1973"/>
                      <a:pt x="13956" y="1973"/>
                    </a:cubicBezTo>
                    <a:close/>
                    <a:moveTo>
                      <a:pt x="13945" y="1"/>
                    </a:moveTo>
                    <a:cubicBezTo>
                      <a:pt x="11966" y="1"/>
                      <a:pt x="10225" y="1385"/>
                      <a:pt x="9806" y="3361"/>
                    </a:cubicBezTo>
                    <a:cubicBezTo>
                      <a:pt x="9360" y="5462"/>
                      <a:pt x="10538" y="7531"/>
                      <a:pt x="12575" y="8231"/>
                    </a:cubicBezTo>
                    <a:lnTo>
                      <a:pt x="11429" y="18769"/>
                    </a:lnTo>
                    <a:cubicBezTo>
                      <a:pt x="11419" y="18769"/>
                      <a:pt x="11408" y="18769"/>
                      <a:pt x="11398" y="18769"/>
                    </a:cubicBezTo>
                    <a:cubicBezTo>
                      <a:pt x="1271" y="18769"/>
                      <a:pt x="0" y="34177"/>
                      <a:pt x="0" y="34177"/>
                    </a:cubicBezTo>
                    <a:lnTo>
                      <a:pt x="20534" y="36087"/>
                    </a:lnTo>
                    <a:cubicBezTo>
                      <a:pt x="20534" y="36087"/>
                      <a:pt x="23431" y="20870"/>
                      <a:pt x="13403" y="18960"/>
                    </a:cubicBezTo>
                    <a:lnTo>
                      <a:pt x="14517" y="8422"/>
                    </a:lnTo>
                    <a:cubicBezTo>
                      <a:pt x="16650" y="8104"/>
                      <a:pt x="18210" y="6258"/>
                      <a:pt x="18146" y="4125"/>
                    </a:cubicBezTo>
                    <a:cubicBezTo>
                      <a:pt x="18083" y="1992"/>
                      <a:pt x="16427" y="241"/>
                      <a:pt x="14326" y="18"/>
                    </a:cubicBezTo>
                    <a:cubicBezTo>
                      <a:pt x="14198" y="7"/>
                      <a:pt x="14071" y="1"/>
                      <a:pt x="1394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81" name="Google Shape;381;p39"/>
              <p:cNvSpPr/>
              <p:nvPr/>
            </p:nvSpPr>
            <p:spPr>
              <a:xfrm>
                <a:off x="6994650" y="1620100"/>
                <a:ext cx="506200" cy="334875"/>
              </a:xfrm>
              <a:custGeom>
                <a:avLst/>
                <a:gdLst/>
                <a:ahLst/>
                <a:cxnLst/>
                <a:rect l="l" t="t" r="r" b="b"/>
                <a:pathLst>
                  <a:path w="20248" h="13395" extrusionOk="0">
                    <a:moveTo>
                      <a:pt x="10060" y="0"/>
                    </a:moveTo>
                    <a:cubicBezTo>
                      <a:pt x="1768" y="0"/>
                      <a:pt x="1" y="11485"/>
                      <a:pt x="1" y="11485"/>
                    </a:cubicBezTo>
                    <a:lnTo>
                      <a:pt x="19229" y="13395"/>
                    </a:lnTo>
                    <a:cubicBezTo>
                      <a:pt x="19229" y="13395"/>
                      <a:pt x="20248" y="1043"/>
                      <a:pt x="11080" y="56"/>
                    </a:cubicBezTo>
                    <a:cubicBezTo>
                      <a:pt x="10729" y="18"/>
                      <a:pt x="10389" y="0"/>
                      <a:pt x="1006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82" name="Google Shape;382;p39"/>
          <p:cNvGrpSpPr/>
          <p:nvPr/>
        </p:nvGrpSpPr>
        <p:grpSpPr>
          <a:xfrm>
            <a:off x="1957680" y="227015"/>
            <a:ext cx="817477" cy="942006"/>
            <a:chOff x="1605630" y="445449"/>
            <a:chExt cx="716331" cy="825452"/>
          </a:xfrm>
        </p:grpSpPr>
        <p:sp>
          <p:nvSpPr>
            <p:cNvPr id="383" name="Google Shape;383;p39"/>
            <p:cNvSpPr/>
            <p:nvPr/>
          </p:nvSpPr>
          <p:spPr>
            <a:xfrm rot="2125722">
              <a:off x="1803445" y="466298"/>
              <a:ext cx="320772" cy="783533"/>
            </a:xfrm>
            <a:custGeom>
              <a:avLst/>
              <a:gdLst/>
              <a:ahLst/>
              <a:cxnLst/>
              <a:rect l="l" t="t" r="r" b="b"/>
              <a:pathLst>
                <a:path w="23590" h="57622" extrusionOk="0">
                  <a:moveTo>
                    <a:pt x="11779" y="0"/>
                  </a:moveTo>
                  <a:cubicBezTo>
                    <a:pt x="5285" y="0"/>
                    <a:pt x="0" y="5285"/>
                    <a:pt x="0" y="11779"/>
                  </a:cubicBezTo>
                  <a:lnTo>
                    <a:pt x="0" y="38712"/>
                  </a:lnTo>
                  <a:cubicBezTo>
                    <a:pt x="0" y="40367"/>
                    <a:pt x="1337" y="41736"/>
                    <a:pt x="2993" y="41736"/>
                  </a:cubicBezTo>
                  <a:lnTo>
                    <a:pt x="9455" y="41736"/>
                  </a:lnTo>
                  <a:lnTo>
                    <a:pt x="9455" y="55393"/>
                  </a:lnTo>
                  <a:cubicBezTo>
                    <a:pt x="9519" y="56635"/>
                    <a:pt x="10538" y="57621"/>
                    <a:pt x="11779" y="57621"/>
                  </a:cubicBezTo>
                  <a:cubicBezTo>
                    <a:pt x="13053" y="57621"/>
                    <a:pt x="14071" y="56635"/>
                    <a:pt x="14135" y="55393"/>
                  </a:cubicBezTo>
                  <a:lnTo>
                    <a:pt x="14135" y="41704"/>
                  </a:lnTo>
                  <a:lnTo>
                    <a:pt x="20597" y="41704"/>
                  </a:lnTo>
                  <a:cubicBezTo>
                    <a:pt x="22253" y="41704"/>
                    <a:pt x="23590" y="40367"/>
                    <a:pt x="23590" y="38712"/>
                  </a:cubicBezTo>
                  <a:lnTo>
                    <a:pt x="23590" y="11779"/>
                  </a:lnTo>
                  <a:cubicBezTo>
                    <a:pt x="23590" y="5285"/>
                    <a:pt x="18305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84" name="Google Shape;384;p39"/>
            <p:cNvGrpSpPr/>
            <p:nvPr/>
          </p:nvGrpSpPr>
          <p:grpSpPr>
            <a:xfrm rot="2125722">
              <a:off x="1803410" y="465763"/>
              <a:ext cx="320772" cy="784824"/>
              <a:chOff x="2184025" y="1104975"/>
              <a:chExt cx="589750" cy="1442924"/>
            </a:xfrm>
          </p:grpSpPr>
          <p:sp>
            <p:nvSpPr>
              <p:cNvPr id="385" name="Google Shape;385;p39"/>
              <p:cNvSpPr/>
              <p:nvPr/>
            </p:nvSpPr>
            <p:spPr>
              <a:xfrm>
                <a:off x="2420400" y="2069040"/>
                <a:ext cx="117025" cy="478859"/>
              </a:xfrm>
              <a:custGeom>
                <a:avLst/>
                <a:gdLst/>
                <a:ahLst/>
                <a:cxnLst/>
                <a:rect l="l" t="t" r="r" b="b"/>
                <a:pathLst>
                  <a:path w="4681" h="16014" extrusionOk="0">
                    <a:moveTo>
                      <a:pt x="0" y="1"/>
                    </a:moveTo>
                    <a:lnTo>
                      <a:pt x="0" y="13690"/>
                    </a:lnTo>
                    <a:cubicBezTo>
                      <a:pt x="0" y="14963"/>
                      <a:pt x="1051" y="16014"/>
                      <a:pt x="2324" y="16014"/>
                    </a:cubicBezTo>
                    <a:cubicBezTo>
                      <a:pt x="3629" y="16014"/>
                      <a:pt x="4680" y="14963"/>
                      <a:pt x="4680" y="13658"/>
                    </a:cubicBezTo>
                    <a:lnTo>
                      <a:pt x="468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86" name="Google Shape;386;p39"/>
              <p:cNvSpPr/>
              <p:nvPr/>
            </p:nvSpPr>
            <p:spPr>
              <a:xfrm>
                <a:off x="2184025" y="1104975"/>
                <a:ext cx="589750" cy="1042600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41704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38711"/>
                    </a:lnTo>
                    <a:cubicBezTo>
                      <a:pt x="0" y="40367"/>
                      <a:pt x="1337" y="41704"/>
                      <a:pt x="2993" y="41704"/>
                    </a:cubicBezTo>
                    <a:lnTo>
                      <a:pt x="20597" y="41704"/>
                    </a:lnTo>
                    <a:cubicBezTo>
                      <a:pt x="22253" y="41704"/>
                      <a:pt x="23590" y="40367"/>
                      <a:pt x="23590" y="38711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87" name="Google Shape;387;p39"/>
              <p:cNvSpPr/>
              <p:nvPr/>
            </p:nvSpPr>
            <p:spPr>
              <a:xfrm>
                <a:off x="2184025" y="1104975"/>
                <a:ext cx="589750" cy="646275"/>
              </a:xfrm>
              <a:custGeom>
                <a:avLst/>
                <a:gdLst/>
                <a:ahLst/>
                <a:cxnLst/>
                <a:rect l="l" t="t" r="r" b="b"/>
                <a:pathLst>
                  <a:path w="23590" h="25851" extrusionOk="0">
                    <a:moveTo>
                      <a:pt x="11779" y="0"/>
                    </a:moveTo>
                    <a:cubicBezTo>
                      <a:pt x="5285" y="0"/>
                      <a:pt x="0" y="5285"/>
                      <a:pt x="0" y="11779"/>
                    </a:cubicBezTo>
                    <a:lnTo>
                      <a:pt x="0" y="23431"/>
                    </a:lnTo>
                    <a:cubicBezTo>
                      <a:pt x="128" y="23972"/>
                      <a:pt x="287" y="24481"/>
                      <a:pt x="414" y="24991"/>
                    </a:cubicBezTo>
                    <a:cubicBezTo>
                      <a:pt x="573" y="25500"/>
                      <a:pt x="1019" y="25850"/>
                      <a:pt x="1560" y="25850"/>
                    </a:cubicBezTo>
                    <a:cubicBezTo>
                      <a:pt x="2324" y="25818"/>
                      <a:pt x="2547" y="24991"/>
                      <a:pt x="2643" y="24290"/>
                    </a:cubicBezTo>
                    <a:cubicBezTo>
                      <a:pt x="2802" y="22953"/>
                      <a:pt x="2993" y="21616"/>
                      <a:pt x="3152" y="20279"/>
                    </a:cubicBezTo>
                    <a:cubicBezTo>
                      <a:pt x="3311" y="19006"/>
                      <a:pt x="3534" y="17669"/>
                      <a:pt x="4616" y="16841"/>
                    </a:cubicBezTo>
                    <a:cubicBezTo>
                      <a:pt x="4945" y="16578"/>
                      <a:pt x="5341" y="16443"/>
                      <a:pt x="5739" y="16443"/>
                    </a:cubicBezTo>
                    <a:cubicBezTo>
                      <a:pt x="6113" y="16443"/>
                      <a:pt x="6489" y="16562"/>
                      <a:pt x="6813" y="16809"/>
                    </a:cubicBezTo>
                    <a:cubicBezTo>
                      <a:pt x="7577" y="17478"/>
                      <a:pt x="7386" y="18592"/>
                      <a:pt x="7386" y="19547"/>
                    </a:cubicBezTo>
                    <a:cubicBezTo>
                      <a:pt x="7386" y="20414"/>
                      <a:pt x="7868" y="21491"/>
                      <a:pt x="8714" y="21491"/>
                    </a:cubicBezTo>
                    <a:cubicBezTo>
                      <a:pt x="8738" y="21491"/>
                      <a:pt x="8762" y="21491"/>
                      <a:pt x="8787" y="21489"/>
                    </a:cubicBezTo>
                    <a:cubicBezTo>
                      <a:pt x="9551" y="21393"/>
                      <a:pt x="9933" y="20502"/>
                      <a:pt x="9933" y="19738"/>
                    </a:cubicBezTo>
                    <a:cubicBezTo>
                      <a:pt x="9965" y="18974"/>
                      <a:pt x="9805" y="18146"/>
                      <a:pt x="10187" y="17509"/>
                    </a:cubicBezTo>
                    <a:cubicBezTo>
                      <a:pt x="10377" y="17165"/>
                      <a:pt x="10826" y="16961"/>
                      <a:pt x="11224" y="16961"/>
                    </a:cubicBezTo>
                    <a:cubicBezTo>
                      <a:pt x="11563" y="16961"/>
                      <a:pt x="11865" y="17109"/>
                      <a:pt x="11938" y="17446"/>
                    </a:cubicBezTo>
                    <a:cubicBezTo>
                      <a:pt x="11970" y="17637"/>
                      <a:pt x="11938" y="17891"/>
                      <a:pt x="12098" y="18051"/>
                    </a:cubicBezTo>
                    <a:cubicBezTo>
                      <a:pt x="12159" y="18119"/>
                      <a:pt x="12231" y="18148"/>
                      <a:pt x="12310" y="18148"/>
                    </a:cubicBezTo>
                    <a:cubicBezTo>
                      <a:pt x="12561" y="18148"/>
                      <a:pt x="12882" y="17862"/>
                      <a:pt x="13148" y="17669"/>
                    </a:cubicBezTo>
                    <a:cubicBezTo>
                      <a:pt x="13383" y="17478"/>
                      <a:pt x="13665" y="17394"/>
                      <a:pt x="13956" y="17394"/>
                    </a:cubicBezTo>
                    <a:cubicBezTo>
                      <a:pt x="14492" y="17394"/>
                      <a:pt x="15057" y="17681"/>
                      <a:pt x="15408" y="18114"/>
                    </a:cubicBezTo>
                    <a:cubicBezTo>
                      <a:pt x="15950" y="18783"/>
                      <a:pt x="16109" y="19706"/>
                      <a:pt x="16141" y="20566"/>
                    </a:cubicBezTo>
                    <a:cubicBezTo>
                      <a:pt x="16204" y="21584"/>
                      <a:pt x="16204" y="22667"/>
                      <a:pt x="16745" y="23558"/>
                    </a:cubicBezTo>
                    <a:cubicBezTo>
                      <a:pt x="16968" y="24004"/>
                      <a:pt x="17414" y="24290"/>
                      <a:pt x="17923" y="24354"/>
                    </a:cubicBezTo>
                    <a:cubicBezTo>
                      <a:pt x="17960" y="24357"/>
                      <a:pt x="17997" y="24359"/>
                      <a:pt x="18033" y="24359"/>
                    </a:cubicBezTo>
                    <a:cubicBezTo>
                      <a:pt x="19075" y="24359"/>
                      <a:pt x="19616" y="23044"/>
                      <a:pt x="19770" y="21998"/>
                    </a:cubicBezTo>
                    <a:cubicBezTo>
                      <a:pt x="19961" y="20725"/>
                      <a:pt x="20024" y="19419"/>
                      <a:pt x="19961" y="18114"/>
                    </a:cubicBezTo>
                    <a:cubicBezTo>
                      <a:pt x="19865" y="17541"/>
                      <a:pt x="19961" y="16968"/>
                      <a:pt x="20184" y="16459"/>
                    </a:cubicBezTo>
                    <a:cubicBezTo>
                      <a:pt x="20322" y="16228"/>
                      <a:pt x="20541" y="16127"/>
                      <a:pt x="20758" y="16127"/>
                    </a:cubicBezTo>
                    <a:cubicBezTo>
                      <a:pt x="21139" y="16127"/>
                      <a:pt x="21518" y="16438"/>
                      <a:pt x="21457" y="16905"/>
                    </a:cubicBezTo>
                    <a:cubicBezTo>
                      <a:pt x="21393" y="17446"/>
                      <a:pt x="21425" y="17987"/>
                      <a:pt x="21648" y="18496"/>
                    </a:cubicBezTo>
                    <a:cubicBezTo>
                      <a:pt x="21839" y="19006"/>
                      <a:pt x="22285" y="19388"/>
                      <a:pt x="22826" y="19483"/>
                    </a:cubicBezTo>
                    <a:cubicBezTo>
                      <a:pt x="22894" y="19500"/>
                      <a:pt x="22965" y="19508"/>
                      <a:pt x="23036" y="19508"/>
                    </a:cubicBezTo>
                    <a:cubicBezTo>
                      <a:pt x="23230" y="19508"/>
                      <a:pt x="23427" y="19449"/>
                      <a:pt x="23590" y="19356"/>
                    </a:cubicBezTo>
                    <a:lnTo>
                      <a:pt x="23590" y="11779"/>
                    </a:lnTo>
                    <a:cubicBezTo>
                      <a:pt x="23590" y="5285"/>
                      <a:pt x="18305" y="0"/>
                      <a:pt x="117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88" name="Google Shape;388;p39"/>
          <p:cNvGrpSpPr/>
          <p:nvPr/>
        </p:nvGrpSpPr>
        <p:grpSpPr>
          <a:xfrm rot="1277825">
            <a:off x="7777476" y="2226238"/>
            <a:ext cx="542154" cy="1113763"/>
            <a:chOff x="690511" y="4001000"/>
            <a:chExt cx="542160" cy="1113775"/>
          </a:xfrm>
        </p:grpSpPr>
        <p:sp>
          <p:nvSpPr>
            <p:cNvPr id="389" name="Google Shape;389;p39"/>
            <p:cNvSpPr/>
            <p:nvPr/>
          </p:nvSpPr>
          <p:spPr>
            <a:xfrm>
              <a:off x="690550" y="4001000"/>
              <a:ext cx="542075" cy="1113775"/>
            </a:xfrm>
            <a:custGeom>
              <a:avLst/>
              <a:gdLst/>
              <a:ahLst/>
              <a:cxnLst/>
              <a:rect l="l" t="t" r="r" b="b"/>
              <a:pathLst>
                <a:path w="21683" h="44551" extrusionOk="0">
                  <a:moveTo>
                    <a:pt x="11610" y="6747"/>
                  </a:moveTo>
                  <a:cubicBezTo>
                    <a:pt x="11634" y="6747"/>
                    <a:pt x="11683" y="6771"/>
                    <a:pt x="11707" y="6820"/>
                  </a:cubicBezTo>
                  <a:cubicBezTo>
                    <a:pt x="11658" y="6795"/>
                    <a:pt x="11634" y="6771"/>
                    <a:pt x="11610" y="6747"/>
                  </a:cubicBezTo>
                  <a:close/>
                  <a:moveTo>
                    <a:pt x="8220" y="6991"/>
                  </a:moveTo>
                  <a:cubicBezTo>
                    <a:pt x="8268" y="7039"/>
                    <a:pt x="8268" y="7088"/>
                    <a:pt x="8268" y="7137"/>
                  </a:cubicBezTo>
                  <a:lnTo>
                    <a:pt x="8220" y="7137"/>
                  </a:lnTo>
                  <a:lnTo>
                    <a:pt x="8220" y="6991"/>
                  </a:lnTo>
                  <a:close/>
                  <a:moveTo>
                    <a:pt x="9463" y="7308"/>
                  </a:moveTo>
                  <a:lnTo>
                    <a:pt x="9463" y="7332"/>
                  </a:lnTo>
                  <a:cubicBezTo>
                    <a:pt x="9439" y="7381"/>
                    <a:pt x="9415" y="7405"/>
                    <a:pt x="9390" y="7454"/>
                  </a:cubicBezTo>
                  <a:cubicBezTo>
                    <a:pt x="9415" y="7381"/>
                    <a:pt x="9439" y="7356"/>
                    <a:pt x="9463" y="7308"/>
                  </a:cubicBezTo>
                  <a:close/>
                  <a:moveTo>
                    <a:pt x="9293" y="7576"/>
                  </a:moveTo>
                  <a:lnTo>
                    <a:pt x="9293" y="7600"/>
                  </a:lnTo>
                  <a:cubicBezTo>
                    <a:pt x="9268" y="7649"/>
                    <a:pt x="9244" y="7673"/>
                    <a:pt x="9219" y="7722"/>
                  </a:cubicBezTo>
                  <a:cubicBezTo>
                    <a:pt x="9244" y="7649"/>
                    <a:pt x="9268" y="7600"/>
                    <a:pt x="9293" y="7576"/>
                  </a:cubicBezTo>
                  <a:close/>
                  <a:moveTo>
                    <a:pt x="12610" y="7893"/>
                  </a:moveTo>
                  <a:lnTo>
                    <a:pt x="12610" y="7893"/>
                  </a:lnTo>
                  <a:cubicBezTo>
                    <a:pt x="12610" y="7917"/>
                    <a:pt x="12634" y="7942"/>
                    <a:pt x="12658" y="7966"/>
                  </a:cubicBezTo>
                  <a:lnTo>
                    <a:pt x="12658" y="7991"/>
                  </a:lnTo>
                  <a:cubicBezTo>
                    <a:pt x="12634" y="7966"/>
                    <a:pt x="12610" y="7918"/>
                    <a:pt x="12610" y="7893"/>
                  </a:cubicBezTo>
                  <a:close/>
                  <a:moveTo>
                    <a:pt x="8951" y="8186"/>
                  </a:moveTo>
                  <a:lnTo>
                    <a:pt x="8951" y="8210"/>
                  </a:lnTo>
                  <a:cubicBezTo>
                    <a:pt x="8951" y="8234"/>
                    <a:pt x="8902" y="8259"/>
                    <a:pt x="8902" y="8308"/>
                  </a:cubicBezTo>
                  <a:cubicBezTo>
                    <a:pt x="8902" y="8259"/>
                    <a:pt x="8927" y="8210"/>
                    <a:pt x="8951" y="8186"/>
                  </a:cubicBezTo>
                  <a:close/>
                  <a:moveTo>
                    <a:pt x="12756" y="8186"/>
                  </a:moveTo>
                  <a:cubicBezTo>
                    <a:pt x="12780" y="8210"/>
                    <a:pt x="12805" y="8259"/>
                    <a:pt x="12805" y="8283"/>
                  </a:cubicBezTo>
                  <a:lnTo>
                    <a:pt x="12805" y="8308"/>
                  </a:lnTo>
                  <a:cubicBezTo>
                    <a:pt x="12805" y="8259"/>
                    <a:pt x="12780" y="8234"/>
                    <a:pt x="12756" y="8186"/>
                  </a:cubicBezTo>
                  <a:close/>
                  <a:moveTo>
                    <a:pt x="12902" y="8527"/>
                  </a:moveTo>
                  <a:cubicBezTo>
                    <a:pt x="12927" y="8551"/>
                    <a:pt x="12951" y="8576"/>
                    <a:pt x="12951" y="8625"/>
                  </a:cubicBezTo>
                  <a:cubicBezTo>
                    <a:pt x="12951" y="8600"/>
                    <a:pt x="12927" y="8551"/>
                    <a:pt x="12902" y="8527"/>
                  </a:cubicBezTo>
                  <a:close/>
                  <a:moveTo>
                    <a:pt x="8780" y="8527"/>
                  </a:moveTo>
                  <a:cubicBezTo>
                    <a:pt x="8780" y="8576"/>
                    <a:pt x="8756" y="8600"/>
                    <a:pt x="8756" y="8649"/>
                  </a:cubicBezTo>
                  <a:cubicBezTo>
                    <a:pt x="8756" y="8576"/>
                    <a:pt x="8780" y="8551"/>
                    <a:pt x="8780" y="8527"/>
                  </a:cubicBezTo>
                  <a:close/>
                  <a:moveTo>
                    <a:pt x="8122" y="8600"/>
                  </a:moveTo>
                  <a:cubicBezTo>
                    <a:pt x="8171" y="8649"/>
                    <a:pt x="8171" y="8673"/>
                    <a:pt x="8171" y="8698"/>
                  </a:cubicBezTo>
                  <a:lnTo>
                    <a:pt x="8122" y="8698"/>
                  </a:lnTo>
                  <a:lnTo>
                    <a:pt x="8122" y="8600"/>
                  </a:lnTo>
                  <a:close/>
                  <a:moveTo>
                    <a:pt x="8659" y="8869"/>
                  </a:moveTo>
                  <a:lnTo>
                    <a:pt x="8659" y="8893"/>
                  </a:lnTo>
                  <a:cubicBezTo>
                    <a:pt x="8659" y="8917"/>
                    <a:pt x="8634" y="8966"/>
                    <a:pt x="8610" y="8990"/>
                  </a:cubicBezTo>
                  <a:cubicBezTo>
                    <a:pt x="8634" y="8942"/>
                    <a:pt x="8634" y="8893"/>
                    <a:pt x="8659" y="8869"/>
                  </a:cubicBezTo>
                  <a:close/>
                  <a:moveTo>
                    <a:pt x="8098" y="8966"/>
                  </a:moveTo>
                  <a:cubicBezTo>
                    <a:pt x="8146" y="8990"/>
                    <a:pt x="8146" y="9039"/>
                    <a:pt x="8146" y="9088"/>
                  </a:cubicBezTo>
                  <a:lnTo>
                    <a:pt x="8098" y="9088"/>
                  </a:lnTo>
                  <a:lnTo>
                    <a:pt x="8098" y="8966"/>
                  </a:lnTo>
                  <a:close/>
                  <a:moveTo>
                    <a:pt x="8098" y="9308"/>
                  </a:moveTo>
                  <a:cubicBezTo>
                    <a:pt x="8122" y="9356"/>
                    <a:pt x="8122" y="9405"/>
                    <a:pt x="8122" y="9430"/>
                  </a:cubicBezTo>
                  <a:lnTo>
                    <a:pt x="8098" y="9430"/>
                  </a:lnTo>
                  <a:lnTo>
                    <a:pt x="8098" y="9308"/>
                  </a:lnTo>
                  <a:close/>
                  <a:moveTo>
                    <a:pt x="8098" y="9649"/>
                  </a:moveTo>
                  <a:cubicBezTo>
                    <a:pt x="8122" y="9673"/>
                    <a:pt x="8122" y="9722"/>
                    <a:pt x="8122" y="9771"/>
                  </a:cubicBezTo>
                  <a:lnTo>
                    <a:pt x="8098" y="9771"/>
                  </a:lnTo>
                  <a:lnTo>
                    <a:pt x="8098" y="9649"/>
                  </a:lnTo>
                  <a:close/>
                  <a:moveTo>
                    <a:pt x="8098" y="9942"/>
                  </a:moveTo>
                  <a:cubicBezTo>
                    <a:pt x="8122" y="9990"/>
                    <a:pt x="8122" y="10015"/>
                    <a:pt x="8122" y="10039"/>
                  </a:cubicBezTo>
                  <a:lnTo>
                    <a:pt x="8098" y="10039"/>
                  </a:lnTo>
                  <a:lnTo>
                    <a:pt x="8098" y="9942"/>
                  </a:lnTo>
                  <a:close/>
                  <a:moveTo>
                    <a:pt x="8098" y="10210"/>
                  </a:moveTo>
                  <a:cubicBezTo>
                    <a:pt x="8122" y="10234"/>
                    <a:pt x="8098" y="10259"/>
                    <a:pt x="8098" y="10308"/>
                  </a:cubicBezTo>
                  <a:lnTo>
                    <a:pt x="8098" y="10210"/>
                  </a:lnTo>
                  <a:close/>
                  <a:moveTo>
                    <a:pt x="7780" y="10551"/>
                  </a:moveTo>
                  <a:cubicBezTo>
                    <a:pt x="7927" y="10649"/>
                    <a:pt x="8000" y="10747"/>
                    <a:pt x="8098" y="10844"/>
                  </a:cubicBezTo>
                  <a:lnTo>
                    <a:pt x="8049" y="10844"/>
                  </a:lnTo>
                  <a:cubicBezTo>
                    <a:pt x="7951" y="10747"/>
                    <a:pt x="7878" y="10649"/>
                    <a:pt x="7780" y="10551"/>
                  </a:cubicBezTo>
                  <a:close/>
                  <a:moveTo>
                    <a:pt x="11003" y="0"/>
                  </a:moveTo>
                  <a:cubicBezTo>
                    <a:pt x="10924" y="0"/>
                    <a:pt x="10878" y="15"/>
                    <a:pt x="10878" y="15"/>
                  </a:cubicBezTo>
                  <a:cubicBezTo>
                    <a:pt x="9341" y="15"/>
                    <a:pt x="8659" y="3283"/>
                    <a:pt x="8366" y="6259"/>
                  </a:cubicBezTo>
                  <a:lnTo>
                    <a:pt x="8366" y="6088"/>
                  </a:lnTo>
                  <a:cubicBezTo>
                    <a:pt x="7020" y="4742"/>
                    <a:pt x="4779" y="4501"/>
                    <a:pt x="3347" y="4501"/>
                  </a:cubicBezTo>
                  <a:cubicBezTo>
                    <a:pt x="2548" y="4501"/>
                    <a:pt x="2000" y="4576"/>
                    <a:pt x="2000" y="4576"/>
                  </a:cubicBezTo>
                  <a:cubicBezTo>
                    <a:pt x="5171" y="5308"/>
                    <a:pt x="5659" y="9112"/>
                    <a:pt x="5659" y="9112"/>
                  </a:cubicBezTo>
                  <a:cubicBezTo>
                    <a:pt x="4600" y="8699"/>
                    <a:pt x="3496" y="8573"/>
                    <a:pt x="2547" y="8573"/>
                  </a:cubicBezTo>
                  <a:cubicBezTo>
                    <a:pt x="1091" y="8573"/>
                    <a:pt x="0" y="8869"/>
                    <a:pt x="0" y="8869"/>
                  </a:cubicBezTo>
                  <a:cubicBezTo>
                    <a:pt x="4000" y="9137"/>
                    <a:pt x="5805" y="13820"/>
                    <a:pt x="5805" y="13820"/>
                  </a:cubicBezTo>
                  <a:cubicBezTo>
                    <a:pt x="5174" y="13600"/>
                    <a:pt x="4541" y="13515"/>
                    <a:pt x="3936" y="13515"/>
                  </a:cubicBezTo>
                  <a:cubicBezTo>
                    <a:pt x="1784" y="13515"/>
                    <a:pt x="0" y="14600"/>
                    <a:pt x="0" y="14600"/>
                  </a:cubicBezTo>
                  <a:cubicBezTo>
                    <a:pt x="638" y="14434"/>
                    <a:pt x="1225" y="14360"/>
                    <a:pt x="1764" y="14360"/>
                  </a:cubicBezTo>
                  <a:cubicBezTo>
                    <a:pt x="4875" y="14360"/>
                    <a:pt x="6412" y="16829"/>
                    <a:pt x="7098" y="18429"/>
                  </a:cubicBezTo>
                  <a:cubicBezTo>
                    <a:pt x="6049" y="18966"/>
                    <a:pt x="5098" y="19698"/>
                    <a:pt x="4366" y="20600"/>
                  </a:cubicBezTo>
                  <a:cubicBezTo>
                    <a:pt x="3732" y="21356"/>
                    <a:pt x="3195" y="22185"/>
                    <a:pt x="2781" y="23088"/>
                  </a:cubicBezTo>
                  <a:cubicBezTo>
                    <a:pt x="2707" y="23234"/>
                    <a:pt x="2634" y="23380"/>
                    <a:pt x="2561" y="23551"/>
                  </a:cubicBezTo>
                  <a:lnTo>
                    <a:pt x="2561" y="23576"/>
                  </a:lnTo>
                  <a:cubicBezTo>
                    <a:pt x="2049" y="24795"/>
                    <a:pt x="1683" y="26088"/>
                    <a:pt x="1512" y="27405"/>
                  </a:cubicBezTo>
                  <a:cubicBezTo>
                    <a:pt x="1488" y="27551"/>
                    <a:pt x="1464" y="27673"/>
                    <a:pt x="1439" y="27819"/>
                  </a:cubicBezTo>
                  <a:cubicBezTo>
                    <a:pt x="1439" y="27966"/>
                    <a:pt x="1415" y="28063"/>
                    <a:pt x="1415" y="28161"/>
                  </a:cubicBezTo>
                  <a:cubicBezTo>
                    <a:pt x="1390" y="28283"/>
                    <a:pt x="1390" y="28405"/>
                    <a:pt x="1366" y="28502"/>
                  </a:cubicBezTo>
                  <a:cubicBezTo>
                    <a:pt x="1366" y="28624"/>
                    <a:pt x="1366" y="28771"/>
                    <a:pt x="1342" y="28917"/>
                  </a:cubicBezTo>
                  <a:cubicBezTo>
                    <a:pt x="1342" y="29063"/>
                    <a:pt x="1342" y="29112"/>
                    <a:pt x="1342" y="29210"/>
                  </a:cubicBezTo>
                  <a:cubicBezTo>
                    <a:pt x="1342" y="29380"/>
                    <a:pt x="1317" y="29527"/>
                    <a:pt x="1317" y="29673"/>
                  </a:cubicBezTo>
                  <a:lnTo>
                    <a:pt x="1317" y="30429"/>
                  </a:lnTo>
                  <a:cubicBezTo>
                    <a:pt x="1317" y="32014"/>
                    <a:pt x="1366" y="33405"/>
                    <a:pt x="1464" y="34673"/>
                  </a:cubicBezTo>
                  <a:lnTo>
                    <a:pt x="1464" y="34722"/>
                  </a:lnTo>
                  <a:cubicBezTo>
                    <a:pt x="1781" y="38868"/>
                    <a:pt x="2512" y="41307"/>
                    <a:pt x="3195" y="42721"/>
                  </a:cubicBezTo>
                  <a:cubicBezTo>
                    <a:pt x="3488" y="43331"/>
                    <a:pt x="3976" y="43819"/>
                    <a:pt x="4561" y="44136"/>
                  </a:cubicBezTo>
                  <a:cubicBezTo>
                    <a:pt x="4707" y="44209"/>
                    <a:pt x="4854" y="44282"/>
                    <a:pt x="5000" y="44331"/>
                  </a:cubicBezTo>
                  <a:lnTo>
                    <a:pt x="5098" y="44380"/>
                  </a:lnTo>
                  <a:cubicBezTo>
                    <a:pt x="5146" y="44404"/>
                    <a:pt x="5220" y="44429"/>
                    <a:pt x="5293" y="44429"/>
                  </a:cubicBezTo>
                  <a:cubicBezTo>
                    <a:pt x="5390" y="44453"/>
                    <a:pt x="5488" y="44478"/>
                    <a:pt x="5585" y="44502"/>
                  </a:cubicBezTo>
                  <a:cubicBezTo>
                    <a:pt x="5756" y="44526"/>
                    <a:pt x="5927" y="44551"/>
                    <a:pt x="6073" y="44551"/>
                  </a:cubicBezTo>
                  <a:lnTo>
                    <a:pt x="15658" y="44551"/>
                  </a:lnTo>
                  <a:cubicBezTo>
                    <a:pt x="15829" y="44551"/>
                    <a:pt x="15975" y="44526"/>
                    <a:pt x="16146" y="44502"/>
                  </a:cubicBezTo>
                  <a:cubicBezTo>
                    <a:pt x="16244" y="44478"/>
                    <a:pt x="16341" y="44478"/>
                    <a:pt x="16463" y="44453"/>
                  </a:cubicBezTo>
                  <a:lnTo>
                    <a:pt x="16658" y="44380"/>
                  </a:lnTo>
                  <a:lnTo>
                    <a:pt x="16756" y="44356"/>
                  </a:lnTo>
                  <a:cubicBezTo>
                    <a:pt x="17512" y="44063"/>
                    <a:pt x="18122" y="43502"/>
                    <a:pt x="18488" y="42795"/>
                  </a:cubicBezTo>
                  <a:cubicBezTo>
                    <a:pt x="19170" y="41380"/>
                    <a:pt x="19951" y="38941"/>
                    <a:pt x="20268" y="34722"/>
                  </a:cubicBezTo>
                  <a:lnTo>
                    <a:pt x="20268" y="34673"/>
                  </a:lnTo>
                  <a:cubicBezTo>
                    <a:pt x="20341" y="33405"/>
                    <a:pt x="20414" y="31990"/>
                    <a:pt x="20414" y="30405"/>
                  </a:cubicBezTo>
                  <a:lnTo>
                    <a:pt x="20414" y="29673"/>
                  </a:lnTo>
                  <a:cubicBezTo>
                    <a:pt x="20414" y="29502"/>
                    <a:pt x="20414" y="29356"/>
                    <a:pt x="20390" y="29210"/>
                  </a:cubicBezTo>
                  <a:lnTo>
                    <a:pt x="20390" y="28892"/>
                  </a:lnTo>
                  <a:cubicBezTo>
                    <a:pt x="20390" y="28795"/>
                    <a:pt x="20366" y="28624"/>
                    <a:pt x="20366" y="28502"/>
                  </a:cubicBezTo>
                  <a:cubicBezTo>
                    <a:pt x="20341" y="28356"/>
                    <a:pt x="20341" y="28283"/>
                    <a:pt x="20317" y="28161"/>
                  </a:cubicBezTo>
                  <a:lnTo>
                    <a:pt x="20292" y="27819"/>
                  </a:lnTo>
                  <a:cubicBezTo>
                    <a:pt x="20268" y="27673"/>
                    <a:pt x="20244" y="27527"/>
                    <a:pt x="20219" y="27405"/>
                  </a:cubicBezTo>
                  <a:lnTo>
                    <a:pt x="20195" y="27136"/>
                  </a:lnTo>
                  <a:cubicBezTo>
                    <a:pt x="20000" y="25917"/>
                    <a:pt x="19634" y="24722"/>
                    <a:pt x="19146" y="23576"/>
                  </a:cubicBezTo>
                  <a:lnTo>
                    <a:pt x="19146" y="23551"/>
                  </a:lnTo>
                  <a:cubicBezTo>
                    <a:pt x="18707" y="22478"/>
                    <a:pt x="18097" y="21478"/>
                    <a:pt x="17366" y="20600"/>
                  </a:cubicBezTo>
                  <a:cubicBezTo>
                    <a:pt x="16610" y="19698"/>
                    <a:pt x="15658" y="18966"/>
                    <a:pt x="14610" y="18429"/>
                  </a:cubicBezTo>
                  <a:cubicBezTo>
                    <a:pt x="15275" y="16848"/>
                    <a:pt x="16829" y="14362"/>
                    <a:pt x="19936" y="14362"/>
                  </a:cubicBezTo>
                  <a:cubicBezTo>
                    <a:pt x="20471" y="14362"/>
                    <a:pt x="21052" y="14435"/>
                    <a:pt x="21683" y="14600"/>
                  </a:cubicBezTo>
                  <a:cubicBezTo>
                    <a:pt x="21683" y="14600"/>
                    <a:pt x="19913" y="13515"/>
                    <a:pt x="17768" y="13515"/>
                  </a:cubicBezTo>
                  <a:cubicBezTo>
                    <a:pt x="17165" y="13515"/>
                    <a:pt x="16533" y="13600"/>
                    <a:pt x="15902" y="13820"/>
                  </a:cubicBezTo>
                  <a:cubicBezTo>
                    <a:pt x="15902" y="13820"/>
                    <a:pt x="17683" y="9137"/>
                    <a:pt x="21683" y="8869"/>
                  </a:cubicBezTo>
                  <a:cubicBezTo>
                    <a:pt x="21683" y="8869"/>
                    <a:pt x="20590" y="8568"/>
                    <a:pt x="19133" y="8568"/>
                  </a:cubicBezTo>
                  <a:cubicBezTo>
                    <a:pt x="18206" y="8568"/>
                    <a:pt x="17131" y="8690"/>
                    <a:pt x="16097" y="9088"/>
                  </a:cubicBezTo>
                  <a:cubicBezTo>
                    <a:pt x="16122" y="8844"/>
                    <a:pt x="16683" y="5283"/>
                    <a:pt x="19731" y="4576"/>
                  </a:cubicBezTo>
                  <a:cubicBezTo>
                    <a:pt x="19731" y="4576"/>
                    <a:pt x="19179" y="4500"/>
                    <a:pt x="18375" y="4500"/>
                  </a:cubicBezTo>
                  <a:cubicBezTo>
                    <a:pt x="16951" y="4500"/>
                    <a:pt x="14739" y="4739"/>
                    <a:pt x="13415" y="6064"/>
                  </a:cubicBezTo>
                  <a:cubicBezTo>
                    <a:pt x="12879" y="436"/>
                    <a:pt x="11437" y="0"/>
                    <a:pt x="11003" y="0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90" name="Google Shape;390;p39"/>
            <p:cNvGrpSpPr/>
            <p:nvPr/>
          </p:nvGrpSpPr>
          <p:grpSpPr>
            <a:xfrm>
              <a:off x="690511" y="4001579"/>
              <a:ext cx="542160" cy="1112613"/>
              <a:chOff x="2508200" y="-2215"/>
              <a:chExt cx="2388368" cy="4901377"/>
            </a:xfrm>
          </p:grpSpPr>
          <p:sp>
            <p:nvSpPr>
              <p:cNvPr id="391" name="Google Shape;391;p39"/>
              <p:cNvSpPr/>
              <p:nvPr/>
            </p:nvSpPr>
            <p:spPr>
              <a:xfrm>
                <a:off x="2650458" y="1931856"/>
                <a:ext cx="2103960" cy="2967307"/>
              </a:xfrm>
              <a:custGeom>
                <a:avLst/>
                <a:gdLst/>
                <a:ahLst/>
                <a:cxnLst/>
                <a:rect l="l" t="t" r="r" b="b"/>
                <a:pathLst>
                  <a:path w="19123" h="26970" extrusionOk="0">
                    <a:moveTo>
                      <a:pt x="9561" y="1"/>
                    </a:moveTo>
                    <a:cubicBezTo>
                      <a:pt x="7165" y="1"/>
                      <a:pt x="4769" y="1007"/>
                      <a:pt x="3074" y="3019"/>
                    </a:cubicBezTo>
                    <a:cubicBezTo>
                      <a:pt x="1366" y="5068"/>
                      <a:pt x="1" y="8165"/>
                      <a:pt x="1" y="12848"/>
                    </a:cubicBezTo>
                    <a:cubicBezTo>
                      <a:pt x="1" y="19702"/>
                      <a:pt x="1001" y="23311"/>
                      <a:pt x="1879" y="25141"/>
                    </a:cubicBezTo>
                    <a:cubicBezTo>
                      <a:pt x="2415" y="26263"/>
                      <a:pt x="3537" y="26970"/>
                      <a:pt x="4781" y="26970"/>
                    </a:cubicBezTo>
                    <a:lnTo>
                      <a:pt x="14342" y="26970"/>
                    </a:lnTo>
                    <a:cubicBezTo>
                      <a:pt x="15561" y="26970"/>
                      <a:pt x="16659" y="26287"/>
                      <a:pt x="17195" y="25214"/>
                    </a:cubicBezTo>
                    <a:cubicBezTo>
                      <a:pt x="18098" y="23385"/>
                      <a:pt x="19122" y="19799"/>
                      <a:pt x="19122" y="12848"/>
                    </a:cubicBezTo>
                    <a:cubicBezTo>
                      <a:pt x="19122" y="8165"/>
                      <a:pt x="17756" y="5068"/>
                      <a:pt x="16049" y="3019"/>
                    </a:cubicBezTo>
                    <a:cubicBezTo>
                      <a:pt x="14354" y="1007"/>
                      <a:pt x="11958" y="1"/>
                      <a:pt x="956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92" name="Google Shape;392;p39"/>
              <p:cNvSpPr/>
              <p:nvPr/>
            </p:nvSpPr>
            <p:spPr>
              <a:xfrm>
                <a:off x="2508200" y="-2215"/>
                <a:ext cx="2388368" cy="2030135"/>
              </a:xfrm>
              <a:custGeom>
                <a:avLst/>
                <a:gdLst/>
                <a:ahLst/>
                <a:cxnLst/>
                <a:rect l="l" t="t" r="r" b="b"/>
                <a:pathLst>
                  <a:path w="21708" h="18452" extrusionOk="0">
                    <a:moveTo>
                      <a:pt x="14269" y="10208"/>
                    </a:moveTo>
                    <a:cubicBezTo>
                      <a:pt x="14245" y="10233"/>
                      <a:pt x="14196" y="10257"/>
                      <a:pt x="14196" y="10257"/>
                    </a:cubicBezTo>
                    <a:cubicBezTo>
                      <a:pt x="14196" y="10257"/>
                      <a:pt x="14220" y="10233"/>
                      <a:pt x="14245" y="10208"/>
                    </a:cubicBezTo>
                    <a:close/>
                    <a:moveTo>
                      <a:pt x="13757" y="11501"/>
                    </a:moveTo>
                    <a:cubicBezTo>
                      <a:pt x="13757" y="11574"/>
                      <a:pt x="13757" y="11623"/>
                      <a:pt x="13781" y="11671"/>
                    </a:cubicBezTo>
                    <a:cubicBezTo>
                      <a:pt x="13757" y="11623"/>
                      <a:pt x="13757" y="11574"/>
                      <a:pt x="13732" y="11501"/>
                    </a:cubicBezTo>
                    <a:close/>
                    <a:moveTo>
                      <a:pt x="13854" y="12111"/>
                    </a:moveTo>
                    <a:cubicBezTo>
                      <a:pt x="13903" y="12428"/>
                      <a:pt x="13952" y="12745"/>
                      <a:pt x="13976" y="13037"/>
                    </a:cubicBezTo>
                    <a:cubicBezTo>
                      <a:pt x="13927" y="12720"/>
                      <a:pt x="13879" y="12428"/>
                      <a:pt x="13830" y="12111"/>
                    </a:cubicBezTo>
                    <a:close/>
                    <a:moveTo>
                      <a:pt x="14147" y="14671"/>
                    </a:moveTo>
                    <a:lnTo>
                      <a:pt x="14147" y="14842"/>
                    </a:lnTo>
                    <a:cubicBezTo>
                      <a:pt x="14147" y="14818"/>
                      <a:pt x="14123" y="14745"/>
                      <a:pt x="14123" y="14671"/>
                    </a:cubicBezTo>
                    <a:close/>
                    <a:moveTo>
                      <a:pt x="10996" y="0"/>
                    </a:moveTo>
                    <a:cubicBezTo>
                      <a:pt x="10921" y="0"/>
                      <a:pt x="10879" y="13"/>
                      <a:pt x="10879" y="13"/>
                    </a:cubicBezTo>
                    <a:cubicBezTo>
                      <a:pt x="9342" y="13"/>
                      <a:pt x="8659" y="3306"/>
                      <a:pt x="8367" y="6257"/>
                    </a:cubicBezTo>
                    <a:lnTo>
                      <a:pt x="8367" y="6111"/>
                    </a:lnTo>
                    <a:cubicBezTo>
                      <a:pt x="7031" y="4743"/>
                      <a:pt x="4773" y="4500"/>
                      <a:pt x="3336" y="4500"/>
                    </a:cubicBezTo>
                    <a:cubicBezTo>
                      <a:pt x="2544" y="4500"/>
                      <a:pt x="2001" y="4574"/>
                      <a:pt x="2001" y="4574"/>
                    </a:cubicBezTo>
                    <a:cubicBezTo>
                      <a:pt x="5172" y="5330"/>
                      <a:pt x="5659" y="9111"/>
                      <a:pt x="5659" y="9111"/>
                    </a:cubicBezTo>
                    <a:cubicBezTo>
                      <a:pt x="4601" y="8697"/>
                      <a:pt x="3497" y="8572"/>
                      <a:pt x="2548" y="8572"/>
                    </a:cubicBezTo>
                    <a:cubicBezTo>
                      <a:pt x="1092" y="8572"/>
                      <a:pt x="1" y="8867"/>
                      <a:pt x="1" y="8867"/>
                    </a:cubicBezTo>
                    <a:cubicBezTo>
                      <a:pt x="4001" y="9135"/>
                      <a:pt x="5806" y="13818"/>
                      <a:pt x="5806" y="13818"/>
                    </a:cubicBezTo>
                    <a:cubicBezTo>
                      <a:pt x="5175" y="13599"/>
                      <a:pt x="4541" y="13513"/>
                      <a:pt x="3937" y="13513"/>
                    </a:cubicBezTo>
                    <a:cubicBezTo>
                      <a:pt x="1785" y="13513"/>
                      <a:pt x="1" y="14598"/>
                      <a:pt x="1" y="14598"/>
                    </a:cubicBezTo>
                    <a:cubicBezTo>
                      <a:pt x="627" y="14439"/>
                      <a:pt x="1205" y="14368"/>
                      <a:pt x="1736" y="14368"/>
                    </a:cubicBezTo>
                    <a:cubicBezTo>
                      <a:pt x="4867" y="14368"/>
                      <a:pt x="6410" y="16846"/>
                      <a:pt x="7098" y="18452"/>
                    </a:cubicBezTo>
                    <a:cubicBezTo>
                      <a:pt x="8281" y="17879"/>
                      <a:pt x="9562" y="17592"/>
                      <a:pt x="10842" y="17592"/>
                    </a:cubicBezTo>
                    <a:cubicBezTo>
                      <a:pt x="12123" y="17592"/>
                      <a:pt x="13403" y="17879"/>
                      <a:pt x="14586" y="18452"/>
                    </a:cubicBezTo>
                    <a:cubicBezTo>
                      <a:pt x="15274" y="16846"/>
                      <a:pt x="16818" y="14368"/>
                      <a:pt x="19948" y="14368"/>
                    </a:cubicBezTo>
                    <a:cubicBezTo>
                      <a:pt x="20480" y="14368"/>
                      <a:pt x="21057" y="14439"/>
                      <a:pt x="21683" y="14598"/>
                    </a:cubicBezTo>
                    <a:cubicBezTo>
                      <a:pt x="21683" y="14598"/>
                      <a:pt x="19948" y="13524"/>
                      <a:pt x="17813" y="13524"/>
                    </a:cubicBezTo>
                    <a:cubicBezTo>
                      <a:pt x="17199" y="13524"/>
                      <a:pt x="16551" y="13613"/>
                      <a:pt x="15903" y="13842"/>
                    </a:cubicBezTo>
                    <a:cubicBezTo>
                      <a:pt x="15903" y="13842"/>
                      <a:pt x="17708" y="9135"/>
                      <a:pt x="21708" y="8867"/>
                    </a:cubicBezTo>
                    <a:cubicBezTo>
                      <a:pt x="21708" y="8867"/>
                      <a:pt x="20641" y="8582"/>
                      <a:pt x="19205" y="8582"/>
                    </a:cubicBezTo>
                    <a:cubicBezTo>
                      <a:pt x="18262" y="8582"/>
                      <a:pt x="17161" y="8705"/>
                      <a:pt x="16098" y="9111"/>
                    </a:cubicBezTo>
                    <a:cubicBezTo>
                      <a:pt x="16147" y="8842"/>
                      <a:pt x="16683" y="5281"/>
                      <a:pt x="19732" y="4574"/>
                    </a:cubicBezTo>
                    <a:cubicBezTo>
                      <a:pt x="19732" y="4574"/>
                      <a:pt x="19191" y="4499"/>
                      <a:pt x="18399" y="4499"/>
                    </a:cubicBezTo>
                    <a:cubicBezTo>
                      <a:pt x="16982" y="4499"/>
                      <a:pt x="14761" y="4740"/>
                      <a:pt x="13415" y="6086"/>
                    </a:cubicBezTo>
                    <a:cubicBezTo>
                      <a:pt x="12876" y="424"/>
                      <a:pt x="11419" y="0"/>
                      <a:pt x="1099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93" name="Google Shape;393;p39"/>
              <p:cNvSpPr/>
              <p:nvPr/>
            </p:nvSpPr>
            <p:spPr>
              <a:xfrm>
                <a:off x="2653099" y="1931196"/>
                <a:ext cx="2098569" cy="2967967"/>
              </a:xfrm>
              <a:custGeom>
                <a:avLst/>
                <a:gdLst/>
                <a:ahLst/>
                <a:cxnLst/>
                <a:rect l="l" t="t" r="r" b="b"/>
                <a:pathLst>
                  <a:path w="19074" h="26976" extrusionOk="0">
                    <a:moveTo>
                      <a:pt x="9562" y="1684"/>
                    </a:moveTo>
                    <a:lnTo>
                      <a:pt x="12171" y="4318"/>
                    </a:lnTo>
                    <a:lnTo>
                      <a:pt x="9562" y="6927"/>
                    </a:lnTo>
                    <a:lnTo>
                      <a:pt x="6928" y="4293"/>
                    </a:lnTo>
                    <a:lnTo>
                      <a:pt x="9562" y="1684"/>
                    </a:lnTo>
                    <a:close/>
                    <a:moveTo>
                      <a:pt x="6196" y="5001"/>
                    </a:moveTo>
                    <a:lnTo>
                      <a:pt x="8830" y="7635"/>
                    </a:lnTo>
                    <a:lnTo>
                      <a:pt x="6196" y="10293"/>
                    </a:lnTo>
                    <a:lnTo>
                      <a:pt x="3562" y="7659"/>
                    </a:lnTo>
                    <a:lnTo>
                      <a:pt x="6196" y="5001"/>
                    </a:lnTo>
                    <a:close/>
                    <a:moveTo>
                      <a:pt x="12879" y="5025"/>
                    </a:moveTo>
                    <a:lnTo>
                      <a:pt x="15513" y="7635"/>
                    </a:lnTo>
                    <a:lnTo>
                      <a:pt x="12879" y="10293"/>
                    </a:lnTo>
                    <a:lnTo>
                      <a:pt x="10245" y="7659"/>
                    </a:lnTo>
                    <a:lnTo>
                      <a:pt x="12879" y="5025"/>
                    </a:lnTo>
                    <a:close/>
                    <a:moveTo>
                      <a:pt x="2879" y="8342"/>
                    </a:moveTo>
                    <a:lnTo>
                      <a:pt x="5513" y="10976"/>
                    </a:lnTo>
                    <a:lnTo>
                      <a:pt x="2879" y="13586"/>
                    </a:lnTo>
                    <a:lnTo>
                      <a:pt x="245" y="10976"/>
                    </a:lnTo>
                    <a:lnTo>
                      <a:pt x="2879" y="8342"/>
                    </a:lnTo>
                    <a:close/>
                    <a:moveTo>
                      <a:pt x="9562" y="8342"/>
                    </a:moveTo>
                    <a:lnTo>
                      <a:pt x="12171" y="10976"/>
                    </a:lnTo>
                    <a:lnTo>
                      <a:pt x="9562" y="13586"/>
                    </a:lnTo>
                    <a:lnTo>
                      <a:pt x="6903" y="10976"/>
                    </a:lnTo>
                    <a:lnTo>
                      <a:pt x="9562" y="8342"/>
                    </a:lnTo>
                    <a:close/>
                    <a:moveTo>
                      <a:pt x="16196" y="8342"/>
                    </a:moveTo>
                    <a:lnTo>
                      <a:pt x="18830" y="10976"/>
                    </a:lnTo>
                    <a:lnTo>
                      <a:pt x="16196" y="13586"/>
                    </a:lnTo>
                    <a:lnTo>
                      <a:pt x="13562" y="10976"/>
                    </a:lnTo>
                    <a:lnTo>
                      <a:pt x="16196" y="8342"/>
                    </a:lnTo>
                    <a:close/>
                    <a:moveTo>
                      <a:pt x="6196" y="11659"/>
                    </a:moveTo>
                    <a:lnTo>
                      <a:pt x="8830" y="14293"/>
                    </a:lnTo>
                    <a:lnTo>
                      <a:pt x="6196" y="16927"/>
                    </a:lnTo>
                    <a:lnTo>
                      <a:pt x="3562" y="14293"/>
                    </a:lnTo>
                    <a:lnTo>
                      <a:pt x="6196" y="11659"/>
                    </a:lnTo>
                    <a:close/>
                    <a:moveTo>
                      <a:pt x="12879" y="11659"/>
                    </a:moveTo>
                    <a:lnTo>
                      <a:pt x="15513" y="14293"/>
                    </a:lnTo>
                    <a:lnTo>
                      <a:pt x="12879" y="16927"/>
                    </a:lnTo>
                    <a:lnTo>
                      <a:pt x="10245" y="14293"/>
                    </a:lnTo>
                    <a:lnTo>
                      <a:pt x="12879" y="11659"/>
                    </a:lnTo>
                    <a:close/>
                    <a:moveTo>
                      <a:pt x="2879" y="15000"/>
                    </a:moveTo>
                    <a:lnTo>
                      <a:pt x="5513" y="17635"/>
                    </a:lnTo>
                    <a:lnTo>
                      <a:pt x="2879" y="20244"/>
                    </a:lnTo>
                    <a:lnTo>
                      <a:pt x="245" y="17635"/>
                    </a:lnTo>
                    <a:lnTo>
                      <a:pt x="2879" y="15000"/>
                    </a:lnTo>
                    <a:close/>
                    <a:moveTo>
                      <a:pt x="9562" y="15000"/>
                    </a:moveTo>
                    <a:lnTo>
                      <a:pt x="12171" y="17635"/>
                    </a:lnTo>
                    <a:lnTo>
                      <a:pt x="9562" y="20244"/>
                    </a:lnTo>
                    <a:lnTo>
                      <a:pt x="6928" y="17635"/>
                    </a:lnTo>
                    <a:lnTo>
                      <a:pt x="9562" y="15000"/>
                    </a:lnTo>
                    <a:close/>
                    <a:moveTo>
                      <a:pt x="16196" y="15000"/>
                    </a:moveTo>
                    <a:lnTo>
                      <a:pt x="18830" y="17635"/>
                    </a:lnTo>
                    <a:lnTo>
                      <a:pt x="16196" y="20244"/>
                    </a:lnTo>
                    <a:lnTo>
                      <a:pt x="13586" y="17635"/>
                    </a:lnTo>
                    <a:lnTo>
                      <a:pt x="16196" y="15000"/>
                    </a:lnTo>
                    <a:close/>
                    <a:moveTo>
                      <a:pt x="6196" y="18317"/>
                    </a:moveTo>
                    <a:lnTo>
                      <a:pt x="8830" y="20952"/>
                    </a:lnTo>
                    <a:lnTo>
                      <a:pt x="6196" y="23586"/>
                    </a:lnTo>
                    <a:lnTo>
                      <a:pt x="3586" y="20952"/>
                    </a:lnTo>
                    <a:lnTo>
                      <a:pt x="6196" y="18317"/>
                    </a:lnTo>
                    <a:close/>
                    <a:moveTo>
                      <a:pt x="12879" y="18317"/>
                    </a:moveTo>
                    <a:lnTo>
                      <a:pt x="15488" y="20952"/>
                    </a:lnTo>
                    <a:lnTo>
                      <a:pt x="12879" y="23586"/>
                    </a:lnTo>
                    <a:lnTo>
                      <a:pt x="10245" y="20952"/>
                    </a:lnTo>
                    <a:lnTo>
                      <a:pt x="12879" y="18317"/>
                    </a:lnTo>
                    <a:close/>
                    <a:moveTo>
                      <a:pt x="9562" y="21659"/>
                    </a:moveTo>
                    <a:lnTo>
                      <a:pt x="12171" y="24293"/>
                    </a:lnTo>
                    <a:lnTo>
                      <a:pt x="9562" y="26903"/>
                    </a:lnTo>
                    <a:lnTo>
                      <a:pt x="6928" y="24293"/>
                    </a:lnTo>
                    <a:lnTo>
                      <a:pt x="9562" y="21659"/>
                    </a:lnTo>
                    <a:close/>
                    <a:moveTo>
                      <a:pt x="9293" y="1"/>
                    </a:moveTo>
                    <a:cubicBezTo>
                      <a:pt x="8879" y="25"/>
                      <a:pt x="8440" y="74"/>
                      <a:pt x="8025" y="147"/>
                    </a:cubicBezTo>
                    <a:lnTo>
                      <a:pt x="8854" y="952"/>
                    </a:lnTo>
                    <a:lnTo>
                      <a:pt x="6196" y="3610"/>
                    </a:lnTo>
                    <a:lnTo>
                      <a:pt x="4367" y="1781"/>
                    </a:lnTo>
                    <a:cubicBezTo>
                      <a:pt x="4098" y="1976"/>
                      <a:pt x="3855" y="2196"/>
                      <a:pt x="3635" y="2440"/>
                    </a:cubicBezTo>
                    <a:lnTo>
                      <a:pt x="5513" y="4318"/>
                    </a:lnTo>
                    <a:lnTo>
                      <a:pt x="2879" y="6927"/>
                    </a:lnTo>
                    <a:lnTo>
                      <a:pt x="1464" y="5513"/>
                    </a:lnTo>
                    <a:cubicBezTo>
                      <a:pt x="1318" y="5806"/>
                      <a:pt x="1172" y="6147"/>
                      <a:pt x="1050" y="6488"/>
                    </a:cubicBezTo>
                    <a:lnTo>
                      <a:pt x="2172" y="7635"/>
                    </a:lnTo>
                    <a:lnTo>
                      <a:pt x="220" y="9586"/>
                    </a:lnTo>
                    <a:cubicBezTo>
                      <a:pt x="99" y="10415"/>
                      <a:pt x="25" y="11244"/>
                      <a:pt x="1" y="12098"/>
                    </a:cubicBezTo>
                    <a:lnTo>
                      <a:pt x="2172" y="14293"/>
                    </a:lnTo>
                    <a:lnTo>
                      <a:pt x="74" y="16391"/>
                    </a:lnTo>
                    <a:cubicBezTo>
                      <a:pt x="123" y="17366"/>
                      <a:pt x="220" y="18269"/>
                      <a:pt x="318" y="19074"/>
                    </a:cubicBezTo>
                    <a:lnTo>
                      <a:pt x="2172" y="20952"/>
                    </a:lnTo>
                    <a:lnTo>
                      <a:pt x="879" y="22269"/>
                    </a:lnTo>
                    <a:cubicBezTo>
                      <a:pt x="977" y="22659"/>
                      <a:pt x="1074" y="23025"/>
                      <a:pt x="1172" y="23366"/>
                    </a:cubicBezTo>
                    <a:lnTo>
                      <a:pt x="2879" y="21659"/>
                    </a:lnTo>
                    <a:lnTo>
                      <a:pt x="5513" y="24293"/>
                    </a:lnTo>
                    <a:lnTo>
                      <a:pt x="3220" y="26561"/>
                    </a:lnTo>
                    <a:cubicBezTo>
                      <a:pt x="3537" y="26756"/>
                      <a:pt x="3903" y="26878"/>
                      <a:pt x="4269" y="26927"/>
                    </a:cubicBezTo>
                    <a:lnTo>
                      <a:pt x="6220" y="24976"/>
                    </a:lnTo>
                    <a:lnTo>
                      <a:pt x="8196" y="26976"/>
                    </a:lnTo>
                    <a:lnTo>
                      <a:pt x="10879" y="26976"/>
                    </a:lnTo>
                    <a:lnTo>
                      <a:pt x="12879" y="24976"/>
                    </a:lnTo>
                    <a:lnTo>
                      <a:pt x="14830" y="26927"/>
                    </a:lnTo>
                    <a:cubicBezTo>
                      <a:pt x="15196" y="26878"/>
                      <a:pt x="15537" y="26756"/>
                      <a:pt x="15854" y="26586"/>
                    </a:cubicBezTo>
                    <a:lnTo>
                      <a:pt x="13562" y="24293"/>
                    </a:lnTo>
                    <a:lnTo>
                      <a:pt x="16196" y="21659"/>
                    </a:lnTo>
                    <a:lnTo>
                      <a:pt x="17903" y="23366"/>
                    </a:lnTo>
                    <a:cubicBezTo>
                      <a:pt x="18001" y="23025"/>
                      <a:pt x="18098" y="22659"/>
                      <a:pt x="18196" y="22269"/>
                    </a:cubicBezTo>
                    <a:lnTo>
                      <a:pt x="16903" y="20952"/>
                    </a:lnTo>
                    <a:lnTo>
                      <a:pt x="18757" y="19098"/>
                    </a:lnTo>
                    <a:cubicBezTo>
                      <a:pt x="18854" y="18269"/>
                      <a:pt x="18952" y="17391"/>
                      <a:pt x="19001" y="16391"/>
                    </a:cubicBezTo>
                    <a:lnTo>
                      <a:pt x="16903" y="14293"/>
                    </a:lnTo>
                    <a:lnTo>
                      <a:pt x="19074" y="12098"/>
                    </a:lnTo>
                    <a:cubicBezTo>
                      <a:pt x="19049" y="11269"/>
                      <a:pt x="18976" y="10415"/>
                      <a:pt x="18854" y="9586"/>
                    </a:cubicBezTo>
                    <a:lnTo>
                      <a:pt x="16903" y="7635"/>
                    </a:lnTo>
                    <a:lnTo>
                      <a:pt x="18025" y="6488"/>
                    </a:lnTo>
                    <a:cubicBezTo>
                      <a:pt x="17903" y="6147"/>
                      <a:pt x="17757" y="5830"/>
                      <a:pt x="17610" y="5513"/>
                    </a:cubicBezTo>
                    <a:lnTo>
                      <a:pt x="16196" y="6927"/>
                    </a:lnTo>
                    <a:lnTo>
                      <a:pt x="13562" y="4293"/>
                    </a:lnTo>
                    <a:lnTo>
                      <a:pt x="15464" y="2415"/>
                    </a:lnTo>
                    <a:cubicBezTo>
                      <a:pt x="15220" y="2171"/>
                      <a:pt x="14976" y="1952"/>
                      <a:pt x="14708" y="1757"/>
                    </a:cubicBezTo>
                    <a:lnTo>
                      <a:pt x="12879" y="3586"/>
                    </a:lnTo>
                    <a:lnTo>
                      <a:pt x="10245" y="952"/>
                    </a:lnTo>
                    <a:lnTo>
                      <a:pt x="11074" y="147"/>
                    </a:lnTo>
                    <a:cubicBezTo>
                      <a:pt x="10635" y="74"/>
                      <a:pt x="10220" y="25"/>
                      <a:pt x="9806" y="1"/>
                    </a:cubicBezTo>
                    <a:lnTo>
                      <a:pt x="9537" y="269"/>
                    </a:lnTo>
                    <a:lnTo>
                      <a:pt x="9293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44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4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Nội dung bài học</a:t>
            </a:r>
            <a:endParaRPr sz="28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00" name="Google Shape;400;p40"/>
          <p:cNvGrpSpPr/>
          <p:nvPr/>
        </p:nvGrpSpPr>
        <p:grpSpPr>
          <a:xfrm>
            <a:off x="151169" y="3475300"/>
            <a:ext cx="562050" cy="662850"/>
            <a:chOff x="7288069" y="275000"/>
            <a:chExt cx="562050" cy="662850"/>
          </a:xfrm>
        </p:grpSpPr>
        <p:sp>
          <p:nvSpPr>
            <p:cNvPr id="401" name="Google Shape;401;p40"/>
            <p:cNvSpPr/>
            <p:nvPr/>
          </p:nvSpPr>
          <p:spPr>
            <a:xfrm>
              <a:off x="7288406" y="275000"/>
              <a:ext cx="561375" cy="662850"/>
            </a:xfrm>
            <a:custGeom>
              <a:avLst/>
              <a:gdLst/>
              <a:ahLst/>
              <a:cxnLst/>
              <a:rect l="l" t="t" r="r" b="b"/>
              <a:pathLst>
                <a:path w="22455" h="26514" extrusionOk="0">
                  <a:moveTo>
                    <a:pt x="10941" y="1"/>
                  </a:moveTo>
                  <a:cubicBezTo>
                    <a:pt x="9933" y="1"/>
                    <a:pt x="8945" y="148"/>
                    <a:pt x="8023" y="441"/>
                  </a:cubicBezTo>
                  <a:cubicBezTo>
                    <a:pt x="1656" y="2446"/>
                    <a:pt x="1" y="7540"/>
                    <a:pt x="65" y="10341"/>
                  </a:cubicBezTo>
                  <a:cubicBezTo>
                    <a:pt x="33" y="12824"/>
                    <a:pt x="1465" y="15116"/>
                    <a:pt x="3757" y="16135"/>
                  </a:cubicBezTo>
                  <a:cubicBezTo>
                    <a:pt x="3694" y="16231"/>
                    <a:pt x="3757" y="16326"/>
                    <a:pt x="3821" y="16390"/>
                  </a:cubicBezTo>
                  <a:cubicBezTo>
                    <a:pt x="3344" y="17345"/>
                    <a:pt x="1497" y="21865"/>
                    <a:pt x="6941" y="26513"/>
                  </a:cubicBezTo>
                  <a:cubicBezTo>
                    <a:pt x="6941" y="26513"/>
                    <a:pt x="20566" y="25176"/>
                    <a:pt x="21649" y="13365"/>
                  </a:cubicBezTo>
                  <a:cubicBezTo>
                    <a:pt x="22455" y="4334"/>
                    <a:pt x="16408" y="1"/>
                    <a:pt x="10941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2" name="Google Shape;402;p40"/>
            <p:cNvGrpSpPr/>
            <p:nvPr/>
          </p:nvGrpSpPr>
          <p:grpSpPr>
            <a:xfrm>
              <a:off x="7288069" y="275000"/>
              <a:ext cx="562050" cy="662825"/>
              <a:chOff x="4613825" y="1196650"/>
              <a:chExt cx="562050" cy="662825"/>
            </a:xfrm>
          </p:grpSpPr>
          <p:sp>
            <p:nvSpPr>
              <p:cNvPr id="403" name="Google Shape;403;p40"/>
              <p:cNvSpPr/>
              <p:nvPr/>
            </p:nvSpPr>
            <p:spPr>
              <a:xfrm>
                <a:off x="4613825" y="1196650"/>
                <a:ext cx="562050" cy="662825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6513" extrusionOk="0">
                    <a:moveTo>
                      <a:pt x="10941" y="0"/>
                    </a:moveTo>
                    <a:cubicBezTo>
                      <a:pt x="9933" y="0"/>
                      <a:pt x="8944" y="148"/>
                      <a:pt x="8023" y="440"/>
                    </a:cubicBezTo>
                    <a:cubicBezTo>
                      <a:pt x="1656" y="2446"/>
                      <a:pt x="0" y="7539"/>
                      <a:pt x="64" y="10372"/>
                    </a:cubicBezTo>
                    <a:cubicBezTo>
                      <a:pt x="32" y="12919"/>
                      <a:pt x="1560" y="15211"/>
                      <a:pt x="3916" y="16198"/>
                    </a:cubicBezTo>
                    <a:cubicBezTo>
                      <a:pt x="3916" y="16198"/>
                      <a:pt x="764" y="21260"/>
                      <a:pt x="6908" y="26513"/>
                    </a:cubicBezTo>
                    <a:cubicBezTo>
                      <a:pt x="6908" y="26513"/>
                      <a:pt x="20534" y="25176"/>
                      <a:pt x="21648" y="13397"/>
                    </a:cubicBezTo>
                    <a:cubicBezTo>
                      <a:pt x="22481" y="4338"/>
                      <a:pt x="16415" y="0"/>
                      <a:pt x="1094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40"/>
              <p:cNvSpPr/>
              <p:nvPr/>
            </p:nvSpPr>
            <p:spPr>
              <a:xfrm>
                <a:off x="4704225" y="1389900"/>
                <a:ext cx="24070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9628" h="9182" extrusionOk="0">
                    <a:moveTo>
                      <a:pt x="5903" y="0"/>
                    </a:moveTo>
                    <a:cubicBezTo>
                      <a:pt x="5744" y="0"/>
                      <a:pt x="5553" y="0"/>
                      <a:pt x="5394" y="32"/>
                    </a:cubicBezTo>
                    <a:cubicBezTo>
                      <a:pt x="4725" y="127"/>
                      <a:pt x="4120" y="414"/>
                      <a:pt x="3611" y="860"/>
                    </a:cubicBezTo>
                    <a:cubicBezTo>
                      <a:pt x="3133" y="1305"/>
                      <a:pt x="2751" y="1847"/>
                      <a:pt x="2560" y="2451"/>
                    </a:cubicBezTo>
                    <a:cubicBezTo>
                      <a:pt x="2337" y="3088"/>
                      <a:pt x="2337" y="3757"/>
                      <a:pt x="2560" y="4393"/>
                    </a:cubicBezTo>
                    <a:cubicBezTo>
                      <a:pt x="2688" y="4744"/>
                      <a:pt x="2910" y="5030"/>
                      <a:pt x="3165" y="5253"/>
                    </a:cubicBezTo>
                    <a:cubicBezTo>
                      <a:pt x="3452" y="5476"/>
                      <a:pt x="3802" y="5603"/>
                      <a:pt x="4152" y="5667"/>
                    </a:cubicBezTo>
                    <a:cubicBezTo>
                      <a:pt x="4534" y="5667"/>
                      <a:pt x="4884" y="5603"/>
                      <a:pt x="5203" y="5380"/>
                    </a:cubicBezTo>
                    <a:cubicBezTo>
                      <a:pt x="5489" y="5189"/>
                      <a:pt x="5712" y="4903"/>
                      <a:pt x="5839" y="4584"/>
                    </a:cubicBezTo>
                    <a:cubicBezTo>
                      <a:pt x="5967" y="4266"/>
                      <a:pt x="5998" y="3916"/>
                      <a:pt x="5903" y="3597"/>
                    </a:cubicBezTo>
                    <a:cubicBezTo>
                      <a:pt x="5807" y="3247"/>
                      <a:pt x="5553" y="2961"/>
                      <a:pt x="5203" y="2865"/>
                    </a:cubicBezTo>
                    <a:cubicBezTo>
                      <a:pt x="5176" y="2847"/>
                      <a:pt x="5147" y="2840"/>
                      <a:pt x="5117" y="2840"/>
                    </a:cubicBezTo>
                    <a:cubicBezTo>
                      <a:pt x="5041" y="2840"/>
                      <a:pt x="4962" y="2892"/>
                      <a:pt x="4916" y="2961"/>
                    </a:cubicBezTo>
                    <a:cubicBezTo>
                      <a:pt x="4852" y="3088"/>
                      <a:pt x="4916" y="3215"/>
                      <a:pt x="5012" y="3247"/>
                    </a:cubicBezTo>
                    <a:cubicBezTo>
                      <a:pt x="5394" y="3470"/>
                      <a:pt x="5489" y="3979"/>
                      <a:pt x="5234" y="4330"/>
                    </a:cubicBezTo>
                    <a:cubicBezTo>
                      <a:pt x="5065" y="4640"/>
                      <a:pt x="4746" y="4850"/>
                      <a:pt x="4388" y="4850"/>
                    </a:cubicBezTo>
                    <a:cubicBezTo>
                      <a:pt x="4342" y="4850"/>
                      <a:pt x="4295" y="4846"/>
                      <a:pt x="4247" y="4839"/>
                    </a:cubicBezTo>
                    <a:cubicBezTo>
                      <a:pt x="4056" y="4807"/>
                      <a:pt x="3865" y="4712"/>
                      <a:pt x="3738" y="4584"/>
                    </a:cubicBezTo>
                    <a:cubicBezTo>
                      <a:pt x="3579" y="4457"/>
                      <a:pt x="3483" y="4266"/>
                      <a:pt x="3420" y="4107"/>
                    </a:cubicBezTo>
                    <a:cubicBezTo>
                      <a:pt x="3324" y="3661"/>
                      <a:pt x="3356" y="3215"/>
                      <a:pt x="3547" y="2802"/>
                    </a:cubicBezTo>
                    <a:cubicBezTo>
                      <a:pt x="3865" y="1942"/>
                      <a:pt x="4629" y="1337"/>
                      <a:pt x="5521" y="1210"/>
                    </a:cubicBezTo>
                    <a:cubicBezTo>
                      <a:pt x="5577" y="1206"/>
                      <a:pt x="5632" y="1204"/>
                      <a:pt x="5687" y="1204"/>
                    </a:cubicBezTo>
                    <a:cubicBezTo>
                      <a:pt x="6070" y="1204"/>
                      <a:pt x="6428" y="1301"/>
                      <a:pt x="6762" y="1496"/>
                    </a:cubicBezTo>
                    <a:cubicBezTo>
                      <a:pt x="7176" y="1719"/>
                      <a:pt x="7495" y="2006"/>
                      <a:pt x="7749" y="2388"/>
                    </a:cubicBezTo>
                    <a:cubicBezTo>
                      <a:pt x="8290" y="3120"/>
                      <a:pt x="8450" y="4075"/>
                      <a:pt x="8131" y="4966"/>
                    </a:cubicBezTo>
                    <a:lnTo>
                      <a:pt x="8099" y="5126"/>
                    </a:lnTo>
                    <a:cubicBezTo>
                      <a:pt x="8068" y="5157"/>
                      <a:pt x="8036" y="5221"/>
                      <a:pt x="8004" y="5253"/>
                    </a:cubicBezTo>
                    <a:lnTo>
                      <a:pt x="7845" y="5571"/>
                    </a:lnTo>
                    <a:cubicBezTo>
                      <a:pt x="7717" y="5762"/>
                      <a:pt x="7558" y="5985"/>
                      <a:pt x="7431" y="6176"/>
                    </a:cubicBezTo>
                    <a:cubicBezTo>
                      <a:pt x="7272" y="6367"/>
                      <a:pt x="7113" y="6558"/>
                      <a:pt x="6922" y="6717"/>
                    </a:cubicBezTo>
                    <a:cubicBezTo>
                      <a:pt x="6762" y="6876"/>
                      <a:pt x="6540" y="7036"/>
                      <a:pt x="6349" y="7195"/>
                    </a:cubicBezTo>
                    <a:cubicBezTo>
                      <a:pt x="5155" y="8037"/>
                      <a:pt x="3618" y="8364"/>
                      <a:pt x="2052" y="8364"/>
                    </a:cubicBezTo>
                    <a:cubicBezTo>
                      <a:pt x="1488" y="8364"/>
                      <a:pt x="920" y="8321"/>
                      <a:pt x="364" y="8245"/>
                    </a:cubicBezTo>
                    <a:lnTo>
                      <a:pt x="332" y="8277"/>
                    </a:lnTo>
                    <a:cubicBezTo>
                      <a:pt x="312" y="8272"/>
                      <a:pt x="294" y="8270"/>
                      <a:pt x="276" y="8270"/>
                    </a:cubicBezTo>
                    <a:cubicBezTo>
                      <a:pt x="65" y="8270"/>
                      <a:pt x="1" y="8603"/>
                      <a:pt x="236" y="8691"/>
                    </a:cubicBezTo>
                    <a:cubicBezTo>
                      <a:pt x="777" y="8882"/>
                      <a:pt x="1319" y="9009"/>
                      <a:pt x="1892" y="9105"/>
                    </a:cubicBezTo>
                    <a:cubicBezTo>
                      <a:pt x="2311" y="9151"/>
                      <a:pt x="2731" y="9181"/>
                      <a:pt x="3150" y="9181"/>
                    </a:cubicBezTo>
                    <a:cubicBezTo>
                      <a:pt x="3304" y="9181"/>
                      <a:pt x="3457" y="9177"/>
                      <a:pt x="3611" y="9169"/>
                    </a:cubicBezTo>
                    <a:cubicBezTo>
                      <a:pt x="4820" y="9137"/>
                      <a:pt x="5967" y="8787"/>
                      <a:pt x="7017" y="8182"/>
                    </a:cubicBezTo>
                    <a:cubicBezTo>
                      <a:pt x="7240" y="7991"/>
                      <a:pt x="7495" y="7831"/>
                      <a:pt x="7749" y="7640"/>
                    </a:cubicBezTo>
                    <a:cubicBezTo>
                      <a:pt x="7972" y="7418"/>
                      <a:pt x="8163" y="7195"/>
                      <a:pt x="8354" y="6972"/>
                    </a:cubicBezTo>
                    <a:cubicBezTo>
                      <a:pt x="8545" y="6749"/>
                      <a:pt x="8736" y="6494"/>
                      <a:pt x="8927" y="6240"/>
                    </a:cubicBezTo>
                    <a:lnTo>
                      <a:pt x="9150" y="5826"/>
                    </a:lnTo>
                    <a:cubicBezTo>
                      <a:pt x="9182" y="5762"/>
                      <a:pt x="9214" y="5699"/>
                      <a:pt x="9246" y="5603"/>
                    </a:cubicBezTo>
                    <a:lnTo>
                      <a:pt x="9341" y="5380"/>
                    </a:lnTo>
                    <a:cubicBezTo>
                      <a:pt x="9564" y="4775"/>
                      <a:pt x="9628" y="4107"/>
                      <a:pt x="9532" y="3438"/>
                    </a:cubicBezTo>
                    <a:cubicBezTo>
                      <a:pt x="9437" y="2802"/>
                      <a:pt x="9182" y="2197"/>
                      <a:pt x="8800" y="1656"/>
                    </a:cubicBezTo>
                    <a:cubicBezTo>
                      <a:pt x="8418" y="1114"/>
                      <a:pt x="7908" y="700"/>
                      <a:pt x="7335" y="414"/>
                    </a:cubicBezTo>
                    <a:cubicBezTo>
                      <a:pt x="7049" y="255"/>
                      <a:pt x="6731" y="127"/>
                      <a:pt x="6412" y="64"/>
                    </a:cubicBezTo>
                    <a:lnTo>
                      <a:pt x="590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40"/>
              <p:cNvSpPr/>
              <p:nvPr/>
            </p:nvSpPr>
            <p:spPr>
              <a:xfrm>
                <a:off x="4827900" y="1631800"/>
                <a:ext cx="10110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5586" extrusionOk="0">
                    <a:moveTo>
                      <a:pt x="1176" y="1"/>
                    </a:moveTo>
                    <a:cubicBezTo>
                      <a:pt x="1119" y="1"/>
                      <a:pt x="1072" y="36"/>
                      <a:pt x="1051" y="97"/>
                    </a:cubicBezTo>
                    <a:cubicBezTo>
                      <a:pt x="1" y="2390"/>
                      <a:pt x="1338" y="5064"/>
                      <a:pt x="3821" y="5573"/>
                    </a:cubicBezTo>
                    <a:cubicBezTo>
                      <a:pt x="3838" y="5582"/>
                      <a:pt x="3855" y="5585"/>
                      <a:pt x="3872" y="5585"/>
                    </a:cubicBezTo>
                    <a:cubicBezTo>
                      <a:pt x="3917" y="5585"/>
                      <a:pt x="3957" y="5556"/>
                      <a:pt x="3980" y="5509"/>
                    </a:cubicBezTo>
                    <a:cubicBezTo>
                      <a:pt x="4044" y="5414"/>
                      <a:pt x="4012" y="5318"/>
                      <a:pt x="3948" y="5286"/>
                    </a:cubicBezTo>
                    <a:cubicBezTo>
                      <a:pt x="2134" y="4268"/>
                      <a:pt x="1115" y="2262"/>
                      <a:pt x="1370" y="193"/>
                    </a:cubicBezTo>
                    <a:cubicBezTo>
                      <a:pt x="1370" y="129"/>
                      <a:pt x="1338" y="66"/>
                      <a:pt x="1274" y="34"/>
                    </a:cubicBezTo>
                    <a:cubicBezTo>
                      <a:pt x="1240" y="11"/>
                      <a:pt x="1207" y="1"/>
                      <a:pt x="11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40"/>
              <p:cNvSpPr/>
              <p:nvPr/>
            </p:nvSpPr>
            <p:spPr>
              <a:xfrm>
                <a:off x="4956850" y="1517550"/>
                <a:ext cx="1607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6431" h="2538" extrusionOk="0">
                    <a:moveTo>
                      <a:pt x="6256" y="0"/>
                    </a:moveTo>
                    <a:cubicBezTo>
                      <a:pt x="6206" y="0"/>
                      <a:pt x="6153" y="23"/>
                      <a:pt x="6112" y="83"/>
                    </a:cubicBezTo>
                    <a:cubicBezTo>
                      <a:pt x="5508" y="1006"/>
                      <a:pt x="4521" y="1611"/>
                      <a:pt x="3406" y="1739"/>
                    </a:cubicBezTo>
                    <a:cubicBezTo>
                      <a:pt x="3163" y="1767"/>
                      <a:pt x="2920" y="1783"/>
                      <a:pt x="2677" y="1783"/>
                    </a:cubicBezTo>
                    <a:cubicBezTo>
                      <a:pt x="2379" y="1783"/>
                      <a:pt x="2081" y="1759"/>
                      <a:pt x="1783" y="1707"/>
                    </a:cubicBezTo>
                    <a:cubicBezTo>
                      <a:pt x="1242" y="1611"/>
                      <a:pt x="732" y="1357"/>
                      <a:pt x="350" y="1006"/>
                    </a:cubicBezTo>
                    <a:lnTo>
                      <a:pt x="318" y="1006"/>
                    </a:lnTo>
                    <a:cubicBezTo>
                      <a:pt x="281" y="969"/>
                      <a:pt x="244" y="954"/>
                      <a:pt x="207" y="954"/>
                    </a:cubicBezTo>
                    <a:cubicBezTo>
                      <a:pt x="180" y="954"/>
                      <a:pt x="154" y="961"/>
                      <a:pt x="127" y="975"/>
                    </a:cubicBezTo>
                    <a:cubicBezTo>
                      <a:pt x="32" y="1006"/>
                      <a:pt x="0" y="1102"/>
                      <a:pt x="64" y="1197"/>
                    </a:cubicBezTo>
                    <a:cubicBezTo>
                      <a:pt x="382" y="1770"/>
                      <a:pt x="955" y="2184"/>
                      <a:pt x="1592" y="2343"/>
                    </a:cubicBezTo>
                    <a:cubicBezTo>
                      <a:pt x="2003" y="2467"/>
                      <a:pt x="2414" y="2537"/>
                      <a:pt x="2825" y="2537"/>
                    </a:cubicBezTo>
                    <a:cubicBezTo>
                      <a:pt x="3051" y="2537"/>
                      <a:pt x="3276" y="2516"/>
                      <a:pt x="3502" y="2471"/>
                    </a:cubicBezTo>
                    <a:cubicBezTo>
                      <a:pt x="4170" y="2375"/>
                      <a:pt x="4775" y="2121"/>
                      <a:pt x="5285" y="1770"/>
                    </a:cubicBezTo>
                    <a:cubicBezTo>
                      <a:pt x="5826" y="1357"/>
                      <a:pt x="6208" y="847"/>
                      <a:pt x="6431" y="211"/>
                    </a:cubicBezTo>
                    <a:cubicBezTo>
                      <a:pt x="6431" y="147"/>
                      <a:pt x="6399" y="51"/>
                      <a:pt x="6335" y="20"/>
                    </a:cubicBezTo>
                    <a:cubicBezTo>
                      <a:pt x="6312" y="8"/>
                      <a:pt x="6284" y="0"/>
                      <a:pt x="6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40"/>
              <p:cNvSpPr/>
              <p:nvPr/>
            </p:nvSpPr>
            <p:spPr>
              <a:xfrm>
                <a:off x="4927400" y="1268600"/>
                <a:ext cx="83575" cy="136425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5457" extrusionOk="0">
                    <a:moveTo>
                      <a:pt x="2809" y="1"/>
                    </a:moveTo>
                    <a:cubicBezTo>
                      <a:pt x="2787" y="1"/>
                      <a:pt x="2764" y="5"/>
                      <a:pt x="2738" y="13"/>
                    </a:cubicBezTo>
                    <a:cubicBezTo>
                      <a:pt x="2674" y="45"/>
                      <a:pt x="2611" y="141"/>
                      <a:pt x="2642" y="204"/>
                    </a:cubicBezTo>
                    <a:cubicBezTo>
                      <a:pt x="2834" y="714"/>
                      <a:pt x="2897" y="1223"/>
                      <a:pt x="2834" y="1732"/>
                    </a:cubicBezTo>
                    <a:cubicBezTo>
                      <a:pt x="2802" y="2242"/>
                      <a:pt x="2642" y="2751"/>
                      <a:pt x="2451" y="3229"/>
                    </a:cubicBezTo>
                    <a:cubicBezTo>
                      <a:pt x="2229" y="3674"/>
                      <a:pt x="1910" y="4088"/>
                      <a:pt x="1528" y="4438"/>
                    </a:cubicBezTo>
                    <a:cubicBezTo>
                      <a:pt x="1146" y="4788"/>
                      <a:pt x="669" y="5011"/>
                      <a:pt x="191" y="5107"/>
                    </a:cubicBezTo>
                    <a:cubicBezTo>
                      <a:pt x="0" y="5170"/>
                      <a:pt x="32" y="5457"/>
                      <a:pt x="223" y="5457"/>
                    </a:cubicBezTo>
                    <a:cubicBezTo>
                      <a:pt x="828" y="5425"/>
                      <a:pt x="1401" y="5202"/>
                      <a:pt x="1847" y="4820"/>
                    </a:cubicBezTo>
                    <a:cubicBezTo>
                      <a:pt x="2292" y="4438"/>
                      <a:pt x="2642" y="3993"/>
                      <a:pt x="2897" y="3451"/>
                    </a:cubicBezTo>
                    <a:cubicBezTo>
                      <a:pt x="3152" y="2942"/>
                      <a:pt x="3279" y="2369"/>
                      <a:pt x="3311" y="1764"/>
                    </a:cubicBezTo>
                    <a:cubicBezTo>
                      <a:pt x="3343" y="1191"/>
                      <a:pt x="3216" y="618"/>
                      <a:pt x="2961" y="77"/>
                    </a:cubicBezTo>
                    <a:cubicBezTo>
                      <a:pt x="2914" y="30"/>
                      <a:pt x="2868" y="1"/>
                      <a:pt x="28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40"/>
              <p:cNvSpPr/>
              <p:nvPr/>
            </p:nvSpPr>
            <p:spPr>
              <a:xfrm>
                <a:off x="4777775" y="1247675"/>
                <a:ext cx="86775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3888" extrusionOk="0">
                    <a:moveTo>
                      <a:pt x="675" y="1"/>
                    </a:moveTo>
                    <a:cubicBezTo>
                      <a:pt x="490" y="1"/>
                      <a:pt x="307" y="19"/>
                      <a:pt x="128" y="54"/>
                    </a:cubicBezTo>
                    <a:cubicBezTo>
                      <a:pt x="64" y="86"/>
                      <a:pt x="32" y="118"/>
                      <a:pt x="0" y="182"/>
                    </a:cubicBezTo>
                    <a:cubicBezTo>
                      <a:pt x="0" y="277"/>
                      <a:pt x="32" y="373"/>
                      <a:pt x="128" y="405"/>
                    </a:cubicBezTo>
                    <a:cubicBezTo>
                      <a:pt x="541" y="468"/>
                      <a:pt x="923" y="596"/>
                      <a:pt x="1274" y="787"/>
                    </a:cubicBezTo>
                    <a:cubicBezTo>
                      <a:pt x="1942" y="1169"/>
                      <a:pt x="2452" y="1773"/>
                      <a:pt x="2674" y="2506"/>
                    </a:cubicBezTo>
                    <a:cubicBezTo>
                      <a:pt x="2802" y="2888"/>
                      <a:pt x="2834" y="3302"/>
                      <a:pt x="2834" y="3684"/>
                    </a:cubicBezTo>
                    <a:lnTo>
                      <a:pt x="2834" y="3715"/>
                    </a:lnTo>
                    <a:cubicBezTo>
                      <a:pt x="2834" y="3779"/>
                      <a:pt x="2897" y="3843"/>
                      <a:pt x="2929" y="3875"/>
                    </a:cubicBezTo>
                    <a:cubicBezTo>
                      <a:pt x="2955" y="3883"/>
                      <a:pt x="2980" y="3887"/>
                      <a:pt x="3005" y="3887"/>
                    </a:cubicBezTo>
                    <a:cubicBezTo>
                      <a:pt x="3073" y="3887"/>
                      <a:pt x="3137" y="3857"/>
                      <a:pt x="3184" y="3811"/>
                    </a:cubicBezTo>
                    <a:cubicBezTo>
                      <a:pt x="3375" y="3365"/>
                      <a:pt x="3470" y="2856"/>
                      <a:pt x="3407" y="2378"/>
                    </a:cubicBezTo>
                    <a:cubicBezTo>
                      <a:pt x="3279" y="1328"/>
                      <a:pt x="2547" y="468"/>
                      <a:pt x="1592" y="150"/>
                    </a:cubicBezTo>
                    <a:cubicBezTo>
                      <a:pt x="1294" y="50"/>
                      <a:pt x="983" y="1"/>
                      <a:pt x="6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40"/>
              <p:cNvSpPr/>
              <p:nvPr/>
            </p:nvSpPr>
            <p:spPr>
              <a:xfrm>
                <a:off x="4669525" y="1356875"/>
                <a:ext cx="96325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1608" extrusionOk="0">
                    <a:moveTo>
                      <a:pt x="1816" y="1"/>
                    </a:moveTo>
                    <a:cubicBezTo>
                      <a:pt x="1144" y="1"/>
                      <a:pt x="470" y="304"/>
                      <a:pt x="33" y="939"/>
                    </a:cubicBezTo>
                    <a:cubicBezTo>
                      <a:pt x="1" y="971"/>
                      <a:pt x="1" y="1066"/>
                      <a:pt x="33" y="1098"/>
                    </a:cubicBezTo>
                    <a:cubicBezTo>
                      <a:pt x="74" y="1160"/>
                      <a:pt x="128" y="1195"/>
                      <a:pt x="187" y="1195"/>
                    </a:cubicBezTo>
                    <a:cubicBezTo>
                      <a:pt x="220" y="1195"/>
                      <a:pt x="253" y="1185"/>
                      <a:pt x="287" y="1162"/>
                    </a:cubicBezTo>
                    <a:cubicBezTo>
                      <a:pt x="706" y="861"/>
                      <a:pt x="1189" y="716"/>
                      <a:pt x="1671" y="716"/>
                    </a:cubicBezTo>
                    <a:cubicBezTo>
                      <a:pt x="2361" y="716"/>
                      <a:pt x="3047" y="1013"/>
                      <a:pt x="3534" y="1576"/>
                    </a:cubicBezTo>
                    <a:lnTo>
                      <a:pt x="3534" y="1544"/>
                    </a:lnTo>
                    <a:cubicBezTo>
                      <a:pt x="3598" y="1608"/>
                      <a:pt x="3662" y="1608"/>
                      <a:pt x="3725" y="1608"/>
                    </a:cubicBezTo>
                    <a:cubicBezTo>
                      <a:pt x="3821" y="1576"/>
                      <a:pt x="3853" y="1480"/>
                      <a:pt x="3853" y="1385"/>
                    </a:cubicBezTo>
                    <a:cubicBezTo>
                      <a:pt x="3498" y="481"/>
                      <a:pt x="2660" y="1"/>
                      <a:pt x="18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40"/>
              <p:cNvSpPr/>
              <p:nvPr/>
            </p:nvSpPr>
            <p:spPr>
              <a:xfrm>
                <a:off x="4663425" y="1479600"/>
                <a:ext cx="72175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3257" extrusionOk="0">
                    <a:moveTo>
                      <a:pt x="2539" y="1"/>
                    </a:moveTo>
                    <a:cubicBezTo>
                      <a:pt x="934" y="1"/>
                      <a:pt x="1" y="1936"/>
                      <a:pt x="1104" y="3193"/>
                    </a:cubicBezTo>
                    <a:cubicBezTo>
                      <a:pt x="1136" y="3257"/>
                      <a:pt x="1200" y="3257"/>
                      <a:pt x="1263" y="3257"/>
                    </a:cubicBezTo>
                    <a:cubicBezTo>
                      <a:pt x="1359" y="3193"/>
                      <a:pt x="1391" y="3097"/>
                      <a:pt x="1359" y="3034"/>
                    </a:cubicBezTo>
                    <a:cubicBezTo>
                      <a:pt x="913" y="1920"/>
                      <a:pt x="1550" y="646"/>
                      <a:pt x="2728" y="360"/>
                    </a:cubicBezTo>
                    <a:lnTo>
                      <a:pt x="2760" y="360"/>
                    </a:lnTo>
                    <a:cubicBezTo>
                      <a:pt x="2823" y="328"/>
                      <a:pt x="2855" y="264"/>
                      <a:pt x="2887" y="200"/>
                    </a:cubicBezTo>
                    <a:cubicBezTo>
                      <a:pt x="2887" y="105"/>
                      <a:pt x="2823" y="41"/>
                      <a:pt x="2728" y="9"/>
                    </a:cubicBezTo>
                    <a:cubicBezTo>
                      <a:pt x="2664" y="4"/>
                      <a:pt x="2601" y="1"/>
                      <a:pt x="2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1" name="Google Shape;411;p40"/>
          <p:cNvGrpSpPr/>
          <p:nvPr/>
        </p:nvGrpSpPr>
        <p:grpSpPr>
          <a:xfrm rot="1766583">
            <a:off x="7874955" y="378314"/>
            <a:ext cx="908670" cy="434891"/>
            <a:chOff x="229450" y="2623300"/>
            <a:chExt cx="608700" cy="291325"/>
          </a:xfrm>
        </p:grpSpPr>
        <p:sp>
          <p:nvSpPr>
            <p:cNvPr id="412" name="Google Shape;412;p40"/>
            <p:cNvSpPr/>
            <p:nvPr/>
          </p:nvSpPr>
          <p:spPr>
            <a:xfrm>
              <a:off x="229450" y="2623300"/>
              <a:ext cx="608700" cy="291325"/>
            </a:xfrm>
            <a:custGeom>
              <a:avLst/>
              <a:gdLst/>
              <a:ahLst/>
              <a:cxnLst/>
              <a:rect l="l" t="t" r="r" b="b"/>
              <a:pathLst>
                <a:path w="24348" h="11653" extrusionOk="0">
                  <a:moveTo>
                    <a:pt x="12333" y="1"/>
                  </a:moveTo>
                  <a:cubicBezTo>
                    <a:pt x="11826" y="1"/>
                    <a:pt x="11325" y="54"/>
                    <a:pt x="10840" y="175"/>
                  </a:cubicBezTo>
                  <a:cubicBezTo>
                    <a:pt x="7458" y="999"/>
                    <a:pt x="5919" y="4012"/>
                    <a:pt x="5919" y="4012"/>
                  </a:cubicBezTo>
                  <a:cubicBezTo>
                    <a:pt x="3556" y="4012"/>
                    <a:pt x="3816" y="6527"/>
                    <a:pt x="3816" y="6527"/>
                  </a:cubicBezTo>
                  <a:cubicBezTo>
                    <a:pt x="3726" y="6521"/>
                    <a:pt x="3640" y="6518"/>
                    <a:pt x="3557" y="6518"/>
                  </a:cubicBezTo>
                  <a:cubicBezTo>
                    <a:pt x="1592" y="6518"/>
                    <a:pt x="1453" y="8175"/>
                    <a:pt x="1453" y="8175"/>
                  </a:cubicBezTo>
                  <a:cubicBezTo>
                    <a:pt x="1453" y="8175"/>
                    <a:pt x="0" y="8500"/>
                    <a:pt x="434" y="9649"/>
                  </a:cubicBezTo>
                  <a:cubicBezTo>
                    <a:pt x="695" y="10364"/>
                    <a:pt x="1314" y="10495"/>
                    <a:pt x="1731" y="10495"/>
                  </a:cubicBezTo>
                  <a:cubicBezTo>
                    <a:pt x="1972" y="10495"/>
                    <a:pt x="2146" y="10452"/>
                    <a:pt x="2146" y="10452"/>
                  </a:cubicBezTo>
                  <a:cubicBezTo>
                    <a:pt x="2830" y="10870"/>
                    <a:pt x="3612" y="11082"/>
                    <a:pt x="4400" y="11082"/>
                  </a:cubicBezTo>
                  <a:cubicBezTo>
                    <a:pt x="4837" y="11082"/>
                    <a:pt x="5277" y="11017"/>
                    <a:pt x="5702" y="10885"/>
                  </a:cubicBezTo>
                  <a:cubicBezTo>
                    <a:pt x="6557" y="11457"/>
                    <a:pt x="7414" y="11653"/>
                    <a:pt x="8186" y="11653"/>
                  </a:cubicBezTo>
                  <a:cubicBezTo>
                    <a:pt x="9840" y="11653"/>
                    <a:pt x="11101" y="10755"/>
                    <a:pt x="11101" y="10755"/>
                  </a:cubicBezTo>
                  <a:cubicBezTo>
                    <a:pt x="11101" y="10755"/>
                    <a:pt x="12380" y="11554"/>
                    <a:pt x="14682" y="11554"/>
                  </a:cubicBezTo>
                  <a:cubicBezTo>
                    <a:pt x="15937" y="11554"/>
                    <a:pt x="17496" y="11316"/>
                    <a:pt x="19318" y="10582"/>
                  </a:cubicBezTo>
                  <a:cubicBezTo>
                    <a:pt x="24347" y="8587"/>
                    <a:pt x="21767" y="3319"/>
                    <a:pt x="21616" y="3037"/>
                  </a:cubicBezTo>
                  <a:lnTo>
                    <a:pt x="21616" y="3037"/>
                  </a:lnTo>
                  <a:cubicBezTo>
                    <a:pt x="21548" y="3041"/>
                    <a:pt x="21481" y="3043"/>
                    <a:pt x="21414" y="3043"/>
                  </a:cubicBezTo>
                  <a:cubicBezTo>
                    <a:pt x="20748" y="3043"/>
                    <a:pt x="20107" y="2849"/>
                    <a:pt x="19556" y="2495"/>
                  </a:cubicBezTo>
                  <a:cubicBezTo>
                    <a:pt x="18590" y="1900"/>
                    <a:pt x="15364" y="1"/>
                    <a:pt x="12333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3" name="Google Shape;413;p40"/>
            <p:cNvGrpSpPr/>
            <p:nvPr/>
          </p:nvGrpSpPr>
          <p:grpSpPr>
            <a:xfrm>
              <a:off x="229450" y="2623325"/>
              <a:ext cx="608700" cy="291250"/>
              <a:chOff x="622400" y="2873925"/>
              <a:chExt cx="608700" cy="291250"/>
            </a:xfrm>
          </p:grpSpPr>
          <p:sp>
            <p:nvSpPr>
              <p:cNvPr id="414" name="Google Shape;414;p40"/>
              <p:cNvSpPr/>
              <p:nvPr/>
            </p:nvSpPr>
            <p:spPr>
              <a:xfrm>
                <a:off x="622400" y="2873925"/>
                <a:ext cx="608700" cy="291250"/>
              </a:xfrm>
              <a:custGeom>
                <a:avLst/>
                <a:gdLst/>
                <a:ahLst/>
                <a:cxnLst/>
                <a:rect l="l" t="t" r="r" b="b"/>
                <a:pathLst>
                  <a:path w="24348" h="11650" extrusionOk="0">
                    <a:moveTo>
                      <a:pt x="12301" y="0"/>
                    </a:moveTo>
                    <a:cubicBezTo>
                      <a:pt x="11805" y="0"/>
                      <a:pt x="11315" y="51"/>
                      <a:pt x="10841" y="166"/>
                    </a:cubicBezTo>
                    <a:cubicBezTo>
                      <a:pt x="7459" y="990"/>
                      <a:pt x="5919" y="4025"/>
                      <a:pt x="5919" y="4025"/>
                    </a:cubicBezTo>
                    <a:cubicBezTo>
                      <a:pt x="3556" y="4025"/>
                      <a:pt x="3816" y="6519"/>
                      <a:pt x="3816" y="6519"/>
                    </a:cubicBezTo>
                    <a:cubicBezTo>
                      <a:pt x="3727" y="6513"/>
                      <a:pt x="3641" y="6510"/>
                      <a:pt x="3558" y="6510"/>
                    </a:cubicBezTo>
                    <a:cubicBezTo>
                      <a:pt x="1593" y="6510"/>
                      <a:pt x="1453" y="8166"/>
                      <a:pt x="1453" y="8166"/>
                    </a:cubicBezTo>
                    <a:cubicBezTo>
                      <a:pt x="1453" y="8166"/>
                      <a:pt x="1" y="8492"/>
                      <a:pt x="434" y="9641"/>
                    </a:cubicBezTo>
                    <a:cubicBezTo>
                      <a:pt x="695" y="10356"/>
                      <a:pt x="1314" y="10486"/>
                      <a:pt x="1732" y="10486"/>
                    </a:cubicBezTo>
                    <a:cubicBezTo>
                      <a:pt x="1973" y="10486"/>
                      <a:pt x="2147" y="10443"/>
                      <a:pt x="2147" y="10443"/>
                    </a:cubicBezTo>
                    <a:cubicBezTo>
                      <a:pt x="2824" y="10871"/>
                      <a:pt x="3598" y="11088"/>
                      <a:pt x="4379" y="11088"/>
                    </a:cubicBezTo>
                    <a:cubicBezTo>
                      <a:pt x="4823" y="11088"/>
                      <a:pt x="5270" y="11018"/>
                      <a:pt x="5703" y="10877"/>
                    </a:cubicBezTo>
                    <a:cubicBezTo>
                      <a:pt x="6564" y="11453"/>
                      <a:pt x="7428" y="11649"/>
                      <a:pt x="8204" y="11649"/>
                    </a:cubicBezTo>
                    <a:cubicBezTo>
                      <a:pt x="9850" y="11649"/>
                      <a:pt x="11101" y="10768"/>
                      <a:pt x="11101" y="10768"/>
                    </a:cubicBezTo>
                    <a:cubicBezTo>
                      <a:pt x="11101" y="10768"/>
                      <a:pt x="12380" y="11557"/>
                      <a:pt x="14680" y="11557"/>
                    </a:cubicBezTo>
                    <a:cubicBezTo>
                      <a:pt x="15936" y="11557"/>
                      <a:pt x="17496" y="11322"/>
                      <a:pt x="19318" y="10595"/>
                    </a:cubicBezTo>
                    <a:cubicBezTo>
                      <a:pt x="24348" y="8578"/>
                      <a:pt x="21768" y="3310"/>
                      <a:pt x="21616" y="3050"/>
                    </a:cubicBezTo>
                    <a:lnTo>
                      <a:pt x="21616" y="3050"/>
                    </a:lnTo>
                    <a:cubicBezTo>
                      <a:pt x="21579" y="3051"/>
                      <a:pt x="21542" y="3051"/>
                      <a:pt x="21505" y="3051"/>
                    </a:cubicBezTo>
                    <a:cubicBezTo>
                      <a:pt x="20807" y="3051"/>
                      <a:pt x="20133" y="2857"/>
                      <a:pt x="19556" y="2486"/>
                    </a:cubicBezTo>
                    <a:cubicBezTo>
                      <a:pt x="18587" y="1908"/>
                      <a:pt x="15342" y="0"/>
                      <a:pt x="1230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40"/>
              <p:cNvSpPr/>
              <p:nvPr/>
            </p:nvSpPr>
            <p:spPr>
              <a:xfrm>
                <a:off x="633250" y="2950150"/>
                <a:ext cx="597850" cy="215025"/>
              </a:xfrm>
              <a:custGeom>
                <a:avLst/>
                <a:gdLst/>
                <a:ahLst/>
                <a:cxnLst/>
                <a:rect l="l" t="t" r="r" b="b"/>
                <a:pathLst>
                  <a:path w="23914" h="8601" extrusionOk="0">
                    <a:moveTo>
                      <a:pt x="21182" y="1"/>
                    </a:moveTo>
                    <a:lnTo>
                      <a:pt x="21182" y="1"/>
                    </a:lnTo>
                    <a:cubicBezTo>
                      <a:pt x="21225" y="196"/>
                      <a:pt x="22049" y="3600"/>
                      <a:pt x="17887" y="5269"/>
                    </a:cubicBezTo>
                    <a:cubicBezTo>
                      <a:pt x="16846" y="5677"/>
                      <a:pt x="15869" y="5842"/>
                      <a:pt x="14968" y="5842"/>
                    </a:cubicBezTo>
                    <a:cubicBezTo>
                      <a:pt x="12134" y="5842"/>
                      <a:pt x="10044" y="4216"/>
                      <a:pt x="9041" y="3426"/>
                    </a:cubicBezTo>
                    <a:cubicBezTo>
                      <a:pt x="8842" y="3273"/>
                      <a:pt x="8737" y="3204"/>
                      <a:pt x="8700" y="3204"/>
                    </a:cubicBezTo>
                    <a:cubicBezTo>
                      <a:pt x="8488" y="3204"/>
                      <a:pt x="10428" y="5407"/>
                      <a:pt x="9691" y="7047"/>
                    </a:cubicBezTo>
                    <a:cubicBezTo>
                      <a:pt x="9473" y="7554"/>
                      <a:pt x="8793" y="7765"/>
                      <a:pt x="8036" y="7765"/>
                    </a:cubicBezTo>
                    <a:cubicBezTo>
                      <a:pt x="7142" y="7765"/>
                      <a:pt x="6140" y="7471"/>
                      <a:pt x="5659" y="7025"/>
                    </a:cubicBezTo>
                    <a:cubicBezTo>
                      <a:pt x="4965" y="6397"/>
                      <a:pt x="4401" y="5616"/>
                      <a:pt x="4054" y="4749"/>
                    </a:cubicBezTo>
                    <a:lnTo>
                      <a:pt x="4054" y="4749"/>
                    </a:lnTo>
                    <a:cubicBezTo>
                      <a:pt x="3816" y="4944"/>
                      <a:pt x="4943" y="7416"/>
                      <a:pt x="4054" y="7459"/>
                    </a:cubicBezTo>
                    <a:cubicBezTo>
                      <a:pt x="3971" y="7463"/>
                      <a:pt x="3891" y="7464"/>
                      <a:pt x="3813" y="7464"/>
                    </a:cubicBezTo>
                    <a:cubicBezTo>
                      <a:pt x="1585" y="7464"/>
                      <a:pt x="1915" y="6001"/>
                      <a:pt x="1496" y="5833"/>
                    </a:cubicBezTo>
                    <a:lnTo>
                      <a:pt x="1496" y="5833"/>
                    </a:lnTo>
                    <a:cubicBezTo>
                      <a:pt x="1605" y="6635"/>
                      <a:pt x="1539" y="6895"/>
                      <a:pt x="1062" y="6939"/>
                    </a:cubicBezTo>
                    <a:cubicBezTo>
                      <a:pt x="1028" y="6943"/>
                      <a:pt x="992" y="6946"/>
                      <a:pt x="956" y="6946"/>
                    </a:cubicBezTo>
                    <a:cubicBezTo>
                      <a:pt x="503" y="6946"/>
                      <a:pt x="0" y="6592"/>
                      <a:pt x="0" y="6592"/>
                    </a:cubicBezTo>
                    <a:lnTo>
                      <a:pt x="0" y="6592"/>
                    </a:lnTo>
                    <a:cubicBezTo>
                      <a:pt x="261" y="7307"/>
                      <a:pt x="880" y="7437"/>
                      <a:pt x="1298" y="7437"/>
                    </a:cubicBezTo>
                    <a:cubicBezTo>
                      <a:pt x="1539" y="7437"/>
                      <a:pt x="1713" y="7394"/>
                      <a:pt x="1713" y="7394"/>
                    </a:cubicBezTo>
                    <a:cubicBezTo>
                      <a:pt x="2390" y="7822"/>
                      <a:pt x="3164" y="8039"/>
                      <a:pt x="3945" y="8039"/>
                    </a:cubicBezTo>
                    <a:cubicBezTo>
                      <a:pt x="4389" y="8039"/>
                      <a:pt x="4836" y="7969"/>
                      <a:pt x="5269" y="7828"/>
                    </a:cubicBezTo>
                    <a:cubicBezTo>
                      <a:pt x="6130" y="8404"/>
                      <a:pt x="6994" y="8600"/>
                      <a:pt x="7770" y="8600"/>
                    </a:cubicBezTo>
                    <a:cubicBezTo>
                      <a:pt x="9416" y="8600"/>
                      <a:pt x="10667" y="7719"/>
                      <a:pt x="10667" y="7719"/>
                    </a:cubicBezTo>
                    <a:cubicBezTo>
                      <a:pt x="10667" y="7719"/>
                      <a:pt x="11946" y="8508"/>
                      <a:pt x="14246" y="8508"/>
                    </a:cubicBezTo>
                    <a:cubicBezTo>
                      <a:pt x="15502" y="8508"/>
                      <a:pt x="17062" y="8273"/>
                      <a:pt x="18884" y="7546"/>
                    </a:cubicBezTo>
                    <a:cubicBezTo>
                      <a:pt x="23914" y="5529"/>
                      <a:pt x="21334" y="261"/>
                      <a:pt x="2118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37543317"/>
              </p:ext>
            </p:extLst>
          </p:nvPr>
        </p:nvGraphicFramePr>
        <p:xfrm>
          <a:off x="827584" y="1347614"/>
          <a:ext cx="7704856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773B64E-3F6B-44E5-96D7-8BA42DA23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AC4DA1-6DE8-4926-A93A-7C3572FAF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I. Nhắc lại kiến thức</a:t>
            </a:r>
            <a:endParaRPr lang="vi-VN"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25" y="1131590"/>
            <a:ext cx="2346607" cy="532712"/>
          </a:xfrm>
        </p:spPr>
        <p:txBody>
          <a:bodyPr/>
          <a:lstStyle/>
          <a:p>
            <a:pPr marL="127000" indent="0">
              <a:buNone/>
            </a:pPr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1. Nhân hóa</a:t>
            </a:r>
          </a:p>
        </p:txBody>
      </p:sp>
      <p:grpSp>
        <p:nvGrpSpPr>
          <p:cNvPr id="4" name="Google Shape;864;p50"/>
          <p:cNvGrpSpPr/>
          <p:nvPr/>
        </p:nvGrpSpPr>
        <p:grpSpPr>
          <a:xfrm>
            <a:off x="7524328" y="195486"/>
            <a:ext cx="1500224" cy="1439186"/>
            <a:chOff x="3779314" y="3274044"/>
            <a:chExt cx="1500224" cy="1439186"/>
          </a:xfrm>
        </p:grpSpPr>
        <p:grpSp>
          <p:nvGrpSpPr>
            <p:cNvPr id="5" name="Google Shape;865;p50"/>
            <p:cNvGrpSpPr/>
            <p:nvPr/>
          </p:nvGrpSpPr>
          <p:grpSpPr>
            <a:xfrm>
              <a:off x="3779314" y="3274044"/>
              <a:ext cx="1500224" cy="1439186"/>
              <a:chOff x="393300" y="1670625"/>
              <a:chExt cx="425825" cy="408500"/>
            </a:xfrm>
          </p:grpSpPr>
          <p:sp>
            <p:nvSpPr>
              <p:cNvPr id="21" name="Google Shape;866;p50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867;p50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868;p50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869;p50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870;p50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871;p50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872;p50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873;p50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874;p50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875;p50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876;p50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877;p50"/>
            <p:cNvGrpSpPr/>
            <p:nvPr/>
          </p:nvGrpSpPr>
          <p:grpSpPr>
            <a:xfrm>
              <a:off x="3779314" y="3274044"/>
              <a:ext cx="1500224" cy="1439186"/>
              <a:chOff x="393300" y="1670625"/>
              <a:chExt cx="425825" cy="408500"/>
            </a:xfrm>
          </p:grpSpPr>
          <p:sp>
            <p:nvSpPr>
              <p:cNvPr id="7" name="Google Shape;878;p50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879;p50"/>
              <p:cNvSpPr/>
              <p:nvPr/>
            </p:nvSpPr>
            <p:spPr>
              <a:xfrm>
                <a:off x="519850" y="184512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923" y="0"/>
                    </a:moveTo>
                    <a:cubicBezTo>
                      <a:pt x="913" y="0"/>
                      <a:pt x="903" y="0"/>
                      <a:pt x="892" y="1"/>
                    </a:cubicBezTo>
                    <a:cubicBezTo>
                      <a:pt x="1" y="1"/>
                      <a:pt x="1" y="1370"/>
                      <a:pt x="892" y="1370"/>
                    </a:cubicBezTo>
                    <a:cubicBezTo>
                      <a:pt x="1805" y="1338"/>
                      <a:pt x="1815" y="0"/>
                      <a:pt x="9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880;p50"/>
              <p:cNvSpPr/>
              <p:nvPr/>
            </p:nvSpPr>
            <p:spPr>
              <a:xfrm>
                <a:off x="624900" y="183637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892" y="0"/>
                    </a:moveTo>
                    <a:cubicBezTo>
                      <a:pt x="1" y="0"/>
                      <a:pt x="1" y="1369"/>
                      <a:pt x="892" y="1369"/>
                    </a:cubicBezTo>
                    <a:cubicBezTo>
                      <a:pt x="1815" y="1369"/>
                      <a:pt x="1815" y="0"/>
                      <a:pt x="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881;p50"/>
              <p:cNvSpPr/>
              <p:nvPr/>
            </p:nvSpPr>
            <p:spPr>
              <a:xfrm>
                <a:off x="567675" y="1856225"/>
                <a:ext cx="56450" cy="3432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373" extrusionOk="0">
                    <a:moveTo>
                      <a:pt x="1980" y="1"/>
                    </a:moveTo>
                    <a:cubicBezTo>
                      <a:pt x="1876" y="1"/>
                      <a:pt x="1762" y="80"/>
                      <a:pt x="1780" y="193"/>
                    </a:cubicBezTo>
                    <a:cubicBezTo>
                      <a:pt x="1844" y="607"/>
                      <a:pt x="1558" y="989"/>
                      <a:pt x="1144" y="1053"/>
                    </a:cubicBezTo>
                    <a:cubicBezTo>
                      <a:pt x="698" y="1053"/>
                      <a:pt x="348" y="639"/>
                      <a:pt x="443" y="225"/>
                    </a:cubicBezTo>
                    <a:cubicBezTo>
                      <a:pt x="443" y="114"/>
                      <a:pt x="364" y="58"/>
                      <a:pt x="280" y="58"/>
                    </a:cubicBezTo>
                    <a:cubicBezTo>
                      <a:pt x="197" y="58"/>
                      <a:pt x="109" y="114"/>
                      <a:pt x="93" y="225"/>
                    </a:cubicBezTo>
                    <a:cubicBezTo>
                      <a:pt x="0" y="844"/>
                      <a:pt x="479" y="1373"/>
                      <a:pt x="1090" y="1373"/>
                    </a:cubicBezTo>
                    <a:cubicBezTo>
                      <a:pt x="1108" y="1373"/>
                      <a:pt x="1126" y="1372"/>
                      <a:pt x="1144" y="1371"/>
                    </a:cubicBezTo>
                    <a:cubicBezTo>
                      <a:pt x="1780" y="1339"/>
                      <a:pt x="2258" y="735"/>
                      <a:pt x="2131" y="130"/>
                    </a:cubicBezTo>
                    <a:cubicBezTo>
                      <a:pt x="2118" y="39"/>
                      <a:pt x="2051" y="1"/>
                      <a:pt x="19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882;p50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883;p50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884;p50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885;p50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886;p50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887;p50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888;p50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889;p50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890;p50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891;p50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3" name="Rectangle 32"/>
          <p:cNvSpPr/>
          <p:nvPr/>
        </p:nvSpPr>
        <p:spPr>
          <a:xfrm>
            <a:off x="1187624" y="1649307"/>
            <a:ext cx="6425530" cy="2343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vi-VN" sz="2000" dirty="0"/>
              <a:t>N</a:t>
            </a:r>
            <a:r>
              <a:rPr lang="vi-VN" sz="2000" dirty="0" smtClean="0"/>
              <a:t>hân </a:t>
            </a:r>
            <a:r>
              <a:rPr lang="vi-VN" sz="2000" dirty="0"/>
              <a:t>hóa là cách gọi hoặc miêu tả con vật, đồ vật, cây cối, hiện tượng thiên nhiên bằng những từ ngữ vẫn được dùng để gọi hoặc miêu tả con </a:t>
            </a:r>
            <a:r>
              <a:rPr lang="vi-VN" sz="2000" dirty="0" smtClean="0"/>
              <a:t>người, làm </a:t>
            </a:r>
            <a:r>
              <a:rPr lang="vi-VN" sz="2000" dirty="0"/>
              <a:t>cho chúng trở nên sinh động, hấp dẫn, gần gũi, sống động và có hồn hơn.</a:t>
            </a:r>
            <a:endParaRPr lang="vi-VN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4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I. Nhắc lại kiến thức</a:t>
            </a:r>
            <a:endParaRPr lang="vi-VN" sz="2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3225" y="987574"/>
            <a:ext cx="3066687" cy="1008112"/>
          </a:xfrm>
        </p:spPr>
        <p:txBody>
          <a:bodyPr/>
          <a:lstStyle/>
          <a:p>
            <a:pPr marL="127000" indent="0">
              <a:lnSpc>
                <a:spcPct val="150000"/>
              </a:lnSpc>
              <a:buNone/>
            </a:pPr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2. So sánh và ẩn dụ</a:t>
            </a:r>
          </a:p>
          <a:p>
            <a:pPr marL="127000" indent="0">
              <a:lnSpc>
                <a:spcPct val="150000"/>
              </a:lnSpc>
              <a:buNone/>
            </a:pPr>
            <a:r>
              <a:rPr lang="vi-VN" sz="2000" dirty="0" smtClean="0">
                <a:solidFill>
                  <a:srgbClr val="000000"/>
                </a:solidFill>
                <a:latin typeface="+mn-lt"/>
              </a:rPr>
              <a:t>Xét ví dụ</a:t>
            </a:r>
          </a:p>
        </p:txBody>
      </p:sp>
      <p:grpSp>
        <p:nvGrpSpPr>
          <p:cNvPr id="4" name="Google Shape;864;p50"/>
          <p:cNvGrpSpPr/>
          <p:nvPr/>
        </p:nvGrpSpPr>
        <p:grpSpPr>
          <a:xfrm>
            <a:off x="7524328" y="195486"/>
            <a:ext cx="1500224" cy="1439186"/>
            <a:chOff x="3779314" y="3274044"/>
            <a:chExt cx="1500224" cy="1439186"/>
          </a:xfrm>
        </p:grpSpPr>
        <p:grpSp>
          <p:nvGrpSpPr>
            <p:cNvPr id="5" name="Google Shape;865;p50"/>
            <p:cNvGrpSpPr/>
            <p:nvPr/>
          </p:nvGrpSpPr>
          <p:grpSpPr>
            <a:xfrm>
              <a:off x="3779314" y="3274044"/>
              <a:ext cx="1500224" cy="1439186"/>
              <a:chOff x="393300" y="1670625"/>
              <a:chExt cx="425825" cy="408500"/>
            </a:xfrm>
          </p:grpSpPr>
          <p:sp>
            <p:nvSpPr>
              <p:cNvPr id="21" name="Google Shape;866;p50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Google Shape;867;p50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Google Shape;868;p50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Google Shape;869;p50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Google Shape;870;p50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Google Shape;871;p50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Google Shape;872;p50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Google Shape;873;p50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Google Shape;874;p50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Google Shape;875;p50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Google Shape;876;p50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 w="76200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6" name="Google Shape;877;p50"/>
            <p:cNvGrpSpPr/>
            <p:nvPr/>
          </p:nvGrpSpPr>
          <p:grpSpPr>
            <a:xfrm>
              <a:off x="3779314" y="3274044"/>
              <a:ext cx="1500224" cy="1439186"/>
              <a:chOff x="393300" y="1670625"/>
              <a:chExt cx="425825" cy="408500"/>
            </a:xfrm>
          </p:grpSpPr>
          <p:sp>
            <p:nvSpPr>
              <p:cNvPr id="7" name="Google Shape;878;p50"/>
              <p:cNvSpPr/>
              <p:nvPr/>
            </p:nvSpPr>
            <p:spPr>
              <a:xfrm>
                <a:off x="455375" y="1742700"/>
                <a:ext cx="299275" cy="285025"/>
              </a:xfrm>
              <a:custGeom>
                <a:avLst/>
                <a:gdLst/>
                <a:ahLst/>
                <a:cxnLst/>
                <a:rect l="l" t="t" r="r" b="b"/>
                <a:pathLst>
                  <a:path w="11971" h="11401" extrusionOk="0">
                    <a:moveTo>
                      <a:pt x="6222" y="0"/>
                    </a:moveTo>
                    <a:cubicBezTo>
                      <a:pt x="6048" y="0"/>
                      <a:pt x="5874" y="8"/>
                      <a:pt x="5699" y="23"/>
                    </a:cubicBezTo>
                    <a:cubicBezTo>
                      <a:pt x="3248" y="150"/>
                      <a:pt x="1179" y="1806"/>
                      <a:pt x="542" y="4161"/>
                    </a:cubicBezTo>
                    <a:cubicBezTo>
                      <a:pt x="1" y="6231"/>
                      <a:pt x="638" y="8427"/>
                      <a:pt x="2198" y="9860"/>
                    </a:cubicBezTo>
                    <a:cubicBezTo>
                      <a:pt x="2898" y="10496"/>
                      <a:pt x="3726" y="10974"/>
                      <a:pt x="4681" y="11229"/>
                    </a:cubicBezTo>
                    <a:cubicBezTo>
                      <a:pt x="5149" y="11344"/>
                      <a:pt x="5625" y="11401"/>
                      <a:pt x="6096" y="11401"/>
                    </a:cubicBezTo>
                    <a:cubicBezTo>
                      <a:pt x="7707" y="11401"/>
                      <a:pt x="9278" y="10741"/>
                      <a:pt x="10411" y="9510"/>
                    </a:cubicBezTo>
                    <a:cubicBezTo>
                      <a:pt x="11461" y="8300"/>
                      <a:pt x="11971" y="6708"/>
                      <a:pt x="11907" y="5116"/>
                    </a:cubicBezTo>
                    <a:cubicBezTo>
                      <a:pt x="11875" y="3525"/>
                      <a:pt x="11111" y="2060"/>
                      <a:pt x="9806" y="1137"/>
                    </a:cubicBezTo>
                    <a:cubicBezTo>
                      <a:pt x="8741" y="408"/>
                      <a:pt x="7502" y="0"/>
                      <a:pt x="62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8" name="Google Shape;879;p50"/>
              <p:cNvSpPr/>
              <p:nvPr/>
            </p:nvSpPr>
            <p:spPr>
              <a:xfrm>
                <a:off x="519850" y="184512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923" y="0"/>
                    </a:moveTo>
                    <a:cubicBezTo>
                      <a:pt x="913" y="0"/>
                      <a:pt x="903" y="0"/>
                      <a:pt x="892" y="1"/>
                    </a:cubicBezTo>
                    <a:cubicBezTo>
                      <a:pt x="1" y="1"/>
                      <a:pt x="1" y="1370"/>
                      <a:pt x="892" y="1370"/>
                    </a:cubicBezTo>
                    <a:cubicBezTo>
                      <a:pt x="1805" y="1338"/>
                      <a:pt x="1815" y="0"/>
                      <a:pt x="9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9" name="Google Shape;880;p50"/>
              <p:cNvSpPr/>
              <p:nvPr/>
            </p:nvSpPr>
            <p:spPr>
              <a:xfrm>
                <a:off x="624900" y="1836375"/>
                <a:ext cx="45400" cy="34250"/>
              </a:xfrm>
              <a:custGeom>
                <a:avLst/>
                <a:gdLst/>
                <a:ahLst/>
                <a:cxnLst/>
                <a:rect l="l" t="t" r="r" b="b"/>
                <a:pathLst>
                  <a:path w="1816" h="1370" extrusionOk="0">
                    <a:moveTo>
                      <a:pt x="892" y="0"/>
                    </a:moveTo>
                    <a:cubicBezTo>
                      <a:pt x="1" y="0"/>
                      <a:pt x="1" y="1369"/>
                      <a:pt x="892" y="1369"/>
                    </a:cubicBezTo>
                    <a:cubicBezTo>
                      <a:pt x="1815" y="1369"/>
                      <a:pt x="1815" y="0"/>
                      <a:pt x="8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0" name="Google Shape;881;p50"/>
              <p:cNvSpPr/>
              <p:nvPr/>
            </p:nvSpPr>
            <p:spPr>
              <a:xfrm>
                <a:off x="567675" y="1856225"/>
                <a:ext cx="56450" cy="34325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1373" extrusionOk="0">
                    <a:moveTo>
                      <a:pt x="1980" y="1"/>
                    </a:moveTo>
                    <a:cubicBezTo>
                      <a:pt x="1876" y="1"/>
                      <a:pt x="1762" y="80"/>
                      <a:pt x="1780" y="193"/>
                    </a:cubicBezTo>
                    <a:cubicBezTo>
                      <a:pt x="1844" y="607"/>
                      <a:pt x="1558" y="989"/>
                      <a:pt x="1144" y="1053"/>
                    </a:cubicBezTo>
                    <a:cubicBezTo>
                      <a:pt x="698" y="1053"/>
                      <a:pt x="348" y="639"/>
                      <a:pt x="443" y="225"/>
                    </a:cubicBezTo>
                    <a:cubicBezTo>
                      <a:pt x="443" y="114"/>
                      <a:pt x="364" y="58"/>
                      <a:pt x="280" y="58"/>
                    </a:cubicBezTo>
                    <a:cubicBezTo>
                      <a:pt x="197" y="58"/>
                      <a:pt x="109" y="114"/>
                      <a:pt x="93" y="225"/>
                    </a:cubicBezTo>
                    <a:cubicBezTo>
                      <a:pt x="0" y="844"/>
                      <a:pt x="479" y="1373"/>
                      <a:pt x="1090" y="1373"/>
                    </a:cubicBezTo>
                    <a:cubicBezTo>
                      <a:pt x="1108" y="1373"/>
                      <a:pt x="1126" y="1372"/>
                      <a:pt x="1144" y="1371"/>
                    </a:cubicBezTo>
                    <a:cubicBezTo>
                      <a:pt x="1780" y="1339"/>
                      <a:pt x="2258" y="735"/>
                      <a:pt x="2131" y="130"/>
                    </a:cubicBezTo>
                    <a:cubicBezTo>
                      <a:pt x="2118" y="39"/>
                      <a:pt x="2051" y="1"/>
                      <a:pt x="19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1" name="Google Shape;882;p50"/>
              <p:cNvSpPr/>
              <p:nvPr/>
            </p:nvSpPr>
            <p:spPr>
              <a:xfrm>
                <a:off x="685400" y="1693500"/>
                <a:ext cx="30250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658" extrusionOk="0">
                    <a:moveTo>
                      <a:pt x="791" y="0"/>
                    </a:moveTo>
                    <a:cubicBezTo>
                      <a:pt x="637" y="0"/>
                      <a:pt x="498" y="115"/>
                      <a:pt x="446" y="272"/>
                    </a:cubicBezTo>
                    <a:lnTo>
                      <a:pt x="64" y="1227"/>
                    </a:lnTo>
                    <a:cubicBezTo>
                      <a:pt x="0" y="1386"/>
                      <a:pt x="128" y="1609"/>
                      <a:pt x="319" y="1641"/>
                    </a:cubicBezTo>
                    <a:cubicBezTo>
                      <a:pt x="347" y="1652"/>
                      <a:pt x="378" y="1657"/>
                      <a:pt x="409" y="1657"/>
                    </a:cubicBezTo>
                    <a:cubicBezTo>
                      <a:pt x="552" y="1657"/>
                      <a:pt x="706" y="1548"/>
                      <a:pt x="732" y="1418"/>
                    </a:cubicBezTo>
                    <a:lnTo>
                      <a:pt x="1146" y="431"/>
                    </a:lnTo>
                    <a:cubicBezTo>
                      <a:pt x="1210" y="240"/>
                      <a:pt x="1083" y="49"/>
                      <a:pt x="892" y="17"/>
                    </a:cubicBezTo>
                    <a:cubicBezTo>
                      <a:pt x="858" y="6"/>
                      <a:pt x="824" y="0"/>
                      <a:pt x="79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2" name="Google Shape;883;p50"/>
              <p:cNvSpPr/>
              <p:nvPr/>
            </p:nvSpPr>
            <p:spPr>
              <a:xfrm>
                <a:off x="755375" y="1762475"/>
                <a:ext cx="47075" cy="32425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297" extrusionOk="0">
                    <a:moveTo>
                      <a:pt x="1373" y="0"/>
                    </a:moveTo>
                    <a:cubicBezTo>
                      <a:pt x="1313" y="0"/>
                      <a:pt x="1247" y="18"/>
                      <a:pt x="1181" y="59"/>
                    </a:cubicBezTo>
                    <a:lnTo>
                      <a:pt x="321" y="633"/>
                    </a:lnTo>
                    <a:cubicBezTo>
                      <a:pt x="1" y="819"/>
                      <a:pt x="195" y="1297"/>
                      <a:pt x="491" y="1297"/>
                    </a:cubicBezTo>
                    <a:cubicBezTo>
                      <a:pt x="548" y="1297"/>
                      <a:pt x="609" y="1279"/>
                      <a:pt x="671" y="1237"/>
                    </a:cubicBezTo>
                    <a:lnTo>
                      <a:pt x="1563" y="696"/>
                    </a:lnTo>
                    <a:cubicBezTo>
                      <a:pt x="1883" y="483"/>
                      <a:pt x="1688" y="0"/>
                      <a:pt x="13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3" name="Google Shape;884;p50"/>
              <p:cNvSpPr/>
              <p:nvPr/>
            </p:nvSpPr>
            <p:spPr>
              <a:xfrm>
                <a:off x="780100" y="1904675"/>
                <a:ext cx="39025" cy="21800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872" extrusionOk="0">
                    <a:moveTo>
                      <a:pt x="406" y="0"/>
                    </a:moveTo>
                    <a:cubicBezTo>
                      <a:pt x="241" y="0"/>
                      <a:pt x="88" y="94"/>
                      <a:pt x="32" y="261"/>
                    </a:cubicBezTo>
                    <a:cubicBezTo>
                      <a:pt x="1" y="452"/>
                      <a:pt x="96" y="643"/>
                      <a:pt x="287" y="707"/>
                    </a:cubicBezTo>
                    <a:lnTo>
                      <a:pt x="1051" y="866"/>
                    </a:lnTo>
                    <a:cubicBezTo>
                      <a:pt x="1075" y="870"/>
                      <a:pt x="1100" y="872"/>
                      <a:pt x="1124" y="872"/>
                    </a:cubicBezTo>
                    <a:cubicBezTo>
                      <a:pt x="1289" y="872"/>
                      <a:pt x="1441" y="778"/>
                      <a:pt x="1497" y="611"/>
                    </a:cubicBezTo>
                    <a:cubicBezTo>
                      <a:pt x="1560" y="420"/>
                      <a:pt x="1433" y="229"/>
                      <a:pt x="1242" y="165"/>
                    </a:cubicBezTo>
                    <a:lnTo>
                      <a:pt x="478" y="6"/>
                    </a:lnTo>
                    <a:cubicBezTo>
                      <a:pt x="454" y="2"/>
                      <a:pt x="430" y="0"/>
                      <a:pt x="40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4" name="Google Shape;885;p50"/>
              <p:cNvSpPr/>
              <p:nvPr/>
            </p:nvSpPr>
            <p:spPr>
              <a:xfrm>
                <a:off x="713950" y="2007975"/>
                <a:ext cx="30500" cy="31500"/>
              </a:xfrm>
              <a:custGeom>
                <a:avLst/>
                <a:gdLst/>
                <a:ahLst/>
                <a:cxnLst/>
                <a:rect l="l" t="t" r="r" b="b"/>
                <a:pathLst>
                  <a:path w="1220" h="1260" extrusionOk="0">
                    <a:moveTo>
                      <a:pt x="466" y="1"/>
                    </a:moveTo>
                    <a:cubicBezTo>
                      <a:pt x="228" y="1"/>
                      <a:pt x="1" y="239"/>
                      <a:pt x="132" y="522"/>
                    </a:cubicBezTo>
                    <a:lnTo>
                      <a:pt x="163" y="522"/>
                    </a:lnTo>
                    <a:lnTo>
                      <a:pt x="482" y="1095"/>
                    </a:lnTo>
                    <a:cubicBezTo>
                      <a:pt x="549" y="1211"/>
                      <a:pt x="649" y="1259"/>
                      <a:pt x="750" y="1259"/>
                    </a:cubicBezTo>
                    <a:cubicBezTo>
                      <a:pt x="982" y="1259"/>
                      <a:pt x="1220" y="1002"/>
                      <a:pt x="1087" y="713"/>
                    </a:cubicBezTo>
                    <a:lnTo>
                      <a:pt x="768" y="172"/>
                    </a:lnTo>
                    <a:cubicBezTo>
                      <a:pt x="688" y="51"/>
                      <a:pt x="576" y="1"/>
                      <a:pt x="4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5" name="Google Shape;886;p50"/>
              <p:cNvSpPr/>
              <p:nvPr/>
            </p:nvSpPr>
            <p:spPr>
              <a:xfrm>
                <a:off x="556125" y="2036775"/>
                <a:ext cx="25025" cy="4235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1694" extrusionOk="0">
                    <a:moveTo>
                      <a:pt x="640" y="1"/>
                    </a:moveTo>
                    <a:cubicBezTo>
                      <a:pt x="470" y="1"/>
                      <a:pt x="296" y="95"/>
                      <a:pt x="269" y="261"/>
                    </a:cubicBezTo>
                    <a:lnTo>
                      <a:pt x="78" y="1248"/>
                    </a:lnTo>
                    <a:cubicBezTo>
                      <a:pt x="1" y="1517"/>
                      <a:pt x="225" y="1693"/>
                      <a:pt x="443" y="1693"/>
                    </a:cubicBezTo>
                    <a:cubicBezTo>
                      <a:pt x="586" y="1693"/>
                      <a:pt x="727" y="1616"/>
                      <a:pt x="778" y="1439"/>
                    </a:cubicBezTo>
                    <a:lnTo>
                      <a:pt x="937" y="453"/>
                    </a:lnTo>
                    <a:cubicBezTo>
                      <a:pt x="1001" y="261"/>
                      <a:pt x="874" y="70"/>
                      <a:pt x="714" y="7"/>
                    </a:cubicBezTo>
                    <a:cubicBezTo>
                      <a:pt x="690" y="3"/>
                      <a:pt x="665" y="1"/>
                      <a:pt x="64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Google Shape;887;p50"/>
              <p:cNvSpPr/>
              <p:nvPr/>
            </p:nvSpPr>
            <p:spPr>
              <a:xfrm>
                <a:off x="436200" y="2008625"/>
                <a:ext cx="463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854" h="1184" extrusionOk="0">
                    <a:moveTo>
                      <a:pt x="1338" y="0"/>
                    </a:moveTo>
                    <a:cubicBezTo>
                      <a:pt x="1279" y="0"/>
                      <a:pt x="1215" y="15"/>
                      <a:pt x="1150" y="50"/>
                    </a:cubicBezTo>
                    <a:lnTo>
                      <a:pt x="322" y="528"/>
                    </a:lnTo>
                    <a:cubicBezTo>
                      <a:pt x="0" y="743"/>
                      <a:pt x="198" y="1183"/>
                      <a:pt x="516" y="1183"/>
                    </a:cubicBezTo>
                    <a:cubicBezTo>
                      <a:pt x="576" y="1183"/>
                      <a:pt x="639" y="1168"/>
                      <a:pt x="704" y="1133"/>
                    </a:cubicBezTo>
                    <a:lnTo>
                      <a:pt x="1532" y="655"/>
                    </a:lnTo>
                    <a:cubicBezTo>
                      <a:pt x="1854" y="441"/>
                      <a:pt x="1656" y="0"/>
                      <a:pt x="1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Google Shape;888;p50"/>
              <p:cNvSpPr/>
              <p:nvPr/>
            </p:nvSpPr>
            <p:spPr>
              <a:xfrm>
                <a:off x="393550" y="1922175"/>
                <a:ext cx="49925" cy="24850"/>
              </a:xfrm>
              <a:custGeom>
                <a:avLst/>
                <a:gdLst/>
                <a:ahLst/>
                <a:cxnLst/>
                <a:rect l="l" t="t" r="r" b="b"/>
                <a:pathLst>
                  <a:path w="1997" h="994" extrusionOk="0">
                    <a:moveTo>
                      <a:pt x="1560" y="1"/>
                    </a:moveTo>
                    <a:cubicBezTo>
                      <a:pt x="1536" y="1"/>
                      <a:pt x="1511" y="3"/>
                      <a:pt x="1487" y="7"/>
                    </a:cubicBezTo>
                    <a:cubicBezTo>
                      <a:pt x="1105" y="70"/>
                      <a:pt x="755" y="166"/>
                      <a:pt x="373" y="293"/>
                    </a:cubicBezTo>
                    <a:cubicBezTo>
                      <a:pt x="1" y="408"/>
                      <a:pt x="92" y="985"/>
                      <a:pt x="438" y="985"/>
                    </a:cubicBezTo>
                    <a:cubicBezTo>
                      <a:pt x="477" y="985"/>
                      <a:pt x="519" y="978"/>
                      <a:pt x="564" y="962"/>
                    </a:cubicBezTo>
                    <a:lnTo>
                      <a:pt x="564" y="993"/>
                    </a:lnTo>
                    <a:cubicBezTo>
                      <a:pt x="914" y="866"/>
                      <a:pt x="1296" y="771"/>
                      <a:pt x="1678" y="707"/>
                    </a:cubicBezTo>
                    <a:cubicBezTo>
                      <a:pt x="1869" y="675"/>
                      <a:pt x="1996" y="452"/>
                      <a:pt x="1933" y="261"/>
                    </a:cubicBezTo>
                    <a:cubicBezTo>
                      <a:pt x="1877" y="95"/>
                      <a:pt x="1725" y="1"/>
                      <a:pt x="156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Google Shape;889;p50"/>
              <p:cNvSpPr/>
              <p:nvPr/>
            </p:nvSpPr>
            <p:spPr>
              <a:xfrm>
                <a:off x="393300" y="1810900"/>
                <a:ext cx="47775" cy="21525"/>
              </a:xfrm>
              <a:custGeom>
                <a:avLst/>
                <a:gdLst/>
                <a:ahLst/>
                <a:cxnLst/>
                <a:rect l="l" t="t" r="r" b="b"/>
                <a:pathLst>
                  <a:path w="1911" h="861" extrusionOk="0">
                    <a:moveTo>
                      <a:pt x="351" y="1"/>
                    </a:moveTo>
                    <a:cubicBezTo>
                      <a:pt x="160" y="1"/>
                      <a:pt x="1" y="160"/>
                      <a:pt x="1" y="351"/>
                    </a:cubicBezTo>
                    <a:cubicBezTo>
                      <a:pt x="1" y="542"/>
                      <a:pt x="160" y="701"/>
                      <a:pt x="351" y="701"/>
                    </a:cubicBezTo>
                    <a:lnTo>
                      <a:pt x="1561" y="860"/>
                    </a:lnTo>
                    <a:cubicBezTo>
                      <a:pt x="1752" y="860"/>
                      <a:pt x="1911" y="701"/>
                      <a:pt x="1911" y="510"/>
                    </a:cubicBezTo>
                    <a:cubicBezTo>
                      <a:pt x="1911" y="319"/>
                      <a:pt x="1752" y="160"/>
                      <a:pt x="1561" y="128"/>
                    </a:cubicBezTo>
                    <a:lnTo>
                      <a:pt x="35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Google Shape;890;p50"/>
              <p:cNvSpPr/>
              <p:nvPr/>
            </p:nvSpPr>
            <p:spPr>
              <a:xfrm>
                <a:off x="466650" y="1715700"/>
                <a:ext cx="39600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1539" extrusionOk="0">
                    <a:moveTo>
                      <a:pt x="492" y="0"/>
                    </a:moveTo>
                    <a:cubicBezTo>
                      <a:pt x="243" y="0"/>
                      <a:pt x="0" y="265"/>
                      <a:pt x="155" y="530"/>
                    </a:cubicBezTo>
                    <a:cubicBezTo>
                      <a:pt x="378" y="848"/>
                      <a:pt x="600" y="1135"/>
                      <a:pt x="855" y="1421"/>
                    </a:cubicBezTo>
                    <a:cubicBezTo>
                      <a:pt x="923" y="1504"/>
                      <a:pt x="1003" y="1539"/>
                      <a:pt x="1083" y="1539"/>
                    </a:cubicBezTo>
                    <a:cubicBezTo>
                      <a:pt x="1338" y="1539"/>
                      <a:pt x="1583" y="1179"/>
                      <a:pt x="1365" y="912"/>
                    </a:cubicBezTo>
                    <a:cubicBezTo>
                      <a:pt x="1142" y="689"/>
                      <a:pt x="951" y="434"/>
                      <a:pt x="791" y="180"/>
                    </a:cubicBezTo>
                    <a:cubicBezTo>
                      <a:pt x="713" y="52"/>
                      <a:pt x="602" y="0"/>
                      <a:pt x="4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Google Shape;891;p50"/>
              <p:cNvSpPr/>
              <p:nvPr/>
            </p:nvSpPr>
            <p:spPr>
              <a:xfrm>
                <a:off x="593075" y="1670625"/>
                <a:ext cx="19925" cy="4720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1888" extrusionOk="0">
                    <a:moveTo>
                      <a:pt x="422" y="1"/>
                    </a:moveTo>
                    <a:cubicBezTo>
                      <a:pt x="239" y="1"/>
                      <a:pt x="48" y="120"/>
                      <a:pt x="32" y="359"/>
                    </a:cubicBezTo>
                    <a:cubicBezTo>
                      <a:pt x="0" y="741"/>
                      <a:pt x="32" y="1155"/>
                      <a:pt x="64" y="1537"/>
                    </a:cubicBezTo>
                    <a:cubicBezTo>
                      <a:pt x="96" y="1728"/>
                      <a:pt x="223" y="1887"/>
                      <a:pt x="446" y="1887"/>
                    </a:cubicBezTo>
                    <a:cubicBezTo>
                      <a:pt x="637" y="1887"/>
                      <a:pt x="796" y="1728"/>
                      <a:pt x="796" y="1537"/>
                    </a:cubicBezTo>
                    <a:cubicBezTo>
                      <a:pt x="733" y="1155"/>
                      <a:pt x="733" y="741"/>
                      <a:pt x="764" y="359"/>
                    </a:cubicBezTo>
                    <a:cubicBezTo>
                      <a:pt x="780" y="120"/>
                      <a:pt x="605" y="1"/>
                      <a:pt x="42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11599"/>
              </p:ext>
            </p:extLst>
          </p:nvPr>
        </p:nvGraphicFramePr>
        <p:xfrm>
          <a:off x="899593" y="2093942"/>
          <a:ext cx="7704855" cy="29260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096343"/>
                <a:gridCol w="4608512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2000" dirty="0" smtClean="0"/>
                        <a:t>So sánh</a:t>
                      </a:r>
                      <a:endParaRPr lang="vi-V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2000" dirty="0" smtClean="0"/>
                        <a:t>Ẩn</a:t>
                      </a:r>
                      <a:r>
                        <a:rPr lang="vi-VN" sz="2000" baseline="0" dirty="0" smtClean="0"/>
                        <a:t> dụ</a:t>
                      </a:r>
                      <a:endParaRPr lang="vi-V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899592" y="2597998"/>
            <a:ext cx="30963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i="1" dirty="0">
                <a:ea typeface="+mn-ea"/>
              </a:rPr>
              <a:t>Lòng mẹ bao la như biển thái bình</a:t>
            </a:r>
          </a:p>
          <a:p>
            <a:pPr algn="just">
              <a:lnSpc>
                <a:spcPct val="150000"/>
              </a:lnSpc>
            </a:pPr>
            <a:r>
              <a:rPr lang="vi-VN" sz="2000" dirty="0">
                <a:ea typeface="+mn-ea"/>
              </a:rPr>
              <a:t>A+ PDSS + Từ SS + B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995936" y="2597998"/>
            <a:ext cx="46107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000" i="1" dirty="0">
                <a:ea typeface="+mn-ea"/>
              </a:rPr>
              <a:t>Ăn quả nhớ kẻ trồng cây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000" i="1" dirty="0">
                <a:ea typeface="+mn-ea"/>
              </a:rPr>
              <a:t>Ăn quả</a:t>
            </a:r>
            <a:r>
              <a:rPr lang="vi-VN" sz="2000" dirty="0">
                <a:ea typeface="+mn-ea"/>
              </a:rPr>
              <a:t> (hiện) </a:t>
            </a:r>
            <a:r>
              <a:rPr lang="vi-VN" sz="2000" dirty="0">
                <a:ea typeface="+mn-ea"/>
                <a:sym typeface="Wingdings" pitchFamily="2" charset="2"/>
              </a:rPr>
              <a:t> người hưởng thụ thành quả (ẩn)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vi-VN" sz="2000" i="1" dirty="0">
                <a:ea typeface="+mn-ea"/>
                <a:sym typeface="Wingdings" pitchFamily="2" charset="2"/>
              </a:rPr>
              <a:t>Trồng cây</a:t>
            </a:r>
            <a:r>
              <a:rPr lang="vi-VN" sz="2000" dirty="0">
                <a:ea typeface="+mn-ea"/>
                <a:sym typeface="Wingdings" pitchFamily="2" charset="2"/>
              </a:rPr>
              <a:t> (hiện)  người tạo ra thành quả (ẩn)</a:t>
            </a:r>
            <a:endParaRPr lang="vi-VN" sz="20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396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  <p:bldP spid="3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724" y="51470"/>
            <a:ext cx="8024716" cy="572700"/>
          </a:xfrm>
        </p:spPr>
        <p:txBody>
          <a:bodyPr/>
          <a:lstStyle/>
          <a:p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Thảo luận nhóm: Phân biệt so sánh và ẩn dụ</a:t>
            </a:r>
            <a:endParaRPr lang="vi-VN" sz="28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091023"/>
              </p:ext>
            </p:extLst>
          </p:nvPr>
        </p:nvGraphicFramePr>
        <p:xfrm>
          <a:off x="323528" y="771549"/>
          <a:ext cx="8496943" cy="419873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48071"/>
                <a:gridCol w="1296145"/>
                <a:gridCol w="2871966"/>
                <a:gridCol w="3680761"/>
              </a:tblGrid>
              <a:tr h="60853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Giống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Dựa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trên sự giống nhau về một mặt nào đó giữa các sự vật, hiện tượng.</a:t>
                      </a: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608532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b="1" dirty="0" smtClean="0">
                          <a:solidFill>
                            <a:srgbClr val="000000"/>
                          </a:solidFill>
                        </a:rPr>
                        <a:t>Khác</a:t>
                      </a:r>
                      <a:endParaRPr lang="vi-VN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Vế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so sánh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435518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Từ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so sánh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859104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Quan hệ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giữa các sự vật, hiện tượng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109676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Phân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loại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01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752" y="51470"/>
            <a:ext cx="7717500" cy="572700"/>
          </a:xfrm>
        </p:spPr>
        <p:txBody>
          <a:bodyPr/>
          <a:lstStyle/>
          <a:p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Phân biệt so sánh và ẩn dụ</a:t>
            </a:r>
            <a:endParaRPr lang="vi-VN" sz="2800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683286"/>
              </p:ext>
            </p:extLst>
          </p:nvPr>
        </p:nvGraphicFramePr>
        <p:xfrm>
          <a:off x="323528" y="771550"/>
          <a:ext cx="8496943" cy="419873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48071"/>
                <a:gridCol w="1296145"/>
                <a:gridCol w="2871966"/>
                <a:gridCol w="3680761"/>
              </a:tblGrid>
              <a:tr h="60853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Giống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Dựa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trên sự giống nhau về một mặt nào đó giữa các sự vật, hiện tượng.</a:t>
                      </a: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608532"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b="1" dirty="0" smtClean="0">
                          <a:solidFill>
                            <a:srgbClr val="000000"/>
                          </a:solidFill>
                        </a:rPr>
                        <a:t>Khác</a:t>
                      </a:r>
                      <a:endParaRPr lang="vi-VN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Vế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so sánh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435518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Từ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so sánh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859104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Quan hệ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giữa các sự vật, hiện tượng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  <a:tr h="1109676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dirty="0" smtClean="0">
                          <a:solidFill>
                            <a:srgbClr val="000000"/>
                          </a:solidFill>
                        </a:rPr>
                        <a:t>Phân</a:t>
                      </a:r>
                      <a:r>
                        <a:rPr lang="vi-VN" baseline="0" dirty="0" smtClean="0">
                          <a:solidFill>
                            <a:srgbClr val="000000"/>
                          </a:solidFill>
                        </a:rPr>
                        <a:t> loại</a:t>
                      </a: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vi-VN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2278799" y="1541072"/>
            <a:ext cx="171713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dirty="0">
                <a:ea typeface="+mn-ea"/>
              </a:rPr>
              <a:t>Hai vế đều hiển thị.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160640" y="1347614"/>
            <a:ext cx="28083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>
                <a:ea typeface="+mn-ea"/>
              </a:rPr>
              <a:t>Một trong hai vế được ẩn đi.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>
                <a:ea typeface="+mn-ea"/>
              </a:rPr>
              <a:t>Dùng tên A để gọi tên B.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266223" y="2086278"/>
            <a:ext cx="143821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dirty="0">
                <a:ea typeface="+mn-ea"/>
              </a:rPr>
              <a:t>Có hoặc không.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41776" y="2140138"/>
            <a:ext cx="7521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dirty="0">
                <a:ea typeface="+mn-ea"/>
              </a:rPr>
              <a:t>Không.</a:t>
            </a:r>
            <a:endParaRPr lang="vi-VN" dirty="0"/>
          </a:p>
        </p:txBody>
      </p:sp>
      <p:sp>
        <p:nvSpPr>
          <p:cNvPr id="42" name="Rectangle 41"/>
          <p:cNvSpPr/>
          <p:nvPr/>
        </p:nvSpPr>
        <p:spPr>
          <a:xfrm>
            <a:off x="2278799" y="2697182"/>
            <a:ext cx="28818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dirty="0">
                <a:ea typeface="+mn-ea"/>
              </a:rPr>
              <a:t>Là quan hệ ngang bằng hoặc không ngang bằng.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127375" y="2858765"/>
            <a:ext cx="275748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dirty="0">
                <a:ea typeface="+mn-ea"/>
              </a:rPr>
              <a:t>Thường là quan hệ ngang bằng.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66223" y="3867894"/>
            <a:ext cx="28611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So </a:t>
            </a:r>
            <a:r>
              <a:rPr lang="vi-VN" dirty="0">
                <a:ea typeface="+mn-ea"/>
              </a:rPr>
              <a:t>sánh ngang bằng.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So </a:t>
            </a:r>
            <a:r>
              <a:rPr lang="vi-VN" dirty="0">
                <a:ea typeface="+mn-ea"/>
              </a:rPr>
              <a:t>sánh không ngang bằng.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127375" y="3544728"/>
            <a:ext cx="36930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Ẩn </a:t>
            </a:r>
            <a:r>
              <a:rPr lang="vi-VN" dirty="0">
                <a:ea typeface="+mn-ea"/>
              </a:rPr>
              <a:t>dụ hình thức.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Ẩn </a:t>
            </a:r>
            <a:r>
              <a:rPr lang="vi-VN" dirty="0">
                <a:ea typeface="+mn-ea"/>
              </a:rPr>
              <a:t>dụ cách thức.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Ẩn </a:t>
            </a:r>
            <a:r>
              <a:rPr lang="vi-VN" dirty="0">
                <a:ea typeface="+mn-ea"/>
              </a:rPr>
              <a:t>dụ phẩm chất.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vi-VN" dirty="0" smtClean="0">
                <a:ea typeface="+mn-ea"/>
              </a:rPr>
              <a:t>Ẩn </a:t>
            </a:r>
            <a:r>
              <a:rPr lang="vi-VN" dirty="0">
                <a:ea typeface="+mn-ea"/>
              </a:rPr>
              <a:t>dụ chuyển đổi cảm giác.</a:t>
            </a:r>
          </a:p>
        </p:txBody>
      </p:sp>
    </p:spTree>
    <p:extLst>
      <p:ext uri="{BB962C8B-B14F-4D97-AF65-F5344CB8AC3E}">
        <p14:creationId xmlns:p14="http://schemas.microsoft.com/office/powerpoint/2010/main" val="76411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 build="p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1"/>
          <p:cNvSpPr txBox="1">
            <a:spLocks noGrp="1"/>
          </p:cNvSpPr>
          <p:nvPr>
            <p:ph type="title"/>
          </p:nvPr>
        </p:nvSpPr>
        <p:spPr>
          <a:xfrm>
            <a:off x="713225" y="195486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 smtClean="0">
                <a:solidFill>
                  <a:srgbClr val="000000"/>
                </a:solidFill>
                <a:latin typeface="+mn-lt"/>
              </a:rPr>
              <a:t>II. Luyện tập</a:t>
            </a:r>
            <a:endParaRPr sz="28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433" name="Google Shape;433;p41"/>
          <p:cNvGrpSpPr/>
          <p:nvPr/>
        </p:nvGrpSpPr>
        <p:grpSpPr>
          <a:xfrm>
            <a:off x="7971944" y="761750"/>
            <a:ext cx="917675" cy="857175"/>
            <a:chOff x="2611044" y="1216375"/>
            <a:chExt cx="917675" cy="857175"/>
          </a:xfrm>
        </p:grpSpPr>
        <p:sp>
          <p:nvSpPr>
            <p:cNvPr id="434" name="Google Shape;434;p41"/>
            <p:cNvSpPr/>
            <p:nvPr/>
          </p:nvSpPr>
          <p:spPr>
            <a:xfrm>
              <a:off x="2611056" y="1216375"/>
              <a:ext cx="917650" cy="857175"/>
            </a:xfrm>
            <a:custGeom>
              <a:avLst/>
              <a:gdLst/>
              <a:ahLst/>
              <a:cxnLst/>
              <a:rect l="l" t="t" r="r" b="b"/>
              <a:pathLst>
                <a:path w="36706" h="34287" extrusionOk="0">
                  <a:moveTo>
                    <a:pt x="9208" y="1"/>
                  </a:moveTo>
                  <a:cubicBezTo>
                    <a:pt x="9113" y="1"/>
                    <a:pt x="9036" y="19"/>
                    <a:pt x="8978" y="58"/>
                  </a:cubicBezTo>
                  <a:cubicBezTo>
                    <a:pt x="7768" y="886"/>
                    <a:pt x="12193" y="12569"/>
                    <a:pt x="12193" y="12569"/>
                  </a:cubicBezTo>
                  <a:cubicBezTo>
                    <a:pt x="12193" y="12569"/>
                    <a:pt x="0" y="18522"/>
                    <a:pt x="414" y="19828"/>
                  </a:cubicBezTo>
                  <a:cubicBezTo>
                    <a:pt x="809" y="21072"/>
                    <a:pt x="12867" y="21101"/>
                    <a:pt x="13988" y="21101"/>
                  </a:cubicBezTo>
                  <a:cubicBezTo>
                    <a:pt x="14043" y="21101"/>
                    <a:pt x="14071" y="21101"/>
                    <a:pt x="14071" y="21101"/>
                  </a:cubicBezTo>
                  <a:cubicBezTo>
                    <a:pt x="14071" y="21101"/>
                    <a:pt x="16403" y="34286"/>
                    <a:pt x="17318" y="34286"/>
                  </a:cubicBezTo>
                  <a:cubicBezTo>
                    <a:pt x="17329" y="34286"/>
                    <a:pt x="17340" y="34284"/>
                    <a:pt x="17350" y="34281"/>
                  </a:cubicBezTo>
                  <a:cubicBezTo>
                    <a:pt x="18242" y="33930"/>
                    <a:pt x="23240" y="23202"/>
                    <a:pt x="23240" y="23202"/>
                  </a:cubicBezTo>
                  <a:cubicBezTo>
                    <a:pt x="23240" y="23202"/>
                    <a:pt x="28217" y="23678"/>
                    <a:pt x="32062" y="23678"/>
                  </a:cubicBezTo>
                  <a:cubicBezTo>
                    <a:pt x="34429" y="23678"/>
                    <a:pt x="36366" y="23498"/>
                    <a:pt x="36451" y="22916"/>
                  </a:cubicBezTo>
                  <a:cubicBezTo>
                    <a:pt x="36706" y="21419"/>
                    <a:pt x="27601" y="13684"/>
                    <a:pt x="27601" y="13684"/>
                  </a:cubicBezTo>
                  <a:cubicBezTo>
                    <a:pt x="27601" y="13684"/>
                    <a:pt x="33554" y="822"/>
                    <a:pt x="31612" y="58"/>
                  </a:cubicBezTo>
                  <a:cubicBezTo>
                    <a:pt x="31527" y="25"/>
                    <a:pt x="31428" y="9"/>
                    <a:pt x="31315" y="9"/>
                  </a:cubicBezTo>
                  <a:cubicBezTo>
                    <a:pt x="28855" y="9"/>
                    <a:pt x="20152" y="7635"/>
                    <a:pt x="20152" y="7635"/>
                  </a:cubicBezTo>
                  <a:cubicBezTo>
                    <a:pt x="20152" y="7635"/>
                    <a:pt x="11130" y="1"/>
                    <a:pt x="9208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35" name="Google Shape;435;p41"/>
            <p:cNvGrpSpPr/>
            <p:nvPr/>
          </p:nvGrpSpPr>
          <p:grpSpPr>
            <a:xfrm>
              <a:off x="2611044" y="1216375"/>
              <a:ext cx="917675" cy="857150"/>
              <a:chOff x="3735175" y="1207000"/>
              <a:chExt cx="917675" cy="857150"/>
            </a:xfrm>
          </p:grpSpPr>
          <p:sp>
            <p:nvSpPr>
              <p:cNvPr id="436" name="Google Shape;436;p41"/>
              <p:cNvSpPr/>
              <p:nvPr/>
            </p:nvSpPr>
            <p:spPr>
              <a:xfrm>
                <a:off x="3735175" y="1207000"/>
                <a:ext cx="917675" cy="857150"/>
              </a:xfrm>
              <a:custGeom>
                <a:avLst/>
                <a:gdLst/>
                <a:ahLst/>
                <a:cxnLst/>
                <a:rect l="l" t="t" r="r" b="b"/>
                <a:pathLst>
                  <a:path w="36707" h="34286" extrusionOk="0">
                    <a:moveTo>
                      <a:pt x="9208" y="0"/>
                    </a:moveTo>
                    <a:cubicBezTo>
                      <a:pt x="9114" y="0"/>
                      <a:pt x="9036" y="19"/>
                      <a:pt x="8978" y="58"/>
                    </a:cubicBezTo>
                    <a:cubicBezTo>
                      <a:pt x="7768" y="917"/>
                      <a:pt x="12193" y="12569"/>
                      <a:pt x="12193" y="12569"/>
                    </a:cubicBezTo>
                    <a:cubicBezTo>
                      <a:pt x="12193" y="12569"/>
                      <a:pt x="1" y="18522"/>
                      <a:pt x="414" y="19827"/>
                    </a:cubicBezTo>
                    <a:cubicBezTo>
                      <a:pt x="809" y="21072"/>
                      <a:pt x="12867" y="21101"/>
                      <a:pt x="13988" y="21101"/>
                    </a:cubicBezTo>
                    <a:cubicBezTo>
                      <a:pt x="14043" y="21101"/>
                      <a:pt x="14072" y="21101"/>
                      <a:pt x="14072" y="21101"/>
                    </a:cubicBezTo>
                    <a:cubicBezTo>
                      <a:pt x="14072" y="21101"/>
                      <a:pt x="16404" y="34286"/>
                      <a:pt x="17319" y="34286"/>
                    </a:cubicBezTo>
                    <a:cubicBezTo>
                      <a:pt x="17330" y="34286"/>
                      <a:pt x="17340" y="34284"/>
                      <a:pt x="17351" y="34280"/>
                    </a:cubicBezTo>
                    <a:cubicBezTo>
                      <a:pt x="18242" y="33962"/>
                      <a:pt x="23240" y="23202"/>
                      <a:pt x="23240" y="23202"/>
                    </a:cubicBezTo>
                    <a:cubicBezTo>
                      <a:pt x="23240" y="23202"/>
                      <a:pt x="28297" y="23685"/>
                      <a:pt x="32155" y="23685"/>
                    </a:cubicBezTo>
                    <a:cubicBezTo>
                      <a:pt x="34479" y="23685"/>
                      <a:pt x="36368" y="23510"/>
                      <a:pt x="36451" y="22947"/>
                    </a:cubicBezTo>
                    <a:cubicBezTo>
                      <a:pt x="36706" y="21419"/>
                      <a:pt x="27601" y="13715"/>
                      <a:pt x="27601" y="13715"/>
                    </a:cubicBezTo>
                    <a:cubicBezTo>
                      <a:pt x="27601" y="13715"/>
                      <a:pt x="33586" y="854"/>
                      <a:pt x="31613" y="90"/>
                    </a:cubicBezTo>
                    <a:cubicBezTo>
                      <a:pt x="31527" y="56"/>
                      <a:pt x="31427" y="40"/>
                      <a:pt x="31314" y="40"/>
                    </a:cubicBezTo>
                    <a:cubicBezTo>
                      <a:pt x="28852" y="40"/>
                      <a:pt x="20152" y="7634"/>
                      <a:pt x="20152" y="7634"/>
                    </a:cubicBezTo>
                    <a:cubicBezTo>
                      <a:pt x="20152" y="7634"/>
                      <a:pt x="11130" y="0"/>
                      <a:pt x="920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37" name="Google Shape;437;p41"/>
              <p:cNvSpPr/>
              <p:nvPr/>
            </p:nvSpPr>
            <p:spPr>
              <a:xfrm>
                <a:off x="4195975" y="1572150"/>
                <a:ext cx="62900" cy="63700"/>
              </a:xfrm>
              <a:custGeom>
                <a:avLst/>
                <a:gdLst/>
                <a:ahLst/>
                <a:cxnLst/>
                <a:rect l="l" t="t" r="r" b="b"/>
                <a:pathLst>
                  <a:path w="2516" h="2548" extrusionOk="0">
                    <a:moveTo>
                      <a:pt x="1274" y="0"/>
                    </a:moveTo>
                    <a:cubicBezTo>
                      <a:pt x="574" y="0"/>
                      <a:pt x="1" y="573"/>
                      <a:pt x="1" y="1274"/>
                    </a:cubicBezTo>
                    <a:cubicBezTo>
                      <a:pt x="1" y="1974"/>
                      <a:pt x="574" y="2547"/>
                      <a:pt x="1274" y="2547"/>
                    </a:cubicBezTo>
                    <a:cubicBezTo>
                      <a:pt x="1975" y="2547"/>
                      <a:pt x="2516" y="1974"/>
                      <a:pt x="2516" y="1274"/>
                    </a:cubicBezTo>
                    <a:cubicBezTo>
                      <a:pt x="2516" y="573"/>
                      <a:pt x="1975" y="0"/>
                      <a:pt x="127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38" name="Google Shape;438;p41"/>
              <p:cNvSpPr/>
              <p:nvPr/>
            </p:nvSpPr>
            <p:spPr>
              <a:xfrm>
                <a:off x="4156200" y="1498925"/>
                <a:ext cx="422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688" h="1720" extrusionOk="0">
                    <a:moveTo>
                      <a:pt x="828" y="0"/>
                    </a:moveTo>
                    <a:cubicBezTo>
                      <a:pt x="382" y="0"/>
                      <a:pt x="0" y="383"/>
                      <a:pt x="0" y="860"/>
                    </a:cubicBezTo>
                    <a:cubicBezTo>
                      <a:pt x="0" y="1338"/>
                      <a:pt x="382" y="1720"/>
                      <a:pt x="828" y="1720"/>
                    </a:cubicBezTo>
                    <a:cubicBezTo>
                      <a:pt x="1305" y="1720"/>
                      <a:pt x="1687" y="1338"/>
                      <a:pt x="1687" y="860"/>
                    </a:cubicBezTo>
                    <a:cubicBezTo>
                      <a:pt x="1687" y="383"/>
                      <a:pt x="130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39" name="Google Shape;439;p41"/>
              <p:cNvSpPr/>
              <p:nvPr/>
            </p:nvSpPr>
            <p:spPr>
              <a:xfrm>
                <a:off x="4115600" y="1441625"/>
                <a:ext cx="33450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1140" extrusionOk="0">
                    <a:moveTo>
                      <a:pt x="765" y="0"/>
                    </a:moveTo>
                    <a:cubicBezTo>
                      <a:pt x="255" y="0"/>
                      <a:pt x="1" y="605"/>
                      <a:pt x="351" y="955"/>
                    </a:cubicBezTo>
                    <a:cubicBezTo>
                      <a:pt x="468" y="1083"/>
                      <a:pt x="616" y="1139"/>
                      <a:pt x="762" y="1139"/>
                    </a:cubicBezTo>
                    <a:cubicBezTo>
                      <a:pt x="1055" y="1139"/>
                      <a:pt x="1338" y="913"/>
                      <a:pt x="1338" y="573"/>
                    </a:cubicBezTo>
                    <a:cubicBezTo>
                      <a:pt x="1338" y="255"/>
                      <a:pt x="1083" y="0"/>
                      <a:pt x="76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0" name="Google Shape;440;p41"/>
              <p:cNvSpPr/>
              <p:nvPr/>
            </p:nvSpPr>
            <p:spPr>
              <a:xfrm>
                <a:off x="4076300" y="1382650"/>
                <a:ext cx="31375" cy="24050"/>
              </a:xfrm>
              <a:custGeom>
                <a:avLst/>
                <a:gdLst/>
                <a:ahLst/>
                <a:cxnLst/>
                <a:rect l="l" t="t" r="r" b="b"/>
                <a:pathLst>
                  <a:path w="1255" h="962" extrusionOk="0">
                    <a:moveTo>
                      <a:pt x="623" y="1"/>
                    </a:moveTo>
                    <a:cubicBezTo>
                      <a:pt x="0" y="1"/>
                      <a:pt x="0" y="961"/>
                      <a:pt x="623" y="961"/>
                    </a:cubicBezTo>
                    <a:cubicBezTo>
                      <a:pt x="642" y="961"/>
                      <a:pt x="661" y="960"/>
                      <a:pt x="681" y="959"/>
                    </a:cubicBezTo>
                    <a:cubicBezTo>
                      <a:pt x="1254" y="895"/>
                      <a:pt x="1254" y="67"/>
                      <a:pt x="681" y="4"/>
                    </a:cubicBezTo>
                    <a:cubicBezTo>
                      <a:pt x="661" y="2"/>
                      <a:pt x="642" y="1"/>
                      <a:pt x="6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1" name="Google Shape;441;p41"/>
              <p:cNvSpPr/>
              <p:nvPr/>
            </p:nvSpPr>
            <p:spPr>
              <a:xfrm>
                <a:off x="4053525" y="1341350"/>
                <a:ext cx="12750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0" h="510" extrusionOk="0">
                    <a:moveTo>
                      <a:pt x="255" y="0"/>
                    </a:moveTo>
                    <a:cubicBezTo>
                      <a:pt x="128" y="0"/>
                      <a:pt x="0" y="128"/>
                      <a:pt x="0" y="255"/>
                    </a:cubicBezTo>
                    <a:cubicBezTo>
                      <a:pt x="0" y="382"/>
                      <a:pt x="128" y="510"/>
                      <a:pt x="255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128"/>
                      <a:pt x="383" y="0"/>
                      <a:pt x="25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2" name="Google Shape;442;p41"/>
              <p:cNvSpPr/>
              <p:nvPr/>
            </p:nvSpPr>
            <p:spPr>
              <a:xfrm>
                <a:off x="4268400" y="1507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3" name="Google Shape;443;p41"/>
              <p:cNvSpPr/>
              <p:nvPr/>
            </p:nvSpPr>
            <p:spPr>
              <a:xfrm>
                <a:off x="4320050" y="1453050"/>
                <a:ext cx="3355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1342" h="1165" extrusionOk="0">
                    <a:moveTo>
                      <a:pt x="702" y="0"/>
                    </a:moveTo>
                    <a:cubicBezTo>
                      <a:pt x="501" y="0"/>
                      <a:pt x="301" y="112"/>
                      <a:pt x="195" y="339"/>
                    </a:cubicBezTo>
                    <a:cubicBezTo>
                      <a:pt x="1" y="728"/>
                      <a:pt x="291" y="1165"/>
                      <a:pt x="706" y="1165"/>
                    </a:cubicBezTo>
                    <a:cubicBezTo>
                      <a:pt x="767" y="1165"/>
                      <a:pt x="830" y="1156"/>
                      <a:pt x="896" y="1135"/>
                    </a:cubicBezTo>
                    <a:cubicBezTo>
                      <a:pt x="1182" y="1008"/>
                      <a:pt x="1341" y="689"/>
                      <a:pt x="1246" y="403"/>
                    </a:cubicBezTo>
                    <a:cubicBezTo>
                      <a:pt x="1146" y="136"/>
                      <a:pt x="923" y="0"/>
                      <a:pt x="70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4" name="Google Shape;444;p41"/>
              <p:cNvSpPr/>
              <p:nvPr/>
            </p:nvSpPr>
            <p:spPr>
              <a:xfrm>
                <a:off x="4366825" y="1396450"/>
                <a:ext cx="28750" cy="23875"/>
              </a:xfrm>
              <a:custGeom>
                <a:avLst/>
                <a:gdLst/>
                <a:ahLst/>
                <a:cxnLst/>
                <a:rect l="l" t="t" r="r" b="b"/>
                <a:pathLst>
                  <a:path w="1150" h="955" extrusionOk="0">
                    <a:moveTo>
                      <a:pt x="587" y="1"/>
                    </a:moveTo>
                    <a:cubicBezTo>
                      <a:pt x="292" y="1"/>
                      <a:pt x="0" y="254"/>
                      <a:pt x="139" y="629"/>
                    </a:cubicBezTo>
                    <a:cubicBezTo>
                      <a:pt x="211" y="857"/>
                      <a:pt x="382" y="954"/>
                      <a:pt x="557" y="954"/>
                    </a:cubicBezTo>
                    <a:cubicBezTo>
                      <a:pt x="848" y="954"/>
                      <a:pt x="1149" y="688"/>
                      <a:pt x="1030" y="311"/>
                    </a:cubicBezTo>
                    <a:cubicBezTo>
                      <a:pt x="946" y="94"/>
                      <a:pt x="766" y="1"/>
                      <a:pt x="58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5" name="Google Shape;445;p41"/>
              <p:cNvSpPr/>
              <p:nvPr/>
            </p:nvSpPr>
            <p:spPr>
              <a:xfrm>
                <a:off x="4408475" y="1355675"/>
                <a:ext cx="12775" cy="12750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0" extrusionOk="0">
                    <a:moveTo>
                      <a:pt x="256" y="0"/>
                    </a:moveTo>
                    <a:cubicBezTo>
                      <a:pt x="128" y="0"/>
                      <a:pt x="1" y="96"/>
                      <a:pt x="1" y="255"/>
                    </a:cubicBezTo>
                    <a:cubicBezTo>
                      <a:pt x="1" y="382"/>
                      <a:pt x="128" y="510"/>
                      <a:pt x="256" y="510"/>
                    </a:cubicBezTo>
                    <a:cubicBezTo>
                      <a:pt x="383" y="510"/>
                      <a:pt x="510" y="382"/>
                      <a:pt x="510" y="255"/>
                    </a:cubicBezTo>
                    <a:cubicBezTo>
                      <a:pt x="510" y="96"/>
                      <a:pt x="383" y="0"/>
                      <a:pt x="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6" name="Google Shape;446;p41"/>
              <p:cNvSpPr/>
              <p:nvPr/>
            </p:nvSpPr>
            <p:spPr>
              <a:xfrm>
                <a:off x="4293875" y="1624675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414" y="0"/>
                      <a:pt x="1" y="382"/>
                      <a:pt x="1" y="860"/>
                    </a:cubicBezTo>
                    <a:cubicBezTo>
                      <a:pt x="1" y="1337"/>
                      <a:pt x="414" y="1719"/>
                      <a:pt x="860" y="1719"/>
                    </a:cubicBezTo>
                    <a:cubicBezTo>
                      <a:pt x="1338" y="1719"/>
                      <a:pt x="1720" y="1337"/>
                      <a:pt x="1720" y="860"/>
                    </a:cubicBezTo>
                    <a:cubicBezTo>
                      <a:pt x="1720" y="382"/>
                      <a:pt x="1338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7" name="Google Shape;447;p41"/>
              <p:cNvSpPr/>
              <p:nvPr/>
            </p:nvSpPr>
            <p:spPr>
              <a:xfrm>
                <a:off x="4368450" y="1662600"/>
                <a:ext cx="36875" cy="28725"/>
              </a:xfrm>
              <a:custGeom>
                <a:avLst/>
                <a:gdLst/>
                <a:ahLst/>
                <a:cxnLst/>
                <a:rect l="l" t="t" r="r" b="b"/>
                <a:pathLst>
                  <a:path w="1475" h="1149" extrusionOk="0">
                    <a:moveTo>
                      <a:pt x="752" y="0"/>
                    </a:moveTo>
                    <a:cubicBezTo>
                      <a:pt x="304" y="0"/>
                      <a:pt x="1" y="492"/>
                      <a:pt x="265" y="903"/>
                    </a:cubicBezTo>
                    <a:cubicBezTo>
                      <a:pt x="366" y="1064"/>
                      <a:pt x="556" y="1149"/>
                      <a:pt x="746" y="1149"/>
                    </a:cubicBezTo>
                    <a:cubicBezTo>
                      <a:pt x="857" y="1149"/>
                      <a:pt x="967" y="1120"/>
                      <a:pt x="1061" y="1062"/>
                    </a:cubicBezTo>
                    <a:cubicBezTo>
                      <a:pt x="1475" y="775"/>
                      <a:pt x="1347" y="107"/>
                      <a:pt x="870" y="11"/>
                    </a:cubicBezTo>
                    <a:cubicBezTo>
                      <a:pt x="830" y="4"/>
                      <a:pt x="790" y="0"/>
                      <a:pt x="75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8" name="Google Shape;448;p41"/>
              <p:cNvSpPr/>
              <p:nvPr/>
            </p:nvSpPr>
            <p:spPr>
              <a:xfrm>
                <a:off x="4441900" y="1693075"/>
                <a:ext cx="26300" cy="23775"/>
              </a:xfrm>
              <a:custGeom>
                <a:avLst/>
                <a:gdLst/>
                <a:ahLst/>
                <a:cxnLst/>
                <a:rect l="l" t="t" r="r" b="b"/>
                <a:pathLst>
                  <a:path w="1052" h="951" extrusionOk="0">
                    <a:moveTo>
                      <a:pt x="500" y="1"/>
                    </a:moveTo>
                    <a:cubicBezTo>
                      <a:pt x="416" y="1"/>
                      <a:pt x="332" y="22"/>
                      <a:pt x="256" y="66"/>
                    </a:cubicBezTo>
                    <a:cubicBezTo>
                      <a:pt x="65" y="225"/>
                      <a:pt x="1" y="512"/>
                      <a:pt x="128" y="734"/>
                    </a:cubicBezTo>
                    <a:cubicBezTo>
                      <a:pt x="227" y="873"/>
                      <a:pt x="376" y="950"/>
                      <a:pt x="527" y="950"/>
                    </a:cubicBezTo>
                    <a:cubicBezTo>
                      <a:pt x="619" y="950"/>
                      <a:pt x="713" y="922"/>
                      <a:pt x="797" y="862"/>
                    </a:cubicBezTo>
                    <a:cubicBezTo>
                      <a:pt x="1020" y="734"/>
                      <a:pt x="1051" y="416"/>
                      <a:pt x="924" y="225"/>
                    </a:cubicBezTo>
                    <a:cubicBezTo>
                      <a:pt x="820" y="79"/>
                      <a:pt x="660" y="1"/>
                      <a:pt x="5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49" name="Google Shape;449;p41"/>
              <p:cNvSpPr/>
              <p:nvPr/>
            </p:nvSpPr>
            <p:spPr>
              <a:xfrm>
                <a:off x="4502400" y="1720175"/>
                <a:ext cx="12750" cy="11975"/>
              </a:xfrm>
              <a:custGeom>
                <a:avLst/>
                <a:gdLst/>
                <a:ahLst/>
                <a:cxnLst/>
                <a:rect l="l" t="t" r="r" b="b"/>
                <a:pathLst>
                  <a:path w="510" h="479" extrusionOk="0">
                    <a:moveTo>
                      <a:pt x="255" y="1"/>
                    </a:moveTo>
                    <a:cubicBezTo>
                      <a:pt x="96" y="1"/>
                      <a:pt x="0" y="96"/>
                      <a:pt x="0" y="223"/>
                    </a:cubicBezTo>
                    <a:cubicBezTo>
                      <a:pt x="0" y="383"/>
                      <a:pt x="96" y="478"/>
                      <a:pt x="255" y="478"/>
                    </a:cubicBezTo>
                    <a:cubicBezTo>
                      <a:pt x="382" y="478"/>
                      <a:pt x="510" y="383"/>
                      <a:pt x="510" y="223"/>
                    </a:cubicBezTo>
                    <a:cubicBezTo>
                      <a:pt x="510" y="96"/>
                      <a:pt x="382" y="1"/>
                      <a:pt x="2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0" name="Google Shape;450;p41"/>
              <p:cNvSpPr/>
              <p:nvPr/>
            </p:nvSpPr>
            <p:spPr>
              <a:xfrm>
                <a:off x="4190425" y="16788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0"/>
                    </a:moveTo>
                    <a:cubicBezTo>
                      <a:pt x="382" y="0"/>
                      <a:pt x="0" y="382"/>
                      <a:pt x="0" y="860"/>
                    </a:cubicBezTo>
                    <a:cubicBezTo>
                      <a:pt x="0" y="1337"/>
                      <a:pt x="382" y="1719"/>
                      <a:pt x="860" y="1719"/>
                    </a:cubicBezTo>
                    <a:cubicBezTo>
                      <a:pt x="1337" y="1719"/>
                      <a:pt x="1719" y="1337"/>
                      <a:pt x="1719" y="860"/>
                    </a:cubicBezTo>
                    <a:cubicBezTo>
                      <a:pt x="1719" y="382"/>
                      <a:pt x="1337" y="0"/>
                      <a:pt x="8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1" name="Google Shape;451;p41"/>
              <p:cNvSpPr/>
              <p:nvPr/>
            </p:nvSpPr>
            <p:spPr>
              <a:xfrm>
                <a:off x="4187225" y="1763325"/>
                <a:ext cx="30825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160" extrusionOk="0">
                    <a:moveTo>
                      <a:pt x="619" y="1"/>
                    </a:moveTo>
                    <a:cubicBezTo>
                      <a:pt x="463" y="1"/>
                      <a:pt x="307" y="67"/>
                      <a:pt x="192" y="216"/>
                    </a:cubicBezTo>
                    <a:cubicBezTo>
                      <a:pt x="1" y="471"/>
                      <a:pt x="33" y="821"/>
                      <a:pt x="255" y="1012"/>
                    </a:cubicBezTo>
                    <a:cubicBezTo>
                      <a:pt x="367" y="1115"/>
                      <a:pt x="498" y="1160"/>
                      <a:pt x="626" y="1160"/>
                    </a:cubicBezTo>
                    <a:cubicBezTo>
                      <a:pt x="937" y="1160"/>
                      <a:pt x="1233" y="895"/>
                      <a:pt x="1210" y="535"/>
                    </a:cubicBezTo>
                    <a:cubicBezTo>
                      <a:pt x="1170" y="209"/>
                      <a:pt x="895" y="1"/>
                      <a:pt x="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2" name="Google Shape;452;p41"/>
              <p:cNvSpPr/>
              <p:nvPr/>
            </p:nvSpPr>
            <p:spPr>
              <a:xfrm>
                <a:off x="4181650" y="1838975"/>
                <a:ext cx="26075" cy="23850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954" extrusionOk="0">
                    <a:moveTo>
                      <a:pt x="543" y="0"/>
                    </a:moveTo>
                    <a:cubicBezTo>
                      <a:pt x="414" y="0"/>
                      <a:pt x="284" y="56"/>
                      <a:pt x="192" y="183"/>
                    </a:cubicBezTo>
                    <a:cubicBezTo>
                      <a:pt x="1" y="374"/>
                      <a:pt x="33" y="660"/>
                      <a:pt x="256" y="851"/>
                    </a:cubicBezTo>
                    <a:cubicBezTo>
                      <a:pt x="344" y="922"/>
                      <a:pt x="444" y="953"/>
                      <a:pt x="542" y="953"/>
                    </a:cubicBezTo>
                    <a:cubicBezTo>
                      <a:pt x="799" y="953"/>
                      <a:pt x="1043" y="737"/>
                      <a:pt x="1020" y="438"/>
                    </a:cubicBezTo>
                    <a:cubicBezTo>
                      <a:pt x="999" y="174"/>
                      <a:pt x="772" y="0"/>
                      <a:pt x="54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3" name="Google Shape;453;p41"/>
              <p:cNvSpPr/>
              <p:nvPr/>
            </p:nvSpPr>
            <p:spPr>
              <a:xfrm>
                <a:off x="4184050" y="1901625"/>
                <a:ext cx="11950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478" h="511" extrusionOk="0">
                    <a:moveTo>
                      <a:pt x="223" y="1"/>
                    </a:moveTo>
                    <a:cubicBezTo>
                      <a:pt x="96" y="1"/>
                      <a:pt x="0" y="128"/>
                      <a:pt x="0" y="256"/>
                    </a:cubicBezTo>
                    <a:cubicBezTo>
                      <a:pt x="0" y="383"/>
                      <a:pt x="96" y="510"/>
                      <a:pt x="223" y="510"/>
                    </a:cubicBezTo>
                    <a:cubicBezTo>
                      <a:pt x="382" y="510"/>
                      <a:pt x="478" y="383"/>
                      <a:pt x="478" y="256"/>
                    </a:cubicBezTo>
                    <a:cubicBezTo>
                      <a:pt x="478" y="128"/>
                      <a:pt x="382" y="1"/>
                      <a:pt x="22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4" name="Google Shape;454;p41"/>
              <p:cNvSpPr/>
              <p:nvPr/>
            </p:nvSpPr>
            <p:spPr>
              <a:xfrm>
                <a:off x="4110025" y="1599200"/>
                <a:ext cx="43000" cy="43000"/>
              </a:xfrm>
              <a:custGeom>
                <a:avLst/>
                <a:gdLst/>
                <a:ahLst/>
                <a:cxnLst/>
                <a:rect l="l" t="t" r="r" b="b"/>
                <a:pathLst>
                  <a:path w="1720" h="1720" extrusionOk="0">
                    <a:moveTo>
                      <a:pt x="860" y="1"/>
                    </a:moveTo>
                    <a:cubicBezTo>
                      <a:pt x="383" y="1"/>
                      <a:pt x="1" y="383"/>
                      <a:pt x="1" y="860"/>
                    </a:cubicBezTo>
                    <a:cubicBezTo>
                      <a:pt x="1" y="1338"/>
                      <a:pt x="383" y="1720"/>
                      <a:pt x="860" y="1720"/>
                    </a:cubicBezTo>
                    <a:cubicBezTo>
                      <a:pt x="1338" y="1720"/>
                      <a:pt x="1720" y="1338"/>
                      <a:pt x="1720" y="860"/>
                    </a:cubicBezTo>
                    <a:cubicBezTo>
                      <a:pt x="1720" y="383"/>
                      <a:pt x="1338" y="1"/>
                      <a:pt x="86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5" name="Google Shape;455;p41"/>
              <p:cNvSpPr/>
              <p:nvPr/>
            </p:nvSpPr>
            <p:spPr>
              <a:xfrm>
                <a:off x="4038250" y="1622300"/>
                <a:ext cx="34400" cy="29000"/>
              </a:xfrm>
              <a:custGeom>
                <a:avLst/>
                <a:gdLst/>
                <a:ahLst/>
                <a:cxnLst/>
                <a:rect l="l" t="t" r="r" b="b"/>
                <a:pathLst>
                  <a:path w="1376" h="1160" extrusionOk="0">
                    <a:moveTo>
                      <a:pt x="692" y="1"/>
                    </a:moveTo>
                    <a:cubicBezTo>
                      <a:pt x="450" y="1"/>
                      <a:pt x="234" y="133"/>
                      <a:pt x="134" y="382"/>
                    </a:cubicBezTo>
                    <a:cubicBezTo>
                      <a:pt x="1" y="782"/>
                      <a:pt x="314" y="1159"/>
                      <a:pt x="681" y="1159"/>
                    </a:cubicBezTo>
                    <a:cubicBezTo>
                      <a:pt x="752" y="1159"/>
                      <a:pt x="826" y="1145"/>
                      <a:pt x="898" y="1114"/>
                    </a:cubicBezTo>
                    <a:cubicBezTo>
                      <a:pt x="1376" y="891"/>
                      <a:pt x="1376" y="223"/>
                      <a:pt x="898" y="32"/>
                    </a:cubicBezTo>
                    <a:cubicBezTo>
                      <a:pt x="829" y="11"/>
                      <a:pt x="759" y="1"/>
                      <a:pt x="69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6" name="Google Shape;456;p41"/>
              <p:cNvSpPr/>
              <p:nvPr/>
            </p:nvSpPr>
            <p:spPr>
              <a:xfrm>
                <a:off x="3969000" y="1641400"/>
                <a:ext cx="28850" cy="24025"/>
              </a:xfrm>
              <a:custGeom>
                <a:avLst/>
                <a:gdLst/>
                <a:ahLst/>
                <a:cxnLst/>
                <a:rect l="l" t="t" r="r" b="b"/>
                <a:pathLst>
                  <a:path w="1154" h="961" extrusionOk="0">
                    <a:moveTo>
                      <a:pt x="597" y="0"/>
                    </a:moveTo>
                    <a:cubicBezTo>
                      <a:pt x="397" y="0"/>
                      <a:pt x="208" y="121"/>
                      <a:pt x="134" y="318"/>
                    </a:cubicBezTo>
                    <a:cubicBezTo>
                      <a:pt x="1" y="639"/>
                      <a:pt x="271" y="960"/>
                      <a:pt x="588" y="960"/>
                    </a:cubicBezTo>
                    <a:cubicBezTo>
                      <a:pt x="648" y="960"/>
                      <a:pt x="710" y="949"/>
                      <a:pt x="771" y="923"/>
                    </a:cubicBezTo>
                    <a:cubicBezTo>
                      <a:pt x="1153" y="732"/>
                      <a:pt x="1153" y="191"/>
                      <a:pt x="771" y="32"/>
                    </a:cubicBezTo>
                    <a:cubicBezTo>
                      <a:pt x="714" y="10"/>
                      <a:pt x="655" y="0"/>
                      <a:pt x="59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7" name="Google Shape;457;p41"/>
              <p:cNvSpPr/>
              <p:nvPr/>
            </p:nvSpPr>
            <p:spPr>
              <a:xfrm>
                <a:off x="3921400" y="1660475"/>
                <a:ext cx="12775" cy="12775"/>
              </a:xfrm>
              <a:custGeom>
                <a:avLst/>
                <a:gdLst/>
                <a:ahLst/>
                <a:cxnLst/>
                <a:rect l="l" t="t" r="r" b="b"/>
                <a:pathLst>
                  <a:path w="511" h="511" extrusionOk="0">
                    <a:moveTo>
                      <a:pt x="256" y="1"/>
                    </a:moveTo>
                    <a:cubicBezTo>
                      <a:pt x="128" y="1"/>
                      <a:pt x="1" y="128"/>
                      <a:pt x="1" y="256"/>
                    </a:cubicBezTo>
                    <a:cubicBezTo>
                      <a:pt x="1" y="383"/>
                      <a:pt x="128" y="510"/>
                      <a:pt x="256" y="510"/>
                    </a:cubicBezTo>
                    <a:cubicBezTo>
                      <a:pt x="383" y="510"/>
                      <a:pt x="510" y="383"/>
                      <a:pt x="510" y="256"/>
                    </a:cubicBezTo>
                    <a:cubicBezTo>
                      <a:pt x="510" y="128"/>
                      <a:pt x="383" y="1"/>
                      <a:pt x="2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58" name="Google Shape;458;p41"/>
          <p:cNvGrpSpPr/>
          <p:nvPr/>
        </p:nvGrpSpPr>
        <p:grpSpPr>
          <a:xfrm>
            <a:off x="313394" y="4272575"/>
            <a:ext cx="562050" cy="662850"/>
            <a:chOff x="7288069" y="275000"/>
            <a:chExt cx="562050" cy="662850"/>
          </a:xfrm>
        </p:grpSpPr>
        <p:sp>
          <p:nvSpPr>
            <p:cNvPr id="459" name="Google Shape;459;p41"/>
            <p:cNvSpPr/>
            <p:nvPr/>
          </p:nvSpPr>
          <p:spPr>
            <a:xfrm>
              <a:off x="7288406" y="275000"/>
              <a:ext cx="561375" cy="662850"/>
            </a:xfrm>
            <a:custGeom>
              <a:avLst/>
              <a:gdLst/>
              <a:ahLst/>
              <a:cxnLst/>
              <a:rect l="l" t="t" r="r" b="b"/>
              <a:pathLst>
                <a:path w="22455" h="26514" extrusionOk="0">
                  <a:moveTo>
                    <a:pt x="10941" y="1"/>
                  </a:moveTo>
                  <a:cubicBezTo>
                    <a:pt x="9933" y="1"/>
                    <a:pt x="8945" y="148"/>
                    <a:pt x="8023" y="441"/>
                  </a:cubicBezTo>
                  <a:cubicBezTo>
                    <a:pt x="1656" y="2446"/>
                    <a:pt x="1" y="7540"/>
                    <a:pt x="65" y="10341"/>
                  </a:cubicBezTo>
                  <a:cubicBezTo>
                    <a:pt x="33" y="12824"/>
                    <a:pt x="1465" y="15116"/>
                    <a:pt x="3757" y="16135"/>
                  </a:cubicBezTo>
                  <a:cubicBezTo>
                    <a:pt x="3694" y="16231"/>
                    <a:pt x="3757" y="16326"/>
                    <a:pt x="3821" y="16390"/>
                  </a:cubicBezTo>
                  <a:cubicBezTo>
                    <a:pt x="3344" y="17345"/>
                    <a:pt x="1497" y="21865"/>
                    <a:pt x="6941" y="26513"/>
                  </a:cubicBezTo>
                  <a:cubicBezTo>
                    <a:pt x="6941" y="26513"/>
                    <a:pt x="20566" y="25176"/>
                    <a:pt x="21649" y="13365"/>
                  </a:cubicBezTo>
                  <a:cubicBezTo>
                    <a:pt x="22455" y="4334"/>
                    <a:pt x="16408" y="1"/>
                    <a:pt x="10941" y="1"/>
                  </a:cubicBezTo>
                  <a:close/>
                </a:path>
              </a:pathLst>
            </a:custGeom>
            <a:solidFill>
              <a:schemeClr val="lt1"/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460" name="Google Shape;460;p41"/>
            <p:cNvGrpSpPr/>
            <p:nvPr/>
          </p:nvGrpSpPr>
          <p:grpSpPr>
            <a:xfrm>
              <a:off x="7288069" y="275000"/>
              <a:ext cx="562050" cy="662825"/>
              <a:chOff x="4613825" y="1196650"/>
              <a:chExt cx="562050" cy="662825"/>
            </a:xfrm>
          </p:grpSpPr>
          <p:sp>
            <p:nvSpPr>
              <p:cNvPr id="461" name="Google Shape;461;p41"/>
              <p:cNvSpPr/>
              <p:nvPr/>
            </p:nvSpPr>
            <p:spPr>
              <a:xfrm>
                <a:off x="4613825" y="1196650"/>
                <a:ext cx="562050" cy="662825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6513" extrusionOk="0">
                    <a:moveTo>
                      <a:pt x="10941" y="0"/>
                    </a:moveTo>
                    <a:cubicBezTo>
                      <a:pt x="9933" y="0"/>
                      <a:pt x="8944" y="148"/>
                      <a:pt x="8023" y="440"/>
                    </a:cubicBezTo>
                    <a:cubicBezTo>
                      <a:pt x="1656" y="2446"/>
                      <a:pt x="0" y="7539"/>
                      <a:pt x="64" y="10372"/>
                    </a:cubicBezTo>
                    <a:cubicBezTo>
                      <a:pt x="32" y="12919"/>
                      <a:pt x="1560" y="15211"/>
                      <a:pt x="3916" y="16198"/>
                    </a:cubicBezTo>
                    <a:cubicBezTo>
                      <a:pt x="3916" y="16198"/>
                      <a:pt x="764" y="21260"/>
                      <a:pt x="6908" y="26513"/>
                    </a:cubicBezTo>
                    <a:cubicBezTo>
                      <a:pt x="6908" y="26513"/>
                      <a:pt x="20534" y="25176"/>
                      <a:pt x="21648" y="13397"/>
                    </a:cubicBezTo>
                    <a:cubicBezTo>
                      <a:pt x="22481" y="4338"/>
                      <a:pt x="16415" y="0"/>
                      <a:pt x="1094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2" name="Google Shape;462;p41"/>
              <p:cNvSpPr/>
              <p:nvPr/>
            </p:nvSpPr>
            <p:spPr>
              <a:xfrm>
                <a:off x="4704225" y="1389900"/>
                <a:ext cx="240700" cy="229550"/>
              </a:xfrm>
              <a:custGeom>
                <a:avLst/>
                <a:gdLst/>
                <a:ahLst/>
                <a:cxnLst/>
                <a:rect l="l" t="t" r="r" b="b"/>
                <a:pathLst>
                  <a:path w="9628" h="9182" extrusionOk="0">
                    <a:moveTo>
                      <a:pt x="5903" y="0"/>
                    </a:moveTo>
                    <a:cubicBezTo>
                      <a:pt x="5744" y="0"/>
                      <a:pt x="5553" y="0"/>
                      <a:pt x="5394" y="32"/>
                    </a:cubicBezTo>
                    <a:cubicBezTo>
                      <a:pt x="4725" y="127"/>
                      <a:pt x="4120" y="414"/>
                      <a:pt x="3611" y="860"/>
                    </a:cubicBezTo>
                    <a:cubicBezTo>
                      <a:pt x="3133" y="1305"/>
                      <a:pt x="2751" y="1847"/>
                      <a:pt x="2560" y="2451"/>
                    </a:cubicBezTo>
                    <a:cubicBezTo>
                      <a:pt x="2337" y="3088"/>
                      <a:pt x="2337" y="3757"/>
                      <a:pt x="2560" y="4393"/>
                    </a:cubicBezTo>
                    <a:cubicBezTo>
                      <a:pt x="2688" y="4744"/>
                      <a:pt x="2910" y="5030"/>
                      <a:pt x="3165" y="5253"/>
                    </a:cubicBezTo>
                    <a:cubicBezTo>
                      <a:pt x="3452" y="5476"/>
                      <a:pt x="3802" y="5603"/>
                      <a:pt x="4152" y="5667"/>
                    </a:cubicBezTo>
                    <a:cubicBezTo>
                      <a:pt x="4534" y="5667"/>
                      <a:pt x="4884" y="5603"/>
                      <a:pt x="5203" y="5380"/>
                    </a:cubicBezTo>
                    <a:cubicBezTo>
                      <a:pt x="5489" y="5189"/>
                      <a:pt x="5712" y="4903"/>
                      <a:pt x="5839" y="4584"/>
                    </a:cubicBezTo>
                    <a:cubicBezTo>
                      <a:pt x="5967" y="4266"/>
                      <a:pt x="5998" y="3916"/>
                      <a:pt x="5903" y="3597"/>
                    </a:cubicBezTo>
                    <a:cubicBezTo>
                      <a:pt x="5807" y="3247"/>
                      <a:pt x="5553" y="2961"/>
                      <a:pt x="5203" y="2865"/>
                    </a:cubicBezTo>
                    <a:cubicBezTo>
                      <a:pt x="5176" y="2847"/>
                      <a:pt x="5147" y="2840"/>
                      <a:pt x="5117" y="2840"/>
                    </a:cubicBezTo>
                    <a:cubicBezTo>
                      <a:pt x="5041" y="2840"/>
                      <a:pt x="4962" y="2892"/>
                      <a:pt x="4916" y="2961"/>
                    </a:cubicBezTo>
                    <a:cubicBezTo>
                      <a:pt x="4852" y="3088"/>
                      <a:pt x="4916" y="3215"/>
                      <a:pt x="5012" y="3247"/>
                    </a:cubicBezTo>
                    <a:cubicBezTo>
                      <a:pt x="5394" y="3470"/>
                      <a:pt x="5489" y="3979"/>
                      <a:pt x="5234" y="4330"/>
                    </a:cubicBezTo>
                    <a:cubicBezTo>
                      <a:pt x="5065" y="4640"/>
                      <a:pt x="4746" y="4850"/>
                      <a:pt x="4388" y="4850"/>
                    </a:cubicBezTo>
                    <a:cubicBezTo>
                      <a:pt x="4342" y="4850"/>
                      <a:pt x="4295" y="4846"/>
                      <a:pt x="4247" y="4839"/>
                    </a:cubicBezTo>
                    <a:cubicBezTo>
                      <a:pt x="4056" y="4807"/>
                      <a:pt x="3865" y="4712"/>
                      <a:pt x="3738" y="4584"/>
                    </a:cubicBezTo>
                    <a:cubicBezTo>
                      <a:pt x="3579" y="4457"/>
                      <a:pt x="3483" y="4266"/>
                      <a:pt x="3420" y="4107"/>
                    </a:cubicBezTo>
                    <a:cubicBezTo>
                      <a:pt x="3324" y="3661"/>
                      <a:pt x="3356" y="3215"/>
                      <a:pt x="3547" y="2802"/>
                    </a:cubicBezTo>
                    <a:cubicBezTo>
                      <a:pt x="3865" y="1942"/>
                      <a:pt x="4629" y="1337"/>
                      <a:pt x="5521" y="1210"/>
                    </a:cubicBezTo>
                    <a:cubicBezTo>
                      <a:pt x="5577" y="1206"/>
                      <a:pt x="5632" y="1204"/>
                      <a:pt x="5687" y="1204"/>
                    </a:cubicBezTo>
                    <a:cubicBezTo>
                      <a:pt x="6070" y="1204"/>
                      <a:pt x="6428" y="1301"/>
                      <a:pt x="6762" y="1496"/>
                    </a:cubicBezTo>
                    <a:cubicBezTo>
                      <a:pt x="7176" y="1719"/>
                      <a:pt x="7495" y="2006"/>
                      <a:pt x="7749" y="2388"/>
                    </a:cubicBezTo>
                    <a:cubicBezTo>
                      <a:pt x="8290" y="3120"/>
                      <a:pt x="8450" y="4075"/>
                      <a:pt x="8131" y="4966"/>
                    </a:cubicBezTo>
                    <a:lnTo>
                      <a:pt x="8099" y="5126"/>
                    </a:lnTo>
                    <a:cubicBezTo>
                      <a:pt x="8068" y="5157"/>
                      <a:pt x="8036" y="5221"/>
                      <a:pt x="8004" y="5253"/>
                    </a:cubicBezTo>
                    <a:lnTo>
                      <a:pt x="7845" y="5571"/>
                    </a:lnTo>
                    <a:cubicBezTo>
                      <a:pt x="7717" y="5762"/>
                      <a:pt x="7558" y="5985"/>
                      <a:pt x="7431" y="6176"/>
                    </a:cubicBezTo>
                    <a:cubicBezTo>
                      <a:pt x="7272" y="6367"/>
                      <a:pt x="7113" y="6558"/>
                      <a:pt x="6922" y="6717"/>
                    </a:cubicBezTo>
                    <a:cubicBezTo>
                      <a:pt x="6762" y="6876"/>
                      <a:pt x="6540" y="7036"/>
                      <a:pt x="6349" y="7195"/>
                    </a:cubicBezTo>
                    <a:cubicBezTo>
                      <a:pt x="5155" y="8037"/>
                      <a:pt x="3618" y="8364"/>
                      <a:pt x="2052" y="8364"/>
                    </a:cubicBezTo>
                    <a:cubicBezTo>
                      <a:pt x="1488" y="8364"/>
                      <a:pt x="920" y="8321"/>
                      <a:pt x="364" y="8245"/>
                    </a:cubicBezTo>
                    <a:lnTo>
                      <a:pt x="332" y="8277"/>
                    </a:lnTo>
                    <a:cubicBezTo>
                      <a:pt x="312" y="8272"/>
                      <a:pt x="294" y="8270"/>
                      <a:pt x="276" y="8270"/>
                    </a:cubicBezTo>
                    <a:cubicBezTo>
                      <a:pt x="65" y="8270"/>
                      <a:pt x="1" y="8603"/>
                      <a:pt x="236" y="8691"/>
                    </a:cubicBezTo>
                    <a:cubicBezTo>
                      <a:pt x="777" y="8882"/>
                      <a:pt x="1319" y="9009"/>
                      <a:pt x="1892" y="9105"/>
                    </a:cubicBezTo>
                    <a:cubicBezTo>
                      <a:pt x="2311" y="9151"/>
                      <a:pt x="2731" y="9181"/>
                      <a:pt x="3150" y="9181"/>
                    </a:cubicBezTo>
                    <a:cubicBezTo>
                      <a:pt x="3304" y="9181"/>
                      <a:pt x="3457" y="9177"/>
                      <a:pt x="3611" y="9169"/>
                    </a:cubicBezTo>
                    <a:cubicBezTo>
                      <a:pt x="4820" y="9137"/>
                      <a:pt x="5967" y="8787"/>
                      <a:pt x="7017" y="8182"/>
                    </a:cubicBezTo>
                    <a:cubicBezTo>
                      <a:pt x="7240" y="7991"/>
                      <a:pt x="7495" y="7831"/>
                      <a:pt x="7749" y="7640"/>
                    </a:cubicBezTo>
                    <a:cubicBezTo>
                      <a:pt x="7972" y="7418"/>
                      <a:pt x="8163" y="7195"/>
                      <a:pt x="8354" y="6972"/>
                    </a:cubicBezTo>
                    <a:cubicBezTo>
                      <a:pt x="8545" y="6749"/>
                      <a:pt x="8736" y="6494"/>
                      <a:pt x="8927" y="6240"/>
                    </a:cubicBezTo>
                    <a:lnTo>
                      <a:pt x="9150" y="5826"/>
                    </a:lnTo>
                    <a:cubicBezTo>
                      <a:pt x="9182" y="5762"/>
                      <a:pt x="9214" y="5699"/>
                      <a:pt x="9246" y="5603"/>
                    </a:cubicBezTo>
                    <a:lnTo>
                      <a:pt x="9341" y="5380"/>
                    </a:lnTo>
                    <a:cubicBezTo>
                      <a:pt x="9564" y="4775"/>
                      <a:pt x="9628" y="4107"/>
                      <a:pt x="9532" y="3438"/>
                    </a:cubicBezTo>
                    <a:cubicBezTo>
                      <a:pt x="9437" y="2802"/>
                      <a:pt x="9182" y="2197"/>
                      <a:pt x="8800" y="1656"/>
                    </a:cubicBezTo>
                    <a:cubicBezTo>
                      <a:pt x="8418" y="1114"/>
                      <a:pt x="7908" y="700"/>
                      <a:pt x="7335" y="414"/>
                    </a:cubicBezTo>
                    <a:cubicBezTo>
                      <a:pt x="7049" y="255"/>
                      <a:pt x="6731" y="127"/>
                      <a:pt x="6412" y="64"/>
                    </a:cubicBezTo>
                    <a:lnTo>
                      <a:pt x="5903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3" name="Google Shape;463;p41"/>
              <p:cNvSpPr/>
              <p:nvPr/>
            </p:nvSpPr>
            <p:spPr>
              <a:xfrm>
                <a:off x="4827900" y="1631800"/>
                <a:ext cx="101100" cy="1396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5586" extrusionOk="0">
                    <a:moveTo>
                      <a:pt x="1176" y="1"/>
                    </a:moveTo>
                    <a:cubicBezTo>
                      <a:pt x="1119" y="1"/>
                      <a:pt x="1072" y="36"/>
                      <a:pt x="1051" y="97"/>
                    </a:cubicBezTo>
                    <a:cubicBezTo>
                      <a:pt x="1" y="2390"/>
                      <a:pt x="1338" y="5064"/>
                      <a:pt x="3821" y="5573"/>
                    </a:cubicBezTo>
                    <a:cubicBezTo>
                      <a:pt x="3838" y="5582"/>
                      <a:pt x="3855" y="5585"/>
                      <a:pt x="3872" y="5585"/>
                    </a:cubicBezTo>
                    <a:cubicBezTo>
                      <a:pt x="3917" y="5585"/>
                      <a:pt x="3957" y="5556"/>
                      <a:pt x="3980" y="5509"/>
                    </a:cubicBezTo>
                    <a:cubicBezTo>
                      <a:pt x="4044" y="5414"/>
                      <a:pt x="4012" y="5318"/>
                      <a:pt x="3948" y="5286"/>
                    </a:cubicBezTo>
                    <a:cubicBezTo>
                      <a:pt x="2134" y="4268"/>
                      <a:pt x="1115" y="2262"/>
                      <a:pt x="1370" y="193"/>
                    </a:cubicBezTo>
                    <a:cubicBezTo>
                      <a:pt x="1370" y="129"/>
                      <a:pt x="1338" y="66"/>
                      <a:pt x="1274" y="34"/>
                    </a:cubicBezTo>
                    <a:cubicBezTo>
                      <a:pt x="1240" y="11"/>
                      <a:pt x="1207" y="1"/>
                      <a:pt x="11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4" name="Google Shape;464;p41"/>
              <p:cNvSpPr/>
              <p:nvPr/>
            </p:nvSpPr>
            <p:spPr>
              <a:xfrm>
                <a:off x="4956850" y="1517550"/>
                <a:ext cx="1607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6431" h="2538" extrusionOk="0">
                    <a:moveTo>
                      <a:pt x="6256" y="0"/>
                    </a:moveTo>
                    <a:cubicBezTo>
                      <a:pt x="6206" y="0"/>
                      <a:pt x="6153" y="23"/>
                      <a:pt x="6112" y="83"/>
                    </a:cubicBezTo>
                    <a:cubicBezTo>
                      <a:pt x="5508" y="1006"/>
                      <a:pt x="4521" y="1611"/>
                      <a:pt x="3406" y="1739"/>
                    </a:cubicBezTo>
                    <a:cubicBezTo>
                      <a:pt x="3163" y="1767"/>
                      <a:pt x="2920" y="1783"/>
                      <a:pt x="2677" y="1783"/>
                    </a:cubicBezTo>
                    <a:cubicBezTo>
                      <a:pt x="2379" y="1783"/>
                      <a:pt x="2081" y="1759"/>
                      <a:pt x="1783" y="1707"/>
                    </a:cubicBezTo>
                    <a:cubicBezTo>
                      <a:pt x="1242" y="1611"/>
                      <a:pt x="732" y="1357"/>
                      <a:pt x="350" y="1006"/>
                    </a:cubicBezTo>
                    <a:lnTo>
                      <a:pt x="318" y="1006"/>
                    </a:lnTo>
                    <a:cubicBezTo>
                      <a:pt x="281" y="969"/>
                      <a:pt x="244" y="954"/>
                      <a:pt x="207" y="954"/>
                    </a:cubicBezTo>
                    <a:cubicBezTo>
                      <a:pt x="180" y="954"/>
                      <a:pt x="154" y="961"/>
                      <a:pt x="127" y="975"/>
                    </a:cubicBezTo>
                    <a:cubicBezTo>
                      <a:pt x="32" y="1006"/>
                      <a:pt x="0" y="1102"/>
                      <a:pt x="64" y="1197"/>
                    </a:cubicBezTo>
                    <a:cubicBezTo>
                      <a:pt x="382" y="1770"/>
                      <a:pt x="955" y="2184"/>
                      <a:pt x="1592" y="2343"/>
                    </a:cubicBezTo>
                    <a:cubicBezTo>
                      <a:pt x="2003" y="2467"/>
                      <a:pt x="2414" y="2537"/>
                      <a:pt x="2825" y="2537"/>
                    </a:cubicBezTo>
                    <a:cubicBezTo>
                      <a:pt x="3051" y="2537"/>
                      <a:pt x="3276" y="2516"/>
                      <a:pt x="3502" y="2471"/>
                    </a:cubicBezTo>
                    <a:cubicBezTo>
                      <a:pt x="4170" y="2375"/>
                      <a:pt x="4775" y="2121"/>
                      <a:pt x="5285" y="1770"/>
                    </a:cubicBezTo>
                    <a:cubicBezTo>
                      <a:pt x="5826" y="1357"/>
                      <a:pt x="6208" y="847"/>
                      <a:pt x="6431" y="211"/>
                    </a:cubicBezTo>
                    <a:cubicBezTo>
                      <a:pt x="6431" y="147"/>
                      <a:pt x="6399" y="51"/>
                      <a:pt x="6335" y="20"/>
                    </a:cubicBezTo>
                    <a:cubicBezTo>
                      <a:pt x="6312" y="8"/>
                      <a:pt x="6284" y="0"/>
                      <a:pt x="62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5" name="Google Shape;465;p41"/>
              <p:cNvSpPr/>
              <p:nvPr/>
            </p:nvSpPr>
            <p:spPr>
              <a:xfrm>
                <a:off x="4927400" y="1268600"/>
                <a:ext cx="83575" cy="136425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5457" extrusionOk="0">
                    <a:moveTo>
                      <a:pt x="2809" y="1"/>
                    </a:moveTo>
                    <a:cubicBezTo>
                      <a:pt x="2787" y="1"/>
                      <a:pt x="2764" y="5"/>
                      <a:pt x="2738" y="13"/>
                    </a:cubicBezTo>
                    <a:cubicBezTo>
                      <a:pt x="2674" y="45"/>
                      <a:pt x="2611" y="141"/>
                      <a:pt x="2642" y="204"/>
                    </a:cubicBezTo>
                    <a:cubicBezTo>
                      <a:pt x="2834" y="714"/>
                      <a:pt x="2897" y="1223"/>
                      <a:pt x="2834" y="1732"/>
                    </a:cubicBezTo>
                    <a:cubicBezTo>
                      <a:pt x="2802" y="2242"/>
                      <a:pt x="2642" y="2751"/>
                      <a:pt x="2451" y="3229"/>
                    </a:cubicBezTo>
                    <a:cubicBezTo>
                      <a:pt x="2229" y="3674"/>
                      <a:pt x="1910" y="4088"/>
                      <a:pt x="1528" y="4438"/>
                    </a:cubicBezTo>
                    <a:cubicBezTo>
                      <a:pt x="1146" y="4788"/>
                      <a:pt x="669" y="5011"/>
                      <a:pt x="191" y="5107"/>
                    </a:cubicBezTo>
                    <a:cubicBezTo>
                      <a:pt x="0" y="5170"/>
                      <a:pt x="32" y="5457"/>
                      <a:pt x="223" y="5457"/>
                    </a:cubicBezTo>
                    <a:cubicBezTo>
                      <a:pt x="828" y="5425"/>
                      <a:pt x="1401" y="5202"/>
                      <a:pt x="1847" y="4820"/>
                    </a:cubicBezTo>
                    <a:cubicBezTo>
                      <a:pt x="2292" y="4438"/>
                      <a:pt x="2642" y="3993"/>
                      <a:pt x="2897" y="3451"/>
                    </a:cubicBezTo>
                    <a:cubicBezTo>
                      <a:pt x="3152" y="2942"/>
                      <a:pt x="3279" y="2369"/>
                      <a:pt x="3311" y="1764"/>
                    </a:cubicBezTo>
                    <a:cubicBezTo>
                      <a:pt x="3343" y="1191"/>
                      <a:pt x="3216" y="618"/>
                      <a:pt x="2961" y="77"/>
                    </a:cubicBezTo>
                    <a:cubicBezTo>
                      <a:pt x="2914" y="30"/>
                      <a:pt x="2868" y="1"/>
                      <a:pt x="28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6" name="Google Shape;466;p41"/>
              <p:cNvSpPr/>
              <p:nvPr/>
            </p:nvSpPr>
            <p:spPr>
              <a:xfrm>
                <a:off x="4777775" y="1247675"/>
                <a:ext cx="86775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3888" extrusionOk="0">
                    <a:moveTo>
                      <a:pt x="675" y="1"/>
                    </a:moveTo>
                    <a:cubicBezTo>
                      <a:pt x="490" y="1"/>
                      <a:pt x="307" y="19"/>
                      <a:pt x="128" y="54"/>
                    </a:cubicBezTo>
                    <a:cubicBezTo>
                      <a:pt x="64" y="86"/>
                      <a:pt x="32" y="118"/>
                      <a:pt x="0" y="182"/>
                    </a:cubicBezTo>
                    <a:cubicBezTo>
                      <a:pt x="0" y="277"/>
                      <a:pt x="32" y="373"/>
                      <a:pt x="128" y="405"/>
                    </a:cubicBezTo>
                    <a:cubicBezTo>
                      <a:pt x="541" y="468"/>
                      <a:pt x="923" y="596"/>
                      <a:pt x="1274" y="787"/>
                    </a:cubicBezTo>
                    <a:cubicBezTo>
                      <a:pt x="1942" y="1169"/>
                      <a:pt x="2452" y="1773"/>
                      <a:pt x="2674" y="2506"/>
                    </a:cubicBezTo>
                    <a:cubicBezTo>
                      <a:pt x="2802" y="2888"/>
                      <a:pt x="2834" y="3302"/>
                      <a:pt x="2834" y="3684"/>
                    </a:cubicBezTo>
                    <a:lnTo>
                      <a:pt x="2834" y="3715"/>
                    </a:lnTo>
                    <a:cubicBezTo>
                      <a:pt x="2834" y="3779"/>
                      <a:pt x="2897" y="3843"/>
                      <a:pt x="2929" y="3875"/>
                    </a:cubicBezTo>
                    <a:cubicBezTo>
                      <a:pt x="2955" y="3883"/>
                      <a:pt x="2980" y="3887"/>
                      <a:pt x="3005" y="3887"/>
                    </a:cubicBezTo>
                    <a:cubicBezTo>
                      <a:pt x="3073" y="3887"/>
                      <a:pt x="3137" y="3857"/>
                      <a:pt x="3184" y="3811"/>
                    </a:cubicBezTo>
                    <a:cubicBezTo>
                      <a:pt x="3375" y="3365"/>
                      <a:pt x="3470" y="2856"/>
                      <a:pt x="3407" y="2378"/>
                    </a:cubicBezTo>
                    <a:cubicBezTo>
                      <a:pt x="3279" y="1328"/>
                      <a:pt x="2547" y="468"/>
                      <a:pt x="1592" y="150"/>
                    </a:cubicBezTo>
                    <a:cubicBezTo>
                      <a:pt x="1294" y="50"/>
                      <a:pt x="983" y="1"/>
                      <a:pt x="6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7" name="Google Shape;467;p41"/>
              <p:cNvSpPr/>
              <p:nvPr/>
            </p:nvSpPr>
            <p:spPr>
              <a:xfrm>
                <a:off x="4669525" y="1356875"/>
                <a:ext cx="96325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3853" h="1608" extrusionOk="0">
                    <a:moveTo>
                      <a:pt x="1816" y="1"/>
                    </a:moveTo>
                    <a:cubicBezTo>
                      <a:pt x="1144" y="1"/>
                      <a:pt x="470" y="304"/>
                      <a:pt x="33" y="939"/>
                    </a:cubicBezTo>
                    <a:cubicBezTo>
                      <a:pt x="1" y="971"/>
                      <a:pt x="1" y="1066"/>
                      <a:pt x="33" y="1098"/>
                    </a:cubicBezTo>
                    <a:cubicBezTo>
                      <a:pt x="74" y="1160"/>
                      <a:pt x="128" y="1195"/>
                      <a:pt x="187" y="1195"/>
                    </a:cubicBezTo>
                    <a:cubicBezTo>
                      <a:pt x="220" y="1195"/>
                      <a:pt x="253" y="1185"/>
                      <a:pt x="287" y="1162"/>
                    </a:cubicBezTo>
                    <a:cubicBezTo>
                      <a:pt x="706" y="861"/>
                      <a:pt x="1189" y="716"/>
                      <a:pt x="1671" y="716"/>
                    </a:cubicBezTo>
                    <a:cubicBezTo>
                      <a:pt x="2361" y="716"/>
                      <a:pt x="3047" y="1013"/>
                      <a:pt x="3534" y="1576"/>
                    </a:cubicBezTo>
                    <a:lnTo>
                      <a:pt x="3534" y="1544"/>
                    </a:lnTo>
                    <a:cubicBezTo>
                      <a:pt x="3598" y="1608"/>
                      <a:pt x="3662" y="1608"/>
                      <a:pt x="3725" y="1608"/>
                    </a:cubicBezTo>
                    <a:cubicBezTo>
                      <a:pt x="3821" y="1576"/>
                      <a:pt x="3853" y="1480"/>
                      <a:pt x="3853" y="1385"/>
                    </a:cubicBezTo>
                    <a:cubicBezTo>
                      <a:pt x="3498" y="481"/>
                      <a:pt x="2660" y="1"/>
                      <a:pt x="18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8" name="Google Shape;468;p41"/>
              <p:cNvSpPr/>
              <p:nvPr/>
            </p:nvSpPr>
            <p:spPr>
              <a:xfrm>
                <a:off x="4663425" y="1479600"/>
                <a:ext cx="72175" cy="81425"/>
              </a:xfrm>
              <a:custGeom>
                <a:avLst/>
                <a:gdLst/>
                <a:ahLst/>
                <a:cxnLst/>
                <a:rect l="l" t="t" r="r" b="b"/>
                <a:pathLst>
                  <a:path w="2887" h="3257" extrusionOk="0">
                    <a:moveTo>
                      <a:pt x="2539" y="1"/>
                    </a:moveTo>
                    <a:cubicBezTo>
                      <a:pt x="934" y="1"/>
                      <a:pt x="1" y="1936"/>
                      <a:pt x="1104" y="3193"/>
                    </a:cubicBezTo>
                    <a:cubicBezTo>
                      <a:pt x="1136" y="3257"/>
                      <a:pt x="1200" y="3257"/>
                      <a:pt x="1263" y="3257"/>
                    </a:cubicBezTo>
                    <a:cubicBezTo>
                      <a:pt x="1359" y="3193"/>
                      <a:pt x="1391" y="3097"/>
                      <a:pt x="1359" y="3034"/>
                    </a:cubicBezTo>
                    <a:cubicBezTo>
                      <a:pt x="913" y="1920"/>
                      <a:pt x="1550" y="646"/>
                      <a:pt x="2728" y="360"/>
                    </a:cubicBezTo>
                    <a:lnTo>
                      <a:pt x="2760" y="360"/>
                    </a:lnTo>
                    <a:cubicBezTo>
                      <a:pt x="2823" y="328"/>
                      <a:pt x="2855" y="264"/>
                      <a:pt x="2887" y="200"/>
                    </a:cubicBezTo>
                    <a:cubicBezTo>
                      <a:pt x="2887" y="105"/>
                      <a:pt x="2823" y="41"/>
                      <a:pt x="2728" y="9"/>
                    </a:cubicBezTo>
                    <a:cubicBezTo>
                      <a:pt x="2664" y="4"/>
                      <a:pt x="2601" y="1"/>
                      <a:pt x="25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>
          <a:xfrm>
            <a:off x="903204" y="780918"/>
            <a:ext cx="4244859" cy="798745"/>
          </a:xfrm>
        </p:spPr>
        <p:txBody>
          <a:bodyPr anchor="t"/>
          <a:lstStyle/>
          <a:p>
            <a:r>
              <a:rPr lang="vi-VN" sz="2000" b="1" dirty="0" smtClean="0">
                <a:solidFill>
                  <a:srgbClr val="000000"/>
                </a:solidFill>
                <a:latin typeface="+mn-lt"/>
              </a:rPr>
              <a:t>Bài tập 1 (SGK/113 – 114)</a:t>
            </a:r>
            <a:endParaRPr lang="vi-VN" sz="20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356807"/>
              </p:ext>
            </p:extLst>
          </p:nvPr>
        </p:nvGraphicFramePr>
        <p:xfrm>
          <a:off x="1115616" y="1363640"/>
          <a:ext cx="6336704" cy="244827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024336"/>
                <a:gridCol w="3312368"/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vi-VN" sz="2000" b="0" noProof="0" dirty="0" smtClean="0">
                          <a:solidFill>
                            <a:srgbClr val="000000"/>
                          </a:solidFill>
                          <a:effectLst/>
                        </a:rPr>
                        <a:t>Quả trứng hồng hào thăm thẳm, và đường bệ</a:t>
                      </a: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vi-VN" sz="2000" b="0" noProof="0" dirty="0" smtClean="0">
                          <a:solidFill>
                            <a:srgbClr val="000000"/>
                          </a:solidFill>
                          <a:effectLst/>
                        </a:rPr>
                        <a:t>Mâm bạc</a:t>
                      </a: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vi-VN" sz="2000" b="0" noProof="0" smtClean="0">
                          <a:solidFill>
                            <a:srgbClr val="000000"/>
                          </a:solidFill>
                          <a:effectLst/>
                        </a:rPr>
                        <a:t>Mâm bể</a:t>
                      </a:r>
                      <a:endParaRPr lang="vi-VN" sz="2000" b="0" noProof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r>
                        <a:rPr lang="vi-VN" sz="2000" b="0" noProof="0" smtClean="0">
                          <a:solidFill>
                            <a:srgbClr val="000000"/>
                          </a:solidFill>
                          <a:effectLst/>
                        </a:rPr>
                        <a:t>Cái chất bạc nén</a:t>
                      </a:r>
                      <a:endParaRPr lang="vi-VN" sz="2000" b="0" noProof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170" algn="l"/>
                          <a:tab pos="180340" algn="l"/>
                        </a:tabLst>
                      </a:pPr>
                      <a:endParaRPr lang="vi-VN" sz="2000" b="0" noProof="0" dirty="0">
                        <a:solidFill>
                          <a:srgbClr val="000000"/>
                        </a:solidFill>
                        <a:effectLst/>
                        <a:latin typeface=".VnTim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4139952" y="1579664"/>
            <a:ext cx="106311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>
                <a:ea typeface="+mn-ea"/>
                <a:cs typeface="+mn-cs"/>
              </a:rPr>
              <a:t>Mặt trời</a:t>
            </a:r>
            <a:endParaRPr lang="vi-VN" sz="2000" dirty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139952" y="2245818"/>
            <a:ext cx="30315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>
                <a:ea typeface="+mn-ea"/>
                <a:cs typeface="+mn-cs"/>
              </a:rPr>
              <a:t>Bầu trời sáng và lấp lánh</a:t>
            </a:r>
            <a:endParaRPr lang="vi-VN" sz="2000" dirty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39952" y="2753858"/>
            <a:ext cx="11673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>
                <a:ea typeface="+mn-ea"/>
                <a:cs typeface="+mn-cs"/>
              </a:rPr>
              <a:t>Mặt biển</a:t>
            </a:r>
            <a:endParaRPr lang="vi-VN" sz="2000" dirty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39952" y="3257914"/>
            <a:ext cx="28216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>
                <a:ea typeface="+mn-ea"/>
                <a:cs typeface="+mn-cs"/>
              </a:rPr>
              <a:t>Độ sáng và sự lấp lánh</a:t>
            </a:r>
            <a:endParaRPr lang="vi-VN" sz="2000" dirty="0">
              <a:latin typeface=".VnTime"/>
              <a:ea typeface="Times New Roman"/>
              <a:cs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15615" y="3901885"/>
            <a:ext cx="7636303" cy="960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 smtClean="0">
                <a:latin typeface="+mn-lt"/>
                <a:ea typeface="Times New Roman"/>
                <a:cs typeface="Times New Roman"/>
                <a:sym typeface="Wingdings" pitchFamily="2" charset="2"/>
              </a:rPr>
              <a:t> </a:t>
            </a:r>
            <a:r>
              <a:rPr lang="vi-VN" sz="2000" dirty="0" smtClean="0">
                <a:latin typeface="+mn-lt"/>
                <a:ea typeface="Times New Roman"/>
                <a:cs typeface="Times New Roman"/>
              </a:rPr>
              <a:t>Biện pháp tu từ được sử dụng: ẩn dụ.</a:t>
            </a:r>
          </a:p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vi-VN" sz="2000" dirty="0" smtClean="0">
                <a:latin typeface="+mn-lt"/>
                <a:ea typeface="Times New Roman"/>
                <a:cs typeface="Times New Roman"/>
                <a:sym typeface="Wingdings"/>
              </a:rPr>
              <a:t></a:t>
            </a:r>
            <a:r>
              <a:rPr lang="vi-VN" sz="2000" dirty="0" smtClean="0">
                <a:latin typeface="+mn-lt"/>
                <a:ea typeface="Times New Roman"/>
                <a:cs typeface="Times New Roman"/>
              </a:rPr>
              <a:t> Tác dụng: làm tăng vẻ đẹp cho hình ảnh thiên nhiên ở Cô Tô.</a:t>
            </a:r>
            <a:endParaRPr lang="vi-VN" sz="2000" dirty="0">
              <a:effectLst/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983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 build="p"/>
    </p:bldLst>
  </p:timing>
</p:sld>
</file>

<file path=ppt/theme/theme1.xml><?xml version="1.0" encoding="utf-8"?>
<a:theme xmlns:a="http://schemas.openxmlformats.org/drawingml/2006/main" name="Sun Protection at the Beach by Slidesgo">
  <a:themeElements>
    <a:clrScheme name="Simple Light">
      <a:dk1>
        <a:srgbClr val="002D75"/>
      </a:dk1>
      <a:lt1>
        <a:srgbClr val="FFFFFF"/>
      </a:lt1>
      <a:dk2>
        <a:srgbClr val="FFFFCC"/>
      </a:dk2>
      <a:lt2>
        <a:srgbClr val="E87415"/>
      </a:lt2>
      <a:accent1>
        <a:srgbClr val="FFD740"/>
      </a:accent1>
      <a:accent2>
        <a:srgbClr val="EF5350"/>
      </a:accent2>
      <a:accent3>
        <a:srgbClr val="43A047"/>
      </a:accent3>
      <a:accent4>
        <a:srgbClr val="3580F9"/>
      </a:accent4>
      <a:accent5>
        <a:srgbClr val="FF5E9A"/>
      </a:accent5>
      <a:accent6>
        <a:srgbClr val="FFFFFF"/>
      </a:accent6>
      <a:hlink>
        <a:srgbClr val="002D7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717</Words>
  <PresentationFormat>On-screen Show (16:9)</PresentationFormat>
  <Paragraphs>97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Concert One</vt:lpstr>
      <vt:lpstr>Oxygen</vt:lpstr>
      <vt:lpstr>Wingdings</vt:lpstr>
      <vt:lpstr>Times New Roman</vt:lpstr>
      <vt:lpstr>.VnTime</vt:lpstr>
      <vt:lpstr>Sun Protection at the Beach by Slidesgo</vt:lpstr>
      <vt:lpstr>Chào mừng các em đến với bài học hôm nay!</vt:lpstr>
      <vt:lpstr>KHỞI ĐỘNG</vt:lpstr>
      <vt:lpstr>Tiết 61: Thực hành tiếng Việt</vt:lpstr>
      <vt:lpstr>Nội dung bài học</vt:lpstr>
      <vt:lpstr>I. Nhắc lại kiến thức</vt:lpstr>
      <vt:lpstr>I. Nhắc lại kiến thức</vt:lpstr>
      <vt:lpstr>Thảo luận nhóm: Phân biệt so sánh và ẩn dụ</vt:lpstr>
      <vt:lpstr>Phân biệt so sánh và ẩn dụ</vt:lpstr>
      <vt:lpstr>II. Luyện tập</vt:lpstr>
      <vt:lpstr>PowerPoint Presentation</vt:lpstr>
      <vt:lpstr>PowerPoint Presentation</vt:lpstr>
      <vt:lpstr>PowerPoint Presentation</vt:lpstr>
      <vt:lpstr>Luyện tập – Vận dụng</vt:lpstr>
      <vt:lpstr>Hướng dẫn về nhà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modified xsi:type="dcterms:W3CDTF">2021-09-29T16:56:52Z</dcterms:modified>
</cp:coreProperties>
</file>