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7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7" r:id="rId14"/>
    <p:sldId id="288" r:id="rId15"/>
    <p:sldId id="274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53" autoAdjust="0"/>
    <p:restoredTop sz="94660"/>
  </p:normalViewPr>
  <p:slideViewPr>
    <p:cSldViewPr>
      <p:cViewPr>
        <p:scale>
          <a:sx n="70" d="100"/>
          <a:sy n="70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71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71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ao%20an%20l&#7899;p%201%20bo%20canh%20dieu\giao%20an%20pp\dao%20duc\bai%2012\4%20b&#432;&#7899;c%20n&#234;n%20l&#224;m,%204%20&#273;i&#7873;u%20n&#234;n%20tr&#225;nh%20khi%20b&#7883;%20ch&#7845;n%20th&#432;&#417;ng%20ph&#7847;n%20m&#7873;m%20-%20VTV.VN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914400"/>
            <a:ext cx="3342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Môn: Đạo đức</a:t>
            </a:r>
            <a:endParaRPr lang="en-US" sz="4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6" y="2133603"/>
            <a:ext cx="79061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tránh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tai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nạn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th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ươn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g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tích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2)</a:t>
            </a:r>
            <a:br>
              <a:rPr lang="en-US" sz="3600" b="1" dirty="0" smtClean="0">
                <a:solidFill>
                  <a:srgbClr val="FF0000"/>
                </a:solidFill>
                <a:latin typeface="+mj-lt"/>
              </a:rPr>
            </a:b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9" descr="SONNE00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1676400" cy="1828800"/>
          </a:xfrm>
          <a:prstGeom prst="rect">
            <a:avLst/>
          </a:prstGeom>
          <a:noFill/>
        </p:spPr>
      </p:pic>
      <p:pic>
        <p:nvPicPr>
          <p:cNvPr id="8" name="Picture 7" descr="Butterfly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81004"/>
            <a:ext cx="1828800" cy="1724025"/>
          </a:xfrm>
          <a:prstGeom prst="rect">
            <a:avLst/>
          </a:prstGeom>
          <a:noFill/>
        </p:spPr>
      </p:pic>
      <p:pic>
        <p:nvPicPr>
          <p:cNvPr id="9" name="Picture 7" descr="FIREWRK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2057400"/>
            <a:ext cx="2676525" cy="3124200"/>
          </a:xfrm>
          <a:prstGeom prst="rect">
            <a:avLst/>
          </a:prstGeom>
          <a:noFill/>
        </p:spPr>
      </p:pic>
      <p:pic>
        <p:nvPicPr>
          <p:cNvPr id="10" name="Picture 7" descr="FIREWRK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6" y="2286000"/>
            <a:ext cx="2676525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3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Chia </a:t>
            </a:r>
            <a:r>
              <a:rPr lang="vi-VN" sz="3600" b="1" dirty="0" smtClean="0">
                <a:latin typeface="+mj-lt"/>
              </a:rPr>
              <a:t>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752602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300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7"/>
            <a:ext cx="2247900" cy="12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34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bước nên làm, 4 điều nên tránh khi bị chấn thương phần mềm - VTV.V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685800"/>
            <a:ext cx="7391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34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4" y="1295400"/>
            <a:ext cx="67233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00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591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VẬN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DỤNG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5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7"/>
            <a:ext cx="2247900" cy="12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8763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34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914400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81"/>
          <a:stretch/>
        </p:blipFill>
        <p:spPr>
          <a:xfrm>
            <a:off x="71442" y="762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xmlns="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838200"/>
            <a:ext cx="7924800" cy="4711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1320" y="5230508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6866"/>
            <a:ext cx="50292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ao an lớp 1 bo canh dieu\giao an pp\dao duc\bai 12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giao an lớp 1 bo canh dieu\giao an pp\dao duc\bai 12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03008"/>
            <a:ext cx="9144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iao an lớp 1 bo canh dieu\giao an pp\dao duc\bai 12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410202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ao an lớp 1 bo canh dieu\giao an pp\dao duc\bai 12\9.PN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28600" y="97808"/>
            <a:ext cx="86868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092656" y="54864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giao an lớp 1 bo canh dieu\giao an pp\dao duc\bai 12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536" y="4947315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ao an lớp 1 bo canh dieu\giao an pp\dao duc\bai 12\12.PN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76200" y="136480"/>
            <a:ext cx="89154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457200" y="58674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953002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iao an lớp 1 bo canh dieu\giao an pp\dao duc\bai 12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0"/>
            <a:ext cx="99822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219200" y="47244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195</Words>
  <Application>Microsoft Office PowerPoint</Application>
  <PresentationFormat>On-screen Show (4:3)</PresentationFormat>
  <Paragraphs>25</Paragraphs>
  <Slides>17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User</cp:lastModifiedBy>
  <cp:revision>36</cp:revision>
  <dcterms:created xsi:type="dcterms:W3CDTF">2020-08-24T14:29:20Z</dcterms:created>
  <dcterms:modified xsi:type="dcterms:W3CDTF">2020-09-04T05:54:42Z</dcterms:modified>
</cp:coreProperties>
</file>