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24"/>
  </p:notesMasterIdLst>
  <p:sldIdLst>
    <p:sldId id="257" r:id="rId3"/>
    <p:sldId id="258" r:id="rId4"/>
    <p:sldId id="271" r:id="rId5"/>
    <p:sldId id="275" r:id="rId6"/>
    <p:sldId id="269" r:id="rId7"/>
    <p:sldId id="272" r:id="rId8"/>
    <p:sldId id="273" r:id="rId9"/>
    <p:sldId id="289" r:id="rId10"/>
    <p:sldId id="276" r:id="rId11"/>
    <p:sldId id="270" r:id="rId12"/>
    <p:sldId id="277" r:id="rId13"/>
    <p:sldId id="290" r:id="rId14"/>
    <p:sldId id="278" r:id="rId15"/>
    <p:sldId id="291" r:id="rId16"/>
    <p:sldId id="292" r:id="rId17"/>
    <p:sldId id="282" r:id="rId18"/>
    <p:sldId id="283" r:id="rId19"/>
    <p:sldId id="293" r:id="rId20"/>
    <p:sldId id="284" r:id="rId21"/>
    <p:sldId id="285" r:id="rId22"/>
    <p:sldId id="286"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CEF4"/>
    <a:srgbClr val="FA85A7"/>
    <a:srgbClr val="0265FF"/>
    <a:srgbClr val="0F1DB2"/>
    <a:srgbClr val="121CB1"/>
    <a:srgbClr val="0000CC"/>
    <a:srgbClr val="7030A0"/>
    <a:srgbClr val="CC00FF"/>
    <a:srgbClr val="00722F"/>
    <a:srgbClr val="E37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01610-4D06-4EE4-97AE-9488F3CB3A50}" type="datetimeFigureOut">
              <a:rPr lang="en-US" smtClean="0"/>
              <a:t>08-Nov-22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424A8-F6FA-4E36-9A7D-B0E83D92E41D}" type="slidenum">
              <a:rPr lang="en-US" smtClean="0"/>
              <a:t>‹#›</a:t>
            </a:fld>
            <a:endParaRPr lang="en-US"/>
          </a:p>
        </p:txBody>
      </p:sp>
    </p:spTree>
    <p:extLst>
      <p:ext uri="{BB962C8B-B14F-4D97-AF65-F5344CB8AC3E}">
        <p14:creationId xmlns:p14="http://schemas.microsoft.com/office/powerpoint/2010/main" val="1140566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f3fcee68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f3fcee68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962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12a601d7cc4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12a601d7cc4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070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12a601d7cc4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12a601d7cc4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2504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f5046c90f3_0_2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f5046c90f3_0_2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36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12c40a6486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12c40a6486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3805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5400000">
            <a:off x="5044077" y="-1475057"/>
            <a:ext cx="2669887" cy="2688128"/>
          </a:xfrm>
          <a:custGeom>
            <a:avLst/>
            <a:gdLst/>
            <a:ahLst/>
            <a:cxnLst/>
            <a:rect l="l" t="t" r="r" b="b"/>
            <a:pathLst>
              <a:path w="31322" h="31536" extrusionOk="0">
                <a:moveTo>
                  <a:pt x="15862" y="1"/>
                </a:moveTo>
                <a:cubicBezTo>
                  <a:pt x="13706" y="1"/>
                  <a:pt x="11622" y="513"/>
                  <a:pt x="9777" y="1280"/>
                </a:cubicBezTo>
                <a:cubicBezTo>
                  <a:pt x="7840" y="2084"/>
                  <a:pt x="6268" y="3436"/>
                  <a:pt x="4806" y="4898"/>
                </a:cubicBezTo>
                <a:cubicBezTo>
                  <a:pt x="3344" y="6360"/>
                  <a:pt x="1572" y="7786"/>
                  <a:pt x="786" y="9704"/>
                </a:cubicBezTo>
                <a:cubicBezTo>
                  <a:pt x="0" y="11568"/>
                  <a:pt x="622" y="13798"/>
                  <a:pt x="622" y="15954"/>
                </a:cubicBezTo>
                <a:cubicBezTo>
                  <a:pt x="622" y="18092"/>
                  <a:pt x="512" y="20121"/>
                  <a:pt x="1279" y="21984"/>
                </a:cubicBezTo>
                <a:cubicBezTo>
                  <a:pt x="2083" y="23921"/>
                  <a:pt x="3637" y="25237"/>
                  <a:pt x="5099" y="26699"/>
                </a:cubicBezTo>
                <a:cubicBezTo>
                  <a:pt x="6561" y="28161"/>
                  <a:pt x="7931" y="29660"/>
                  <a:pt x="9850" y="30445"/>
                </a:cubicBezTo>
                <a:cubicBezTo>
                  <a:pt x="11732" y="31231"/>
                  <a:pt x="13706" y="31414"/>
                  <a:pt x="15862" y="31414"/>
                </a:cubicBezTo>
                <a:cubicBezTo>
                  <a:pt x="16990" y="31414"/>
                  <a:pt x="18153" y="31536"/>
                  <a:pt x="19272" y="31536"/>
                </a:cubicBezTo>
                <a:cubicBezTo>
                  <a:pt x="20274" y="31536"/>
                  <a:pt x="21240" y="31438"/>
                  <a:pt x="22112" y="31067"/>
                </a:cubicBezTo>
                <a:cubicBezTo>
                  <a:pt x="24031" y="30263"/>
                  <a:pt x="25182" y="28216"/>
                  <a:pt x="26644" y="26754"/>
                </a:cubicBezTo>
                <a:cubicBezTo>
                  <a:pt x="28087" y="25310"/>
                  <a:pt x="29202" y="23757"/>
                  <a:pt x="30006" y="21838"/>
                </a:cubicBezTo>
                <a:cubicBezTo>
                  <a:pt x="30774" y="19993"/>
                  <a:pt x="31103" y="18147"/>
                  <a:pt x="31103" y="15991"/>
                </a:cubicBezTo>
                <a:cubicBezTo>
                  <a:pt x="31103" y="13871"/>
                  <a:pt x="31322" y="11769"/>
                  <a:pt x="30573" y="9851"/>
                </a:cubicBezTo>
                <a:cubicBezTo>
                  <a:pt x="29769" y="7932"/>
                  <a:pt x="28873" y="5849"/>
                  <a:pt x="27411" y="4387"/>
                </a:cubicBezTo>
                <a:cubicBezTo>
                  <a:pt x="25949" y="2925"/>
                  <a:pt x="23994" y="1737"/>
                  <a:pt x="22075" y="933"/>
                </a:cubicBezTo>
                <a:cubicBezTo>
                  <a:pt x="20211" y="184"/>
                  <a:pt x="18000" y="1"/>
                  <a:pt x="158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rot="5400000">
            <a:off x="-595838" y="3442974"/>
            <a:ext cx="4004511" cy="409163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 name="Google Shape;11;p2"/>
          <p:cNvGrpSpPr/>
          <p:nvPr/>
        </p:nvGrpSpPr>
        <p:grpSpPr>
          <a:xfrm rot="5400000">
            <a:off x="-1049457" y="74020"/>
            <a:ext cx="3673608" cy="2553128"/>
            <a:chOff x="-154942" y="-422500"/>
            <a:chExt cx="3515639" cy="2443341"/>
          </a:xfrm>
        </p:grpSpPr>
        <p:sp>
          <p:nvSpPr>
            <p:cNvPr id="12" name="Google Shape;12;p2"/>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062211" y="-65078"/>
            <a:ext cx="1475492" cy="1497057"/>
            <a:chOff x="6575458" y="1821066"/>
            <a:chExt cx="1106619" cy="1122793"/>
          </a:xfrm>
        </p:grpSpPr>
        <p:sp>
          <p:nvSpPr>
            <p:cNvPr id="19" name="Google Shape;19;p2"/>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 name="Google Shape;35;p2"/>
          <p:cNvSpPr/>
          <p:nvPr/>
        </p:nvSpPr>
        <p:spPr>
          <a:xfrm rot="5400000">
            <a:off x="-446210" y="5316575"/>
            <a:ext cx="1987785" cy="1630107"/>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 name="Google Shape;36;p2"/>
          <p:cNvGrpSpPr/>
          <p:nvPr/>
        </p:nvGrpSpPr>
        <p:grpSpPr>
          <a:xfrm>
            <a:off x="7533903" y="5820873"/>
            <a:ext cx="753684" cy="764124"/>
            <a:chOff x="5650427" y="4365654"/>
            <a:chExt cx="565263" cy="573093"/>
          </a:xfrm>
        </p:grpSpPr>
        <p:sp>
          <p:nvSpPr>
            <p:cNvPr id="37" name="Google Shape;37;p2"/>
            <p:cNvSpPr/>
            <p:nvPr/>
          </p:nvSpPr>
          <p:spPr>
            <a:xfrm rot="5400000">
              <a:off x="5639315" y="4630294"/>
              <a:ext cx="176516" cy="154293"/>
            </a:xfrm>
            <a:custGeom>
              <a:avLst/>
              <a:gdLst/>
              <a:ahLst/>
              <a:cxnLst/>
              <a:rect l="l" t="t" r="r" b="b"/>
              <a:pathLst>
                <a:path w="1390" h="1215" extrusionOk="0">
                  <a:moveTo>
                    <a:pt x="659" y="0"/>
                  </a:moveTo>
                  <a:cubicBezTo>
                    <a:pt x="567" y="0"/>
                    <a:pt x="458" y="18"/>
                    <a:pt x="366" y="37"/>
                  </a:cubicBezTo>
                  <a:cubicBezTo>
                    <a:pt x="147" y="128"/>
                    <a:pt x="38" y="311"/>
                    <a:pt x="19" y="530"/>
                  </a:cubicBezTo>
                  <a:cubicBezTo>
                    <a:pt x="1" y="749"/>
                    <a:pt x="129" y="950"/>
                    <a:pt x="312" y="1096"/>
                  </a:cubicBezTo>
                  <a:cubicBezTo>
                    <a:pt x="414" y="1178"/>
                    <a:pt x="539" y="1214"/>
                    <a:pt x="664" y="1214"/>
                  </a:cubicBezTo>
                  <a:cubicBezTo>
                    <a:pt x="763" y="1214"/>
                    <a:pt x="862" y="1192"/>
                    <a:pt x="951" y="1151"/>
                  </a:cubicBezTo>
                  <a:cubicBezTo>
                    <a:pt x="1134" y="1060"/>
                    <a:pt x="1298" y="877"/>
                    <a:pt x="1353" y="658"/>
                  </a:cubicBezTo>
                  <a:cubicBezTo>
                    <a:pt x="1390" y="439"/>
                    <a:pt x="1317" y="164"/>
                    <a:pt x="1097" y="55"/>
                  </a:cubicBezTo>
                  <a:cubicBezTo>
                    <a:pt x="1028" y="20"/>
                    <a:pt x="966" y="7"/>
                    <a:pt x="897" y="7"/>
                  </a:cubicBezTo>
                  <a:cubicBezTo>
                    <a:pt x="857" y="7"/>
                    <a:pt x="815" y="12"/>
                    <a:pt x="768" y="18"/>
                  </a:cubicBezTo>
                  <a:cubicBezTo>
                    <a:pt x="732" y="0"/>
                    <a:pt x="695"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rot="5400000">
              <a:off x="6111300" y="4363750"/>
              <a:ext cx="78988" cy="82797"/>
            </a:xfrm>
            <a:custGeom>
              <a:avLst/>
              <a:gdLst/>
              <a:ahLst/>
              <a:cxnLst/>
              <a:rect l="l" t="t" r="r" b="b"/>
              <a:pathLst>
                <a:path w="622" h="652" extrusionOk="0">
                  <a:moveTo>
                    <a:pt x="311" y="0"/>
                  </a:moveTo>
                  <a:cubicBezTo>
                    <a:pt x="256" y="0"/>
                    <a:pt x="220" y="18"/>
                    <a:pt x="165" y="37"/>
                  </a:cubicBezTo>
                  <a:cubicBezTo>
                    <a:pt x="146" y="73"/>
                    <a:pt x="128" y="73"/>
                    <a:pt x="92" y="91"/>
                  </a:cubicBezTo>
                  <a:cubicBezTo>
                    <a:pt x="73" y="110"/>
                    <a:pt x="73" y="128"/>
                    <a:pt x="55" y="165"/>
                  </a:cubicBezTo>
                  <a:cubicBezTo>
                    <a:pt x="37" y="183"/>
                    <a:pt x="0" y="219"/>
                    <a:pt x="0" y="256"/>
                  </a:cubicBezTo>
                  <a:lnTo>
                    <a:pt x="0" y="402"/>
                  </a:lnTo>
                  <a:lnTo>
                    <a:pt x="0" y="439"/>
                  </a:lnTo>
                  <a:cubicBezTo>
                    <a:pt x="0" y="457"/>
                    <a:pt x="37" y="475"/>
                    <a:pt x="37" y="494"/>
                  </a:cubicBezTo>
                  <a:cubicBezTo>
                    <a:pt x="55" y="548"/>
                    <a:pt x="92" y="567"/>
                    <a:pt x="146" y="621"/>
                  </a:cubicBezTo>
                  <a:cubicBezTo>
                    <a:pt x="168" y="643"/>
                    <a:pt x="208" y="652"/>
                    <a:pt x="252" y="652"/>
                  </a:cubicBezTo>
                  <a:cubicBezTo>
                    <a:pt x="284" y="652"/>
                    <a:pt x="317" y="647"/>
                    <a:pt x="347" y="640"/>
                  </a:cubicBezTo>
                  <a:cubicBezTo>
                    <a:pt x="402" y="621"/>
                    <a:pt x="439" y="603"/>
                    <a:pt x="494" y="548"/>
                  </a:cubicBezTo>
                  <a:cubicBezTo>
                    <a:pt x="530" y="530"/>
                    <a:pt x="549" y="475"/>
                    <a:pt x="585" y="439"/>
                  </a:cubicBezTo>
                  <a:lnTo>
                    <a:pt x="585" y="402"/>
                  </a:lnTo>
                  <a:lnTo>
                    <a:pt x="603" y="384"/>
                  </a:lnTo>
                  <a:lnTo>
                    <a:pt x="603" y="366"/>
                  </a:lnTo>
                  <a:cubicBezTo>
                    <a:pt x="622" y="293"/>
                    <a:pt x="622" y="219"/>
                    <a:pt x="585" y="165"/>
                  </a:cubicBezTo>
                  <a:cubicBezTo>
                    <a:pt x="549" y="110"/>
                    <a:pt x="512" y="91"/>
                    <a:pt x="494" y="55"/>
                  </a:cubicBezTo>
                  <a:cubicBezTo>
                    <a:pt x="494" y="55"/>
                    <a:pt x="457" y="55"/>
                    <a:pt x="457" y="18"/>
                  </a:cubicBezTo>
                  <a:cubicBezTo>
                    <a:pt x="439" y="18"/>
                    <a:pt x="421"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rot="5400000">
              <a:off x="6111367" y="4834425"/>
              <a:ext cx="102354" cy="106291"/>
            </a:xfrm>
            <a:custGeom>
              <a:avLst/>
              <a:gdLst/>
              <a:ahLst/>
              <a:cxnLst/>
              <a:rect l="l" t="t" r="r" b="b"/>
              <a:pathLst>
                <a:path w="806" h="837" extrusionOk="0">
                  <a:moveTo>
                    <a:pt x="328" y="1"/>
                  </a:moveTo>
                  <a:cubicBezTo>
                    <a:pt x="234" y="1"/>
                    <a:pt x="131" y="30"/>
                    <a:pt x="74" y="117"/>
                  </a:cubicBezTo>
                  <a:cubicBezTo>
                    <a:pt x="38" y="208"/>
                    <a:pt x="1" y="281"/>
                    <a:pt x="1" y="372"/>
                  </a:cubicBezTo>
                  <a:cubicBezTo>
                    <a:pt x="1" y="409"/>
                    <a:pt x="1" y="464"/>
                    <a:pt x="38" y="519"/>
                  </a:cubicBezTo>
                  <a:cubicBezTo>
                    <a:pt x="38" y="555"/>
                    <a:pt x="56" y="592"/>
                    <a:pt x="74" y="628"/>
                  </a:cubicBezTo>
                  <a:cubicBezTo>
                    <a:pt x="92" y="646"/>
                    <a:pt x="129" y="701"/>
                    <a:pt x="147" y="720"/>
                  </a:cubicBezTo>
                  <a:cubicBezTo>
                    <a:pt x="165" y="738"/>
                    <a:pt x="220" y="756"/>
                    <a:pt x="239" y="774"/>
                  </a:cubicBezTo>
                  <a:cubicBezTo>
                    <a:pt x="307" y="816"/>
                    <a:pt x="376" y="836"/>
                    <a:pt x="444" y="836"/>
                  </a:cubicBezTo>
                  <a:cubicBezTo>
                    <a:pt x="467" y="836"/>
                    <a:pt x="490" y="834"/>
                    <a:pt x="513" y="829"/>
                  </a:cubicBezTo>
                  <a:cubicBezTo>
                    <a:pt x="604" y="811"/>
                    <a:pt x="677" y="756"/>
                    <a:pt x="714" y="665"/>
                  </a:cubicBezTo>
                  <a:cubicBezTo>
                    <a:pt x="805" y="628"/>
                    <a:pt x="805" y="537"/>
                    <a:pt x="787" y="445"/>
                  </a:cubicBezTo>
                  <a:cubicBezTo>
                    <a:pt x="787" y="409"/>
                    <a:pt x="787" y="409"/>
                    <a:pt x="768" y="391"/>
                  </a:cubicBezTo>
                  <a:cubicBezTo>
                    <a:pt x="787" y="354"/>
                    <a:pt x="787" y="299"/>
                    <a:pt x="768" y="281"/>
                  </a:cubicBezTo>
                  <a:cubicBezTo>
                    <a:pt x="714" y="208"/>
                    <a:pt x="677" y="171"/>
                    <a:pt x="604" y="117"/>
                  </a:cubicBezTo>
                  <a:cubicBezTo>
                    <a:pt x="586" y="98"/>
                    <a:pt x="567" y="98"/>
                    <a:pt x="531" y="80"/>
                  </a:cubicBezTo>
                  <a:lnTo>
                    <a:pt x="513" y="62"/>
                  </a:lnTo>
                  <a:cubicBezTo>
                    <a:pt x="513" y="62"/>
                    <a:pt x="494" y="62"/>
                    <a:pt x="476" y="25"/>
                  </a:cubicBezTo>
                  <a:cubicBezTo>
                    <a:pt x="440" y="25"/>
                    <a:pt x="421" y="7"/>
                    <a:pt x="403" y="7"/>
                  </a:cubicBezTo>
                  <a:cubicBezTo>
                    <a:pt x="379" y="3"/>
                    <a:pt x="354"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2"/>
          <p:cNvSpPr txBox="1">
            <a:spLocks noGrp="1"/>
          </p:cNvSpPr>
          <p:nvPr>
            <p:ph type="ctrTitle"/>
          </p:nvPr>
        </p:nvSpPr>
        <p:spPr>
          <a:xfrm>
            <a:off x="2546600" y="1597159"/>
            <a:ext cx="7098800" cy="26700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Font typeface="Montserrat ExtraBold"/>
              <a:buNone/>
              <a:defRPr sz="760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41" name="Google Shape;41;p2"/>
          <p:cNvSpPr txBox="1">
            <a:spLocks noGrp="1"/>
          </p:cNvSpPr>
          <p:nvPr>
            <p:ph type="subTitle" idx="1"/>
          </p:nvPr>
        </p:nvSpPr>
        <p:spPr>
          <a:xfrm>
            <a:off x="3431400" y="4459453"/>
            <a:ext cx="5329200" cy="352800"/>
          </a:xfrm>
          <a:prstGeom prst="rect">
            <a:avLst/>
          </a:prstGeom>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667">
                <a:solidFill>
                  <a:schemeClr val="accent3"/>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42" name="Google Shape;42;p2"/>
          <p:cNvSpPr/>
          <p:nvPr/>
        </p:nvSpPr>
        <p:spPr>
          <a:xfrm>
            <a:off x="9830333" y="-377100"/>
            <a:ext cx="2821400" cy="2192867"/>
          </a:xfrm>
          <a:custGeom>
            <a:avLst/>
            <a:gdLst/>
            <a:ahLst/>
            <a:cxnLst/>
            <a:rect l="l" t="t" r="r" b="b"/>
            <a:pathLst>
              <a:path w="84642" h="65786" extrusionOk="0">
                <a:moveTo>
                  <a:pt x="0" y="0"/>
                </a:moveTo>
                <a:cubicBezTo>
                  <a:pt x="11767" y="13075"/>
                  <a:pt x="21055" y="29331"/>
                  <a:pt x="36036" y="38550"/>
                </a:cubicBezTo>
                <a:cubicBezTo>
                  <a:pt x="45424" y="44327"/>
                  <a:pt x="58162" y="40411"/>
                  <a:pt x="68720" y="43578"/>
                </a:cubicBezTo>
                <a:cubicBezTo>
                  <a:pt x="77444" y="46195"/>
                  <a:pt x="80568" y="57639"/>
                  <a:pt x="84642" y="65786"/>
                </a:cubicBezTo>
              </a:path>
            </a:pathLst>
          </a:custGeom>
          <a:noFill/>
          <a:ln w="19050"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33593160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3"/>
        <p:cNvGrpSpPr/>
        <p:nvPr/>
      </p:nvGrpSpPr>
      <p:grpSpPr>
        <a:xfrm>
          <a:off x="0" y="0"/>
          <a:ext cx="0" cy="0"/>
          <a:chOff x="0" y="0"/>
          <a:chExt cx="0" cy="0"/>
        </a:xfrm>
      </p:grpSpPr>
      <p:sp>
        <p:nvSpPr>
          <p:cNvPr id="154" name="Google Shape;154;p8"/>
          <p:cNvSpPr/>
          <p:nvPr/>
        </p:nvSpPr>
        <p:spPr>
          <a:xfrm>
            <a:off x="6614069" y="-1267592"/>
            <a:ext cx="2656696" cy="2574983"/>
          </a:xfrm>
          <a:custGeom>
            <a:avLst/>
            <a:gdLst/>
            <a:ahLst/>
            <a:cxnLst/>
            <a:rect l="l" t="t" r="r" b="b"/>
            <a:pathLst>
              <a:path w="32675" h="31670" extrusionOk="0">
                <a:moveTo>
                  <a:pt x="16338" y="1"/>
                </a:moveTo>
                <a:cubicBezTo>
                  <a:pt x="14200" y="1"/>
                  <a:pt x="12336" y="677"/>
                  <a:pt x="10472" y="1426"/>
                </a:cubicBezTo>
                <a:cubicBezTo>
                  <a:pt x="8553" y="2230"/>
                  <a:pt x="7018" y="3381"/>
                  <a:pt x="5575" y="4843"/>
                </a:cubicBezTo>
                <a:cubicBezTo>
                  <a:pt x="4113" y="6305"/>
                  <a:pt x="2687" y="7676"/>
                  <a:pt x="1883" y="9613"/>
                </a:cubicBezTo>
                <a:cubicBezTo>
                  <a:pt x="1079" y="11495"/>
                  <a:pt x="1" y="13468"/>
                  <a:pt x="1" y="15606"/>
                </a:cubicBezTo>
                <a:cubicBezTo>
                  <a:pt x="1" y="17745"/>
                  <a:pt x="531" y="19956"/>
                  <a:pt x="1317" y="21820"/>
                </a:cubicBezTo>
                <a:cubicBezTo>
                  <a:pt x="2102" y="23720"/>
                  <a:pt x="3345" y="25675"/>
                  <a:pt x="4807" y="27101"/>
                </a:cubicBezTo>
                <a:cubicBezTo>
                  <a:pt x="6269" y="28563"/>
                  <a:pt x="8590" y="28819"/>
                  <a:pt x="10508" y="29623"/>
                </a:cubicBezTo>
                <a:cubicBezTo>
                  <a:pt x="12372" y="30390"/>
                  <a:pt x="14200" y="31669"/>
                  <a:pt x="16338" y="31669"/>
                </a:cubicBezTo>
                <a:cubicBezTo>
                  <a:pt x="18494" y="31669"/>
                  <a:pt x="20541" y="31011"/>
                  <a:pt x="22423" y="30244"/>
                </a:cubicBezTo>
                <a:cubicBezTo>
                  <a:pt x="24342" y="29440"/>
                  <a:pt x="26462" y="28599"/>
                  <a:pt x="27905" y="27137"/>
                </a:cubicBezTo>
                <a:cubicBezTo>
                  <a:pt x="29367" y="25675"/>
                  <a:pt x="30135" y="23537"/>
                  <a:pt x="30939" y="21619"/>
                </a:cubicBezTo>
                <a:cubicBezTo>
                  <a:pt x="31706" y="19773"/>
                  <a:pt x="32675" y="17726"/>
                  <a:pt x="32675" y="15570"/>
                </a:cubicBezTo>
                <a:cubicBezTo>
                  <a:pt x="32675" y="13432"/>
                  <a:pt x="31213" y="11604"/>
                  <a:pt x="30427" y="9741"/>
                </a:cubicBezTo>
                <a:cubicBezTo>
                  <a:pt x="29641" y="7822"/>
                  <a:pt x="29057" y="5775"/>
                  <a:pt x="27595" y="4331"/>
                </a:cubicBezTo>
                <a:cubicBezTo>
                  <a:pt x="26133" y="2870"/>
                  <a:pt x="24269" y="1919"/>
                  <a:pt x="22350" y="1115"/>
                </a:cubicBezTo>
                <a:cubicBezTo>
                  <a:pt x="20504" y="329"/>
                  <a:pt x="18494" y="1"/>
                  <a:pt x="1633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8"/>
          <p:cNvSpPr/>
          <p:nvPr/>
        </p:nvSpPr>
        <p:spPr>
          <a:xfrm rot="5400000">
            <a:off x="-2748481" y="1650543"/>
            <a:ext cx="7689157" cy="3505205"/>
          </a:xfrm>
          <a:custGeom>
            <a:avLst/>
            <a:gdLst/>
            <a:ahLst/>
            <a:cxnLst/>
            <a:rect l="l" t="t" r="r" b="b"/>
            <a:pathLst>
              <a:path w="72219" h="32922" extrusionOk="0">
                <a:moveTo>
                  <a:pt x="3337" y="0"/>
                </a:moveTo>
                <a:cubicBezTo>
                  <a:pt x="991" y="0"/>
                  <a:pt x="1436" y="3715"/>
                  <a:pt x="1316" y="6424"/>
                </a:cubicBezTo>
                <a:cubicBezTo>
                  <a:pt x="877" y="15269"/>
                  <a:pt x="439" y="24077"/>
                  <a:pt x="0" y="32922"/>
                </a:cubicBezTo>
                <a:cubicBezTo>
                  <a:pt x="23025" y="32739"/>
                  <a:pt x="46051" y="32538"/>
                  <a:pt x="69076" y="32355"/>
                </a:cubicBezTo>
                <a:cubicBezTo>
                  <a:pt x="69021" y="23291"/>
                  <a:pt x="70063" y="14191"/>
                  <a:pt x="72219" y="5383"/>
                </a:cubicBezTo>
                <a:cubicBezTo>
                  <a:pt x="71541" y="5032"/>
                  <a:pt x="70807" y="4877"/>
                  <a:pt x="70062" y="4877"/>
                </a:cubicBezTo>
                <a:cubicBezTo>
                  <a:pt x="68437" y="4877"/>
                  <a:pt x="66759" y="5615"/>
                  <a:pt x="65494" y="6680"/>
                </a:cubicBezTo>
                <a:cubicBezTo>
                  <a:pt x="63648" y="8233"/>
                  <a:pt x="62406" y="10371"/>
                  <a:pt x="61017" y="12345"/>
                </a:cubicBezTo>
                <a:cubicBezTo>
                  <a:pt x="59610" y="14300"/>
                  <a:pt x="57874" y="16201"/>
                  <a:pt x="55535" y="16859"/>
                </a:cubicBezTo>
                <a:cubicBezTo>
                  <a:pt x="53415" y="17462"/>
                  <a:pt x="51021" y="16987"/>
                  <a:pt x="49102" y="18083"/>
                </a:cubicBezTo>
                <a:cubicBezTo>
                  <a:pt x="46380" y="19636"/>
                  <a:pt x="46105" y="23492"/>
                  <a:pt x="43986" y="25795"/>
                </a:cubicBezTo>
                <a:cubicBezTo>
                  <a:pt x="42185" y="27753"/>
                  <a:pt x="39495" y="28246"/>
                  <a:pt x="36767" y="28246"/>
                </a:cubicBezTo>
                <a:cubicBezTo>
                  <a:pt x="35702" y="28246"/>
                  <a:pt x="34632" y="28171"/>
                  <a:pt x="33606" y="28079"/>
                </a:cubicBezTo>
                <a:cubicBezTo>
                  <a:pt x="29695" y="27768"/>
                  <a:pt x="25766" y="27421"/>
                  <a:pt x="22112" y="26032"/>
                </a:cubicBezTo>
                <a:cubicBezTo>
                  <a:pt x="18457" y="24625"/>
                  <a:pt x="15076" y="22067"/>
                  <a:pt x="13651" y="18449"/>
                </a:cubicBezTo>
                <a:cubicBezTo>
                  <a:pt x="12317" y="15123"/>
                  <a:pt x="12737" y="11322"/>
                  <a:pt x="11641" y="7904"/>
                </a:cubicBezTo>
                <a:cubicBezTo>
                  <a:pt x="10636" y="4780"/>
                  <a:pt x="8278" y="2130"/>
                  <a:pt x="5336" y="595"/>
                </a:cubicBezTo>
                <a:cubicBezTo>
                  <a:pt x="4510" y="182"/>
                  <a:pt x="3856" y="0"/>
                  <a:pt x="333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 name="Google Shape;156;p8"/>
          <p:cNvGrpSpPr/>
          <p:nvPr/>
        </p:nvGrpSpPr>
        <p:grpSpPr>
          <a:xfrm rot="563218" flipH="1">
            <a:off x="8795600" y="-527911"/>
            <a:ext cx="4687473" cy="3257757"/>
            <a:chOff x="-154942" y="-422500"/>
            <a:chExt cx="3515639" cy="2443341"/>
          </a:xfrm>
        </p:grpSpPr>
        <p:sp>
          <p:nvSpPr>
            <p:cNvPr id="157" name="Google Shape;157;p8"/>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8"/>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8"/>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8"/>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3" name="Google Shape;163;p8"/>
          <p:cNvSpPr/>
          <p:nvPr/>
        </p:nvSpPr>
        <p:spPr>
          <a:xfrm rot="-5400000" flipH="1">
            <a:off x="8349357" y="2828972"/>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8"/>
          <p:cNvSpPr/>
          <p:nvPr/>
        </p:nvSpPr>
        <p:spPr>
          <a:xfrm rot="-5400000" flipH="1">
            <a:off x="10860447" y="5462322"/>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8"/>
          <p:cNvSpPr txBox="1">
            <a:spLocks noGrp="1"/>
          </p:cNvSpPr>
          <p:nvPr>
            <p:ph type="title"/>
          </p:nvPr>
        </p:nvSpPr>
        <p:spPr>
          <a:xfrm>
            <a:off x="2630800" y="1742800"/>
            <a:ext cx="6930400" cy="33724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8000" b="0">
                <a:latin typeface="Montserrat ExtraBold"/>
                <a:ea typeface="Montserrat ExtraBold"/>
                <a:cs typeface="Montserrat ExtraBold"/>
                <a:sym typeface="Montserrat ExtraBold"/>
              </a:defRPr>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14417265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6"/>
        <p:cNvGrpSpPr/>
        <p:nvPr/>
      </p:nvGrpSpPr>
      <p:grpSpPr>
        <a:xfrm>
          <a:off x="0" y="0"/>
          <a:ext cx="0" cy="0"/>
          <a:chOff x="0" y="0"/>
          <a:chExt cx="0" cy="0"/>
        </a:xfrm>
      </p:grpSpPr>
      <p:sp>
        <p:nvSpPr>
          <p:cNvPr id="167" name="Google Shape;167;p9"/>
          <p:cNvSpPr/>
          <p:nvPr/>
        </p:nvSpPr>
        <p:spPr>
          <a:xfrm rot="5400000">
            <a:off x="-2748481" y="1650543"/>
            <a:ext cx="7689157" cy="3505205"/>
          </a:xfrm>
          <a:custGeom>
            <a:avLst/>
            <a:gdLst/>
            <a:ahLst/>
            <a:cxnLst/>
            <a:rect l="l" t="t" r="r" b="b"/>
            <a:pathLst>
              <a:path w="72219" h="32922" extrusionOk="0">
                <a:moveTo>
                  <a:pt x="3337" y="0"/>
                </a:moveTo>
                <a:cubicBezTo>
                  <a:pt x="991" y="0"/>
                  <a:pt x="1436" y="3715"/>
                  <a:pt x="1316" y="6424"/>
                </a:cubicBezTo>
                <a:cubicBezTo>
                  <a:pt x="877" y="15269"/>
                  <a:pt x="439" y="24077"/>
                  <a:pt x="0" y="32922"/>
                </a:cubicBezTo>
                <a:cubicBezTo>
                  <a:pt x="23025" y="32739"/>
                  <a:pt x="46051" y="32538"/>
                  <a:pt x="69076" y="32355"/>
                </a:cubicBezTo>
                <a:cubicBezTo>
                  <a:pt x="69021" y="23291"/>
                  <a:pt x="70063" y="14191"/>
                  <a:pt x="72219" y="5383"/>
                </a:cubicBezTo>
                <a:cubicBezTo>
                  <a:pt x="71541" y="5032"/>
                  <a:pt x="70807" y="4877"/>
                  <a:pt x="70062" y="4877"/>
                </a:cubicBezTo>
                <a:cubicBezTo>
                  <a:pt x="68437" y="4877"/>
                  <a:pt x="66759" y="5615"/>
                  <a:pt x="65494" y="6680"/>
                </a:cubicBezTo>
                <a:cubicBezTo>
                  <a:pt x="63648" y="8233"/>
                  <a:pt x="62406" y="10371"/>
                  <a:pt x="61017" y="12345"/>
                </a:cubicBezTo>
                <a:cubicBezTo>
                  <a:pt x="59610" y="14300"/>
                  <a:pt x="57874" y="16201"/>
                  <a:pt x="55535" y="16859"/>
                </a:cubicBezTo>
                <a:cubicBezTo>
                  <a:pt x="53415" y="17462"/>
                  <a:pt x="51021" y="16987"/>
                  <a:pt x="49102" y="18083"/>
                </a:cubicBezTo>
                <a:cubicBezTo>
                  <a:pt x="46380" y="19636"/>
                  <a:pt x="46105" y="23492"/>
                  <a:pt x="43986" y="25795"/>
                </a:cubicBezTo>
                <a:cubicBezTo>
                  <a:pt x="42185" y="27753"/>
                  <a:pt x="39495" y="28246"/>
                  <a:pt x="36767" y="28246"/>
                </a:cubicBezTo>
                <a:cubicBezTo>
                  <a:pt x="35702" y="28246"/>
                  <a:pt x="34632" y="28171"/>
                  <a:pt x="33606" y="28079"/>
                </a:cubicBezTo>
                <a:cubicBezTo>
                  <a:pt x="29695" y="27768"/>
                  <a:pt x="25766" y="27421"/>
                  <a:pt x="22112" y="26032"/>
                </a:cubicBezTo>
                <a:cubicBezTo>
                  <a:pt x="18457" y="24625"/>
                  <a:pt x="15076" y="22067"/>
                  <a:pt x="13651" y="18449"/>
                </a:cubicBezTo>
                <a:cubicBezTo>
                  <a:pt x="12317" y="15123"/>
                  <a:pt x="12737" y="11322"/>
                  <a:pt x="11641" y="7904"/>
                </a:cubicBezTo>
                <a:cubicBezTo>
                  <a:pt x="10636" y="4780"/>
                  <a:pt x="8278" y="2130"/>
                  <a:pt x="5336" y="595"/>
                </a:cubicBezTo>
                <a:cubicBezTo>
                  <a:pt x="4510" y="182"/>
                  <a:pt x="3856" y="0"/>
                  <a:pt x="333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 name="Google Shape;168;p9"/>
          <p:cNvGrpSpPr/>
          <p:nvPr/>
        </p:nvGrpSpPr>
        <p:grpSpPr>
          <a:xfrm rot="563218" flipH="1">
            <a:off x="8795600" y="-527911"/>
            <a:ext cx="4687473" cy="3257757"/>
            <a:chOff x="-154942" y="-422500"/>
            <a:chExt cx="3515639" cy="2443341"/>
          </a:xfrm>
        </p:grpSpPr>
        <p:sp>
          <p:nvSpPr>
            <p:cNvPr id="169" name="Google Shape;169;p9"/>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9"/>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9"/>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 name="Google Shape;175;p9"/>
          <p:cNvSpPr/>
          <p:nvPr/>
        </p:nvSpPr>
        <p:spPr>
          <a:xfrm rot="-5400000" flipH="1">
            <a:off x="8349357" y="2828972"/>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9"/>
          <p:cNvSpPr/>
          <p:nvPr/>
        </p:nvSpPr>
        <p:spPr>
          <a:xfrm rot="-5400000" flipH="1">
            <a:off x="10860447" y="5462322"/>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9"/>
          <p:cNvSpPr txBox="1">
            <a:spLocks noGrp="1"/>
          </p:cNvSpPr>
          <p:nvPr>
            <p:ph type="subTitle" idx="1"/>
          </p:nvPr>
        </p:nvSpPr>
        <p:spPr>
          <a:xfrm>
            <a:off x="1248367" y="1755401"/>
            <a:ext cx="5770000" cy="411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Anaheim"/>
              <a:buChar char="●"/>
              <a:defRPr/>
            </a:lvl1pPr>
            <a:lvl2pPr lvl="1" rtl="0">
              <a:lnSpc>
                <a:spcPct val="100000"/>
              </a:lnSpc>
              <a:spcBef>
                <a:spcPts val="0"/>
              </a:spcBef>
              <a:spcAft>
                <a:spcPts val="0"/>
              </a:spcAft>
              <a:buSzPts val="1400"/>
              <a:buFont typeface="Roboto Condensed Light"/>
              <a:buChar char="●"/>
              <a:defRPr/>
            </a:lvl2pPr>
            <a:lvl3pPr lvl="2" algn="ctr" rtl="0">
              <a:lnSpc>
                <a:spcPct val="100000"/>
              </a:lnSpc>
              <a:spcBef>
                <a:spcPts val="0"/>
              </a:spcBef>
              <a:spcAft>
                <a:spcPts val="0"/>
              </a:spcAft>
              <a:buSzPts val="1400"/>
              <a:buFont typeface="Roboto Condensed Light"/>
              <a:buChar char="■"/>
              <a:defRPr/>
            </a:lvl3pPr>
            <a:lvl4pPr lvl="3" algn="ctr" rtl="0">
              <a:lnSpc>
                <a:spcPct val="100000"/>
              </a:lnSpc>
              <a:spcBef>
                <a:spcPts val="2133"/>
              </a:spcBef>
              <a:spcAft>
                <a:spcPts val="0"/>
              </a:spcAft>
              <a:buSzPts val="1400"/>
              <a:buFont typeface="Roboto Condensed Light"/>
              <a:buChar char="●"/>
              <a:defRPr/>
            </a:lvl4pPr>
            <a:lvl5pPr lvl="4" algn="ctr" rtl="0">
              <a:lnSpc>
                <a:spcPct val="100000"/>
              </a:lnSpc>
              <a:spcBef>
                <a:spcPts val="2133"/>
              </a:spcBef>
              <a:spcAft>
                <a:spcPts val="0"/>
              </a:spcAft>
              <a:buSzPts val="1400"/>
              <a:buFont typeface="Roboto Condensed Light"/>
              <a:buChar char="○"/>
              <a:defRPr/>
            </a:lvl5pPr>
            <a:lvl6pPr lvl="5" algn="ctr" rtl="0">
              <a:lnSpc>
                <a:spcPct val="100000"/>
              </a:lnSpc>
              <a:spcBef>
                <a:spcPts val="2133"/>
              </a:spcBef>
              <a:spcAft>
                <a:spcPts val="0"/>
              </a:spcAft>
              <a:buSzPts val="1400"/>
              <a:buFont typeface="Roboto Condensed Light"/>
              <a:buChar char="■"/>
              <a:defRPr/>
            </a:lvl6pPr>
            <a:lvl7pPr lvl="6" algn="ctr" rtl="0">
              <a:lnSpc>
                <a:spcPct val="100000"/>
              </a:lnSpc>
              <a:spcBef>
                <a:spcPts val="2133"/>
              </a:spcBef>
              <a:spcAft>
                <a:spcPts val="0"/>
              </a:spcAft>
              <a:buSzPts val="1400"/>
              <a:buFont typeface="Roboto Condensed Light"/>
              <a:buChar char="●"/>
              <a:defRPr/>
            </a:lvl7pPr>
            <a:lvl8pPr lvl="7" algn="ctr" rtl="0">
              <a:lnSpc>
                <a:spcPct val="100000"/>
              </a:lnSpc>
              <a:spcBef>
                <a:spcPts val="2133"/>
              </a:spcBef>
              <a:spcAft>
                <a:spcPts val="0"/>
              </a:spcAft>
              <a:buSzPts val="1400"/>
              <a:buFont typeface="Roboto Condensed Light"/>
              <a:buChar char="○"/>
              <a:defRPr/>
            </a:lvl8pPr>
            <a:lvl9pPr lvl="8" algn="ctr" rtl="0">
              <a:lnSpc>
                <a:spcPct val="100000"/>
              </a:lnSpc>
              <a:spcBef>
                <a:spcPts val="2133"/>
              </a:spcBef>
              <a:spcAft>
                <a:spcPts val="2133"/>
              </a:spcAft>
              <a:buSzPts val="1400"/>
              <a:buFont typeface="Roboto Condensed Light"/>
              <a:buChar char="■"/>
              <a:defRPr/>
            </a:lvl9pPr>
          </a:lstStyle>
          <a:p>
            <a:endParaRPr/>
          </a:p>
        </p:txBody>
      </p:sp>
      <p:sp>
        <p:nvSpPr>
          <p:cNvPr id="178" name="Google Shape;178;p9"/>
          <p:cNvSpPr txBox="1">
            <a:spLocks noGrp="1"/>
          </p:cNvSpPr>
          <p:nvPr>
            <p:ph type="title"/>
          </p:nvPr>
        </p:nvSpPr>
        <p:spPr>
          <a:xfrm>
            <a:off x="1248367" y="991799"/>
            <a:ext cx="5770000" cy="763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1995359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9"/>
        <p:cNvGrpSpPr/>
        <p:nvPr/>
      </p:nvGrpSpPr>
      <p:grpSpPr>
        <a:xfrm>
          <a:off x="0" y="0"/>
          <a:ext cx="0" cy="0"/>
          <a:chOff x="0" y="0"/>
          <a:chExt cx="0" cy="0"/>
        </a:xfrm>
      </p:grpSpPr>
      <p:grpSp>
        <p:nvGrpSpPr>
          <p:cNvPr id="180" name="Google Shape;180;p10"/>
          <p:cNvGrpSpPr/>
          <p:nvPr/>
        </p:nvGrpSpPr>
        <p:grpSpPr>
          <a:xfrm rot="-10119719" flipH="1">
            <a:off x="-1137271" y="4749619"/>
            <a:ext cx="4687592" cy="3257840"/>
            <a:chOff x="-154942" y="-422500"/>
            <a:chExt cx="3515639" cy="2443341"/>
          </a:xfrm>
        </p:grpSpPr>
        <p:sp>
          <p:nvSpPr>
            <p:cNvPr id="181" name="Google Shape;181;p10"/>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0"/>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0"/>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0"/>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0"/>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0"/>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7" name="Google Shape;187;p10"/>
          <p:cNvSpPr txBox="1">
            <a:spLocks noGrp="1"/>
          </p:cNvSpPr>
          <p:nvPr>
            <p:ph type="title"/>
          </p:nvPr>
        </p:nvSpPr>
        <p:spPr>
          <a:xfrm rot="306">
            <a:off x="6749333" y="719467"/>
            <a:ext cx="4492000" cy="19176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722983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8"/>
        <p:cNvGrpSpPr/>
        <p:nvPr/>
      </p:nvGrpSpPr>
      <p:grpSpPr>
        <a:xfrm>
          <a:off x="0" y="0"/>
          <a:ext cx="0" cy="0"/>
          <a:chOff x="0" y="0"/>
          <a:chExt cx="0" cy="0"/>
        </a:xfrm>
      </p:grpSpPr>
      <p:sp>
        <p:nvSpPr>
          <p:cNvPr id="189" name="Google Shape;189;p11"/>
          <p:cNvSpPr/>
          <p:nvPr/>
        </p:nvSpPr>
        <p:spPr>
          <a:xfrm rot="5400000">
            <a:off x="5044077" y="-1475057"/>
            <a:ext cx="2669887" cy="2688128"/>
          </a:xfrm>
          <a:custGeom>
            <a:avLst/>
            <a:gdLst/>
            <a:ahLst/>
            <a:cxnLst/>
            <a:rect l="l" t="t" r="r" b="b"/>
            <a:pathLst>
              <a:path w="31322" h="31536" extrusionOk="0">
                <a:moveTo>
                  <a:pt x="15862" y="1"/>
                </a:moveTo>
                <a:cubicBezTo>
                  <a:pt x="13706" y="1"/>
                  <a:pt x="11622" y="513"/>
                  <a:pt x="9777" y="1280"/>
                </a:cubicBezTo>
                <a:cubicBezTo>
                  <a:pt x="7840" y="2084"/>
                  <a:pt x="6268" y="3436"/>
                  <a:pt x="4806" y="4898"/>
                </a:cubicBezTo>
                <a:cubicBezTo>
                  <a:pt x="3344" y="6360"/>
                  <a:pt x="1572" y="7786"/>
                  <a:pt x="786" y="9704"/>
                </a:cubicBezTo>
                <a:cubicBezTo>
                  <a:pt x="0" y="11568"/>
                  <a:pt x="622" y="13798"/>
                  <a:pt x="622" y="15954"/>
                </a:cubicBezTo>
                <a:cubicBezTo>
                  <a:pt x="622" y="18092"/>
                  <a:pt x="512" y="20121"/>
                  <a:pt x="1279" y="21984"/>
                </a:cubicBezTo>
                <a:cubicBezTo>
                  <a:pt x="2083" y="23921"/>
                  <a:pt x="3637" y="25237"/>
                  <a:pt x="5099" y="26699"/>
                </a:cubicBezTo>
                <a:cubicBezTo>
                  <a:pt x="6561" y="28161"/>
                  <a:pt x="7931" y="29660"/>
                  <a:pt x="9850" y="30445"/>
                </a:cubicBezTo>
                <a:cubicBezTo>
                  <a:pt x="11732" y="31231"/>
                  <a:pt x="13706" y="31414"/>
                  <a:pt x="15862" y="31414"/>
                </a:cubicBezTo>
                <a:cubicBezTo>
                  <a:pt x="16990" y="31414"/>
                  <a:pt x="18153" y="31536"/>
                  <a:pt x="19272" y="31536"/>
                </a:cubicBezTo>
                <a:cubicBezTo>
                  <a:pt x="20274" y="31536"/>
                  <a:pt x="21240" y="31438"/>
                  <a:pt x="22112" y="31067"/>
                </a:cubicBezTo>
                <a:cubicBezTo>
                  <a:pt x="24031" y="30263"/>
                  <a:pt x="25182" y="28216"/>
                  <a:pt x="26644" y="26754"/>
                </a:cubicBezTo>
                <a:cubicBezTo>
                  <a:pt x="28087" y="25310"/>
                  <a:pt x="29202" y="23757"/>
                  <a:pt x="30006" y="21838"/>
                </a:cubicBezTo>
                <a:cubicBezTo>
                  <a:pt x="30774" y="19993"/>
                  <a:pt x="31103" y="18147"/>
                  <a:pt x="31103" y="15991"/>
                </a:cubicBezTo>
                <a:cubicBezTo>
                  <a:pt x="31103" y="13871"/>
                  <a:pt x="31322" y="11769"/>
                  <a:pt x="30573" y="9851"/>
                </a:cubicBezTo>
                <a:cubicBezTo>
                  <a:pt x="29769" y="7932"/>
                  <a:pt x="28873" y="5849"/>
                  <a:pt x="27411" y="4387"/>
                </a:cubicBezTo>
                <a:cubicBezTo>
                  <a:pt x="25949" y="2925"/>
                  <a:pt x="23994" y="1737"/>
                  <a:pt x="22075" y="933"/>
                </a:cubicBezTo>
                <a:cubicBezTo>
                  <a:pt x="20211" y="184"/>
                  <a:pt x="18000" y="1"/>
                  <a:pt x="158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1"/>
          <p:cNvSpPr/>
          <p:nvPr/>
        </p:nvSpPr>
        <p:spPr>
          <a:xfrm rot="5400000">
            <a:off x="-595838" y="3442974"/>
            <a:ext cx="4004511" cy="409163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1" name="Google Shape;191;p11"/>
          <p:cNvGrpSpPr/>
          <p:nvPr/>
        </p:nvGrpSpPr>
        <p:grpSpPr>
          <a:xfrm rot="5400000">
            <a:off x="-1049457" y="74020"/>
            <a:ext cx="3673608" cy="2553128"/>
            <a:chOff x="-154942" y="-422500"/>
            <a:chExt cx="3515639" cy="2443341"/>
          </a:xfrm>
        </p:grpSpPr>
        <p:sp>
          <p:nvSpPr>
            <p:cNvPr id="192" name="Google Shape;192;p11"/>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 name="Google Shape;198;p11"/>
          <p:cNvGrpSpPr/>
          <p:nvPr/>
        </p:nvGrpSpPr>
        <p:grpSpPr>
          <a:xfrm>
            <a:off x="4062211" y="-65078"/>
            <a:ext cx="1475492" cy="1497057"/>
            <a:chOff x="6575458" y="1821066"/>
            <a:chExt cx="1106619" cy="1122793"/>
          </a:xfrm>
        </p:grpSpPr>
        <p:sp>
          <p:nvSpPr>
            <p:cNvPr id="199" name="Google Shape;199;p11"/>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1"/>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1"/>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1"/>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1"/>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1"/>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1"/>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1"/>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1"/>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1"/>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1"/>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1"/>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1"/>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1"/>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1"/>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1"/>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5" name="Google Shape;215;p11"/>
          <p:cNvSpPr/>
          <p:nvPr/>
        </p:nvSpPr>
        <p:spPr>
          <a:xfrm rot="5400000">
            <a:off x="-446210" y="5316575"/>
            <a:ext cx="1987785" cy="1630107"/>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6" name="Google Shape;216;p11"/>
          <p:cNvGrpSpPr/>
          <p:nvPr/>
        </p:nvGrpSpPr>
        <p:grpSpPr>
          <a:xfrm>
            <a:off x="7533903" y="5820873"/>
            <a:ext cx="753684" cy="764124"/>
            <a:chOff x="5650427" y="4365654"/>
            <a:chExt cx="565263" cy="573093"/>
          </a:xfrm>
        </p:grpSpPr>
        <p:sp>
          <p:nvSpPr>
            <p:cNvPr id="217" name="Google Shape;217;p11"/>
            <p:cNvSpPr/>
            <p:nvPr/>
          </p:nvSpPr>
          <p:spPr>
            <a:xfrm rot="5400000">
              <a:off x="5639315" y="4630294"/>
              <a:ext cx="176516" cy="154293"/>
            </a:xfrm>
            <a:custGeom>
              <a:avLst/>
              <a:gdLst/>
              <a:ahLst/>
              <a:cxnLst/>
              <a:rect l="l" t="t" r="r" b="b"/>
              <a:pathLst>
                <a:path w="1390" h="1215" extrusionOk="0">
                  <a:moveTo>
                    <a:pt x="659" y="0"/>
                  </a:moveTo>
                  <a:cubicBezTo>
                    <a:pt x="567" y="0"/>
                    <a:pt x="458" y="18"/>
                    <a:pt x="366" y="37"/>
                  </a:cubicBezTo>
                  <a:cubicBezTo>
                    <a:pt x="147" y="128"/>
                    <a:pt x="38" y="311"/>
                    <a:pt x="19" y="530"/>
                  </a:cubicBezTo>
                  <a:cubicBezTo>
                    <a:pt x="1" y="749"/>
                    <a:pt x="129" y="950"/>
                    <a:pt x="312" y="1096"/>
                  </a:cubicBezTo>
                  <a:cubicBezTo>
                    <a:pt x="414" y="1178"/>
                    <a:pt x="539" y="1214"/>
                    <a:pt x="664" y="1214"/>
                  </a:cubicBezTo>
                  <a:cubicBezTo>
                    <a:pt x="763" y="1214"/>
                    <a:pt x="862" y="1192"/>
                    <a:pt x="951" y="1151"/>
                  </a:cubicBezTo>
                  <a:cubicBezTo>
                    <a:pt x="1134" y="1060"/>
                    <a:pt x="1298" y="877"/>
                    <a:pt x="1353" y="658"/>
                  </a:cubicBezTo>
                  <a:cubicBezTo>
                    <a:pt x="1390" y="439"/>
                    <a:pt x="1317" y="164"/>
                    <a:pt x="1097" y="55"/>
                  </a:cubicBezTo>
                  <a:cubicBezTo>
                    <a:pt x="1028" y="20"/>
                    <a:pt x="966" y="7"/>
                    <a:pt x="897" y="7"/>
                  </a:cubicBezTo>
                  <a:cubicBezTo>
                    <a:pt x="857" y="7"/>
                    <a:pt x="815" y="12"/>
                    <a:pt x="768" y="18"/>
                  </a:cubicBezTo>
                  <a:cubicBezTo>
                    <a:pt x="732" y="0"/>
                    <a:pt x="695"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1"/>
            <p:cNvSpPr/>
            <p:nvPr/>
          </p:nvSpPr>
          <p:spPr>
            <a:xfrm rot="5400000">
              <a:off x="6111300" y="4363750"/>
              <a:ext cx="78988" cy="82797"/>
            </a:xfrm>
            <a:custGeom>
              <a:avLst/>
              <a:gdLst/>
              <a:ahLst/>
              <a:cxnLst/>
              <a:rect l="l" t="t" r="r" b="b"/>
              <a:pathLst>
                <a:path w="622" h="652" extrusionOk="0">
                  <a:moveTo>
                    <a:pt x="311" y="0"/>
                  </a:moveTo>
                  <a:cubicBezTo>
                    <a:pt x="256" y="0"/>
                    <a:pt x="220" y="18"/>
                    <a:pt x="165" y="37"/>
                  </a:cubicBezTo>
                  <a:cubicBezTo>
                    <a:pt x="146" y="73"/>
                    <a:pt x="128" y="73"/>
                    <a:pt x="92" y="91"/>
                  </a:cubicBezTo>
                  <a:cubicBezTo>
                    <a:pt x="73" y="110"/>
                    <a:pt x="73" y="128"/>
                    <a:pt x="55" y="165"/>
                  </a:cubicBezTo>
                  <a:cubicBezTo>
                    <a:pt x="37" y="183"/>
                    <a:pt x="0" y="219"/>
                    <a:pt x="0" y="256"/>
                  </a:cubicBezTo>
                  <a:lnTo>
                    <a:pt x="0" y="402"/>
                  </a:lnTo>
                  <a:lnTo>
                    <a:pt x="0" y="439"/>
                  </a:lnTo>
                  <a:cubicBezTo>
                    <a:pt x="0" y="457"/>
                    <a:pt x="37" y="475"/>
                    <a:pt x="37" y="494"/>
                  </a:cubicBezTo>
                  <a:cubicBezTo>
                    <a:pt x="55" y="548"/>
                    <a:pt x="92" y="567"/>
                    <a:pt x="146" y="621"/>
                  </a:cubicBezTo>
                  <a:cubicBezTo>
                    <a:pt x="168" y="643"/>
                    <a:pt x="208" y="652"/>
                    <a:pt x="252" y="652"/>
                  </a:cubicBezTo>
                  <a:cubicBezTo>
                    <a:pt x="284" y="652"/>
                    <a:pt x="317" y="647"/>
                    <a:pt x="347" y="640"/>
                  </a:cubicBezTo>
                  <a:cubicBezTo>
                    <a:pt x="402" y="621"/>
                    <a:pt x="439" y="603"/>
                    <a:pt x="494" y="548"/>
                  </a:cubicBezTo>
                  <a:cubicBezTo>
                    <a:pt x="530" y="530"/>
                    <a:pt x="549" y="475"/>
                    <a:pt x="585" y="439"/>
                  </a:cubicBezTo>
                  <a:lnTo>
                    <a:pt x="585" y="402"/>
                  </a:lnTo>
                  <a:lnTo>
                    <a:pt x="603" y="384"/>
                  </a:lnTo>
                  <a:lnTo>
                    <a:pt x="603" y="366"/>
                  </a:lnTo>
                  <a:cubicBezTo>
                    <a:pt x="622" y="293"/>
                    <a:pt x="622" y="219"/>
                    <a:pt x="585" y="165"/>
                  </a:cubicBezTo>
                  <a:cubicBezTo>
                    <a:pt x="549" y="110"/>
                    <a:pt x="512" y="91"/>
                    <a:pt x="494" y="55"/>
                  </a:cubicBezTo>
                  <a:cubicBezTo>
                    <a:pt x="494" y="55"/>
                    <a:pt x="457" y="55"/>
                    <a:pt x="457" y="18"/>
                  </a:cubicBezTo>
                  <a:cubicBezTo>
                    <a:pt x="439" y="18"/>
                    <a:pt x="421"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1"/>
            <p:cNvSpPr/>
            <p:nvPr/>
          </p:nvSpPr>
          <p:spPr>
            <a:xfrm rot="5400000">
              <a:off x="6111367" y="4834425"/>
              <a:ext cx="102354" cy="106291"/>
            </a:xfrm>
            <a:custGeom>
              <a:avLst/>
              <a:gdLst/>
              <a:ahLst/>
              <a:cxnLst/>
              <a:rect l="l" t="t" r="r" b="b"/>
              <a:pathLst>
                <a:path w="806" h="837" extrusionOk="0">
                  <a:moveTo>
                    <a:pt x="328" y="1"/>
                  </a:moveTo>
                  <a:cubicBezTo>
                    <a:pt x="234" y="1"/>
                    <a:pt x="131" y="30"/>
                    <a:pt x="74" y="117"/>
                  </a:cubicBezTo>
                  <a:cubicBezTo>
                    <a:pt x="38" y="208"/>
                    <a:pt x="1" y="281"/>
                    <a:pt x="1" y="372"/>
                  </a:cubicBezTo>
                  <a:cubicBezTo>
                    <a:pt x="1" y="409"/>
                    <a:pt x="1" y="464"/>
                    <a:pt x="38" y="519"/>
                  </a:cubicBezTo>
                  <a:cubicBezTo>
                    <a:pt x="38" y="555"/>
                    <a:pt x="56" y="592"/>
                    <a:pt x="74" y="628"/>
                  </a:cubicBezTo>
                  <a:cubicBezTo>
                    <a:pt x="92" y="646"/>
                    <a:pt x="129" y="701"/>
                    <a:pt x="147" y="720"/>
                  </a:cubicBezTo>
                  <a:cubicBezTo>
                    <a:pt x="165" y="738"/>
                    <a:pt x="220" y="756"/>
                    <a:pt x="239" y="774"/>
                  </a:cubicBezTo>
                  <a:cubicBezTo>
                    <a:pt x="307" y="816"/>
                    <a:pt x="376" y="836"/>
                    <a:pt x="444" y="836"/>
                  </a:cubicBezTo>
                  <a:cubicBezTo>
                    <a:pt x="467" y="836"/>
                    <a:pt x="490" y="834"/>
                    <a:pt x="513" y="829"/>
                  </a:cubicBezTo>
                  <a:cubicBezTo>
                    <a:pt x="604" y="811"/>
                    <a:pt x="677" y="756"/>
                    <a:pt x="714" y="665"/>
                  </a:cubicBezTo>
                  <a:cubicBezTo>
                    <a:pt x="805" y="628"/>
                    <a:pt x="805" y="537"/>
                    <a:pt x="787" y="445"/>
                  </a:cubicBezTo>
                  <a:cubicBezTo>
                    <a:pt x="787" y="409"/>
                    <a:pt x="787" y="409"/>
                    <a:pt x="768" y="391"/>
                  </a:cubicBezTo>
                  <a:cubicBezTo>
                    <a:pt x="787" y="354"/>
                    <a:pt x="787" y="299"/>
                    <a:pt x="768" y="281"/>
                  </a:cubicBezTo>
                  <a:cubicBezTo>
                    <a:pt x="714" y="208"/>
                    <a:pt x="677" y="171"/>
                    <a:pt x="604" y="117"/>
                  </a:cubicBezTo>
                  <a:cubicBezTo>
                    <a:pt x="586" y="98"/>
                    <a:pt x="567" y="98"/>
                    <a:pt x="531" y="80"/>
                  </a:cubicBezTo>
                  <a:lnTo>
                    <a:pt x="513" y="62"/>
                  </a:lnTo>
                  <a:cubicBezTo>
                    <a:pt x="513" y="62"/>
                    <a:pt x="494" y="62"/>
                    <a:pt x="476" y="25"/>
                  </a:cubicBezTo>
                  <a:cubicBezTo>
                    <a:pt x="440" y="25"/>
                    <a:pt x="421" y="7"/>
                    <a:pt x="403" y="7"/>
                  </a:cubicBezTo>
                  <a:cubicBezTo>
                    <a:pt x="379" y="3"/>
                    <a:pt x="354"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0" name="Google Shape;220;p11"/>
          <p:cNvSpPr txBox="1">
            <a:spLocks noGrp="1"/>
          </p:cNvSpPr>
          <p:nvPr>
            <p:ph type="title" hasCustomPrompt="1"/>
          </p:nvPr>
        </p:nvSpPr>
        <p:spPr>
          <a:xfrm>
            <a:off x="2002800" y="2271167"/>
            <a:ext cx="8186400" cy="116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0000"/>
              <a:buNone/>
              <a:defRPr sz="12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21" name="Google Shape;221;p11"/>
          <p:cNvSpPr txBox="1">
            <a:spLocks noGrp="1"/>
          </p:cNvSpPr>
          <p:nvPr>
            <p:ph type="subTitle" idx="1"/>
          </p:nvPr>
        </p:nvSpPr>
        <p:spPr>
          <a:xfrm>
            <a:off x="2002800" y="3864375"/>
            <a:ext cx="8186400" cy="479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a:solidFill>
                  <a:schemeClr val="accent3"/>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22" name="Google Shape;222;p11"/>
          <p:cNvSpPr/>
          <p:nvPr/>
        </p:nvSpPr>
        <p:spPr>
          <a:xfrm>
            <a:off x="9830333" y="-377100"/>
            <a:ext cx="2821400" cy="2192867"/>
          </a:xfrm>
          <a:custGeom>
            <a:avLst/>
            <a:gdLst/>
            <a:ahLst/>
            <a:cxnLst/>
            <a:rect l="l" t="t" r="r" b="b"/>
            <a:pathLst>
              <a:path w="84642" h="65786" extrusionOk="0">
                <a:moveTo>
                  <a:pt x="0" y="0"/>
                </a:moveTo>
                <a:cubicBezTo>
                  <a:pt x="11767" y="13075"/>
                  <a:pt x="21055" y="29331"/>
                  <a:pt x="36036" y="38550"/>
                </a:cubicBezTo>
                <a:cubicBezTo>
                  <a:pt x="45424" y="44327"/>
                  <a:pt x="58162" y="40411"/>
                  <a:pt x="68720" y="43578"/>
                </a:cubicBezTo>
                <a:cubicBezTo>
                  <a:pt x="77444" y="46195"/>
                  <a:pt x="80568" y="57639"/>
                  <a:pt x="84642" y="65786"/>
                </a:cubicBezTo>
              </a:path>
            </a:pathLst>
          </a:custGeom>
          <a:noFill/>
          <a:ln w="19050"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2172040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23"/>
        <p:cNvGrpSpPr/>
        <p:nvPr/>
      </p:nvGrpSpPr>
      <p:grpSpPr>
        <a:xfrm>
          <a:off x="0" y="0"/>
          <a:ext cx="0" cy="0"/>
          <a:chOff x="0" y="0"/>
          <a:chExt cx="0" cy="0"/>
        </a:xfrm>
      </p:grpSpPr>
    </p:spTree>
    <p:extLst>
      <p:ext uri="{BB962C8B-B14F-4D97-AF65-F5344CB8AC3E}">
        <p14:creationId xmlns:p14="http://schemas.microsoft.com/office/powerpoint/2010/main" val="3613308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4"/>
        <p:cNvGrpSpPr/>
        <p:nvPr/>
      </p:nvGrpSpPr>
      <p:grpSpPr>
        <a:xfrm>
          <a:off x="0" y="0"/>
          <a:ext cx="0" cy="0"/>
          <a:chOff x="0" y="0"/>
          <a:chExt cx="0" cy="0"/>
        </a:xfrm>
      </p:grpSpPr>
      <p:sp>
        <p:nvSpPr>
          <p:cNvPr id="225" name="Google Shape;225;p13"/>
          <p:cNvSpPr/>
          <p:nvPr/>
        </p:nvSpPr>
        <p:spPr>
          <a:xfrm rot="5400000">
            <a:off x="-1086149"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3"/>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13"/>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13"/>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3"/>
          <p:cNvSpPr/>
          <p:nvPr/>
        </p:nvSpPr>
        <p:spPr>
          <a:xfrm rot="5400000">
            <a:off x="10446283" y="2012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13"/>
          <p:cNvGrpSpPr/>
          <p:nvPr/>
        </p:nvGrpSpPr>
        <p:grpSpPr>
          <a:xfrm rot="3841766">
            <a:off x="8795629" y="-527717"/>
            <a:ext cx="4687419" cy="3257719"/>
            <a:chOff x="-154942" y="-422500"/>
            <a:chExt cx="3515639" cy="2443341"/>
          </a:xfrm>
        </p:grpSpPr>
        <p:sp>
          <p:nvSpPr>
            <p:cNvPr id="231" name="Google Shape;231;p13"/>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3"/>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3"/>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3"/>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3"/>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3"/>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7" name="Google Shape;237;p13"/>
          <p:cNvSpPr txBox="1">
            <a:spLocks noGrp="1"/>
          </p:cNvSpPr>
          <p:nvPr>
            <p:ph type="title"/>
          </p:nvPr>
        </p:nvSpPr>
        <p:spPr>
          <a:xfrm>
            <a:off x="3188399" y="19008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8" name="Google Shape;238;p13"/>
          <p:cNvSpPr txBox="1">
            <a:spLocks noGrp="1"/>
          </p:cNvSpPr>
          <p:nvPr>
            <p:ph type="subTitle" idx="1"/>
          </p:nvPr>
        </p:nvSpPr>
        <p:spPr>
          <a:xfrm>
            <a:off x="3188399" y="22619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9" name="Google Shape;239;p13"/>
          <p:cNvSpPr txBox="1">
            <a:spLocks noGrp="1"/>
          </p:cNvSpPr>
          <p:nvPr>
            <p:ph type="title" idx="2" hasCustomPrompt="1"/>
          </p:nvPr>
        </p:nvSpPr>
        <p:spPr>
          <a:xfrm>
            <a:off x="2122036" y="2030896"/>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0" name="Google Shape;240;p13"/>
          <p:cNvSpPr txBox="1">
            <a:spLocks noGrp="1"/>
          </p:cNvSpPr>
          <p:nvPr>
            <p:ph type="title" idx="3"/>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1" name="Google Shape;241;p13"/>
          <p:cNvSpPr txBox="1">
            <a:spLocks noGrp="1"/>
          </p:cNvSpPr>
          <p:nvPr>
            <p:ph type="title" idx="4"/>
          </p:nvPr>
        </p:nvSpPr>
        <p:spPr>
          <a:xfrm>
            <a:off x="3188399" y="33453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2" name="Google Shape;242;p13"/>
          <p:cNvSpPr txBox="1">
            <a:spLocks noGrp="1"/>
          </p:cNvSpPr>
          <p:nvPr>
            <p:ph type="subTitle" idx="5"/>
          </p:nvPr>
        </p:nvSpPr>
        <p:spPr>
          <a:xfrm>
            <a:off x="3188399" y="37064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3" name="Google Shape;243;p13"/>
          <p:cNvSpPr txBox="1">
            <a:spLocks noGrp="1"/>
          </p:cNvSpPr>
          <p:nvPr>
            <p:ph type="title" idx="6" hasCustomPrompt="1"/>
          </p:nvPr>
        </p:nvSpPr>
        <p:spPr>
          <a:xfrm>
            <a:off x="2122036" y="3475431"/>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4" name="Google Shape;244;p13"/>
          <p:cNvSpPr txBox="1">
            <a:spLocks noGrp="1"/>
          </p:cNvSpPr>
          <p:nvPr>
            <p:ph type="title" idx="7"/>
          </p:nvPr>
        </p:nvSpPr>
        <p:spPr>
          <a:xfrm>
            <a:off x="3188399" y="47898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5" name="Google Shape;245;p13"/>
          <p:cNvSpPr txBox="1">
            <a:spLocks noGrp="1"/>
          </p:cNvSpPr>
          <p:nvPr>
            <p:ph type="subTitle" idx="8"/>
          </p:nvPr>
        </p:nvSpPr>
        <p:spPr>
          <a:xfrm>
            <a:off x="3188399" y="51509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6" name="Google Shape;246;p13"/>
          <p:cNvSpPr txBox="1">
            <a:spLocks noGrp="1"/>
          </p:cNvSpPr>
          <p:nvPr>
            <p:ph type="title" idx="9" hasCustomPrompt="1"/>
          </p:nvPr>
        </p:nvSpPr>
        <p:spPr>
          <a:xfrm>
            <a:off x="2122036" y="4919965"/>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7" name="Google Shape;247;p13"/>
          <p:cNvSpPr txBox="1">
            <a:spLocks noGrp="1"/>
          </p:cNvSpPr>
          <p:nvPr>
            <p:ph type="title" idx="13"/>
          </p:nvPr>
        </p:nvSpPr>
        <p:spPr>
          <a:xfrm>
            <a:off x="7559832" y="19008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8" name="Google Shape;248;p13"/>
          <p:cNvSpPr txBox="1">
            <a:spLocks noGrp="1"/>
          </p:cNvSpPr>
          <p:nvPr>
            <p:ph type="subTitle" idx="14"/>
          </p:nvPr>
        </p:nvSpPr>
        <p:spPr>
          <a:xfrm>
            <a:off x="7559832" y="22619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9" name="Google Shape;249;p13"/>
          <p:cNvSpPr txBox="1">
            <a:spLocks noGrp="1"/>
          </p:cNvSpPr>
          <p:nvPr>
            <p:ph type="title" idx="15" hasCustomPrompt="1"/>
          </p:nvPr>
        </p:nvSpPr>
        <p:spPr>
          <a:xfrm>
            <a:off x="6493469" y="2030896"/>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50" name="Google Shape;250;p13"/>
          <p:cNvSpPr txBox="1">
            <a:spLocks noGrp="1"/>
          </p:cNvSpPr>
          <p:nvPr>
            <p:ph type="title" idx="16"/>
          </p:nvPr>
        </p:nvSpPr>
        <p:spPr>
          <a:xfrm>
            <a:off x="7559832" y="33453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1" name="Google Shape;251;p13"/>
          <p:cNvSpPr txBox="1">
            <a:spLocks noGrp="1"/>
          </p:cNvSpPr>
          <p:nvPr>
            <p:ph type="subTitle" idx="17"/>
          </p:nvPr>
        </p:nvSpPr>
        <p:spPr>
          <a:xfrm>
            <a:off x="7559832" y="37064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2" name="Google Shape;252;p13"/>
          <p:cNvSpPr txBox="1">
            <a:spLocks noGrp="1"/>
          </p:cNvSpPr>
          <p:nvPr>
            <p:ph type="title" idx="18" hasCustomPrompt="1"/>
          </p:nvPr>
        </p:nvSpPr>
        <p:spPr>
          <a:xfrm>
            <a:off x="6493469" y="3475399"/>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53" name="Google Shape;253;p13"/>
          <p:cNvSpPr txBox="1">
            <a:spLocks noGrp="1"/>
          </p:cNvSpPr>
          <p:nvPr>
            <p:ph type="title" idx="19"/>
          </p:nvPr>
        </p:nvSpPr>
        <p:spPr>
          <a:xfrm>
            <a:off x="7559832" y="47898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4" name="Google Shape;254;p13"/>
          <p:cNvSpPr txBox="1">
            <a:spLocks noGrp="1"/>
          </p:cNvSpPr>
          <p:nvPr>
            <p:ph type="subTitle" idx="20"/>
          </p:nvPr>
        </p:nvSpPr>
        <p:spPr>
          <a:xfrm>
            <a:off x="7559832" y="51509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5" name="Google Shape;255;p13"/>
          <p:cNvSpPr txBox="1">
            <a:spLocks noGrp="1"/>
          </p:cNvSpPr>
          <p:nvPr>
            <p:ph type="title" idx="21" hasCustomPrompt="1"/>
          </p:nvPr>
        </p:nvSpPr>
        <p:spPr>
          <a:xfrm>
            <a:off x="6493469" y="4919965"/>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892254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6"/>
        <p:cNvGrpSpPr/>
        <p:nvPr/>
      </p:nvGrpSpPr>
      <p:grpSpPr>
        <a:xfrm>
          <a:off x="0" y="0"/>
          <a:ext cx="0" cy="0"/>
          <a:chOff x="0" y="0"/>
          <a:chExt cx="0" cy="0"/>
        </a:xfrm>
      </p:grpSpPr>
      <p:sp>
        <p:nvSpPr>
          <p:cNvPr id="257" name="Google Shape;257;p14"/>
          <p:cNvSpPr/>
          <p:nvPr/>
        </p:nvSpPr>
        <p:spPr>
          <a:xfrm>
            <a:off x="10168267" y="-209500"/>
            <a:ext cx="2290667" cy="3366133"/>
          </a:xfrm>
          <a:custGeom>
            <a:avLst/>
            <a:gdLst/>
            <a:ahLst/>
            <a:cxnLst/>
            <a:rect l="l" t="t" r="r" b="b"/>
            <a:pathLst>
              <a:path w="68720" h="100984" extrusionOk="0">
                <a:moveTo>
                  <a:pt x="0" y="0"/>
                </a:moveTo>
                <a:cubicBezTo>
                  <a:pt x="11625" y="19375"/>
                  <a:pt x="15426" y="42682"/>
                  <a:pt x="26399" y="62434"/>
                </a:cubicBezTo>
                <a:cubicBezTo>
                  <a:pt x="29249" y="67563"/>
                  <a:pt x="31900" y="73951"/>
                  <a:pt x="37293" y="76262"/>
                </a:cubicBezTo>
                <a:cubicBezTo>
                  <a:pt x="40750" y="77744"/>
                  <a:pt x="45529" y="76536"/>
                  <a:pt x="48188" y="79195"/>
                </a:cubicBezTo>
                <a:cubicBezTo>
                  <a:pt x="55245" y="86252"/>
                  <a:pt x="59794" y="96521"/>
                  <a:pt x="68720" y="100984"/>
                </a:cubicBezTo>
              </a:path>
            </a:pathLst>
          </a:custGeom>
          <a:noFill/>
          <a:ln w="19050" cap="flat" cmpd="sng">
            <a:solidFill>
              <a:schemeClr val="accent1"/>
            </a:solidFill>
            <a:prstDash val="solid"/>
            <a:round/>
            <a:headEnd type="none" w="med" len="med"/>
            <a:tailEnd type="none" w="med" len="med"/>
          </a:ln>
        </p:spPr>
      </p:sp>
      <p:sp>
        <p:nvSpPr>
          <p:cNvPr id="258" name="Google Shape;258;p14"/>
          <p:cNvSpPr/>
          <p:nvPr/>
        </p:nvSpPr>
        <p:spPr>
          <a:xfrm rot="5400000" flipH="1">
            <a:off x="-1785310" y="-1668045"/>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4"/>
          <p:cNvSpPr/>
          <p:nvPr/>
        </p:nvSpPr>
        <p:spPr>
          <a:xfrm rot="5400000" flipH="1">
            <a:off x="-541348" y="-41239"/>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0" name="Google Shape;260;p14"/>
          <p:cNvGrpSpPr/>
          <p:nvPr/>
        </p:nvGrpSpPr>
        <p:grpSpPr>
          <a:xfrm rot="-10119719" flipH="1">
            <a:off x="-1137271" y="4749619"/>
            <a:ext cx="4687592" cy="3257840"/>
            <a:chOff x="-154942" y="-422500"/>
            <a:chExt cx="3515639" cy="2443341"/>
          </a:xfrm>
        </p:grpSpPr>
        <p:sp>
          <p:nvSpPr>
            <p:cNvPr id="261" name="Google Shape;261;p14"/>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4"/>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4"/>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4"/>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4"/>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4"/>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7" name="Google Shape;267;p14"/>
          <p:cNvSpPr/>
          <p:nvPr/>
        </p:nvSpPr>
        <p:spPr>
          <a:xfrm rot="-5400000">
            <a:off x="9996568" y="4643952"/>
            <a:ext cx="4184005" cy="1695083"/>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14"/>
          <p:cNvSpPr/>
          <p:nvPr/>
        </p:nvSpPr>
        <p:spPr>
          <a:xfrm rot="5400000">
            <a:off x="10073469" y="-500325"/>
            <a:ext cx="2656696" cy="2574983"/>
          </a:xfrm>
          <a:custGeom>
            <a:avLst/>
            <a:gdLst/>
            <a:ahLst/>
            <a:cxnLst/>
            <a:rect l="l" t="t" r="r" b="b"/>
            <a:pathLst>
              <a:path w="32675" h="31670" extrusionOk="0">
                <a:moveTo>
                  <a:pt x="16338" y="1"/>
                </a:moveTo>
                <a:cubicBezTo>
                  <a:pt x="14200" y="1"/>
                  <a:pt x="12336" y="677"/>
                  <a:pt x="10472" y="1426"/>
                </a:cubicBezTo>
                <a:cubicBezTo>
                  <a:pt x="8553" y="2230"/>
                  <a:pt x="7018" y="3381"/>
                  <a:pt x="5575" y="4843"/>
                </a:cubicBezTo>
                <a:cubicBezTo>
                  <a:pt x="4113" y="6305"/>
                  <a:pt x="2687" y="7676"/>
                  <a:pt x="1883" y="9613"/>
                </a:cubicBezTo>
                <a:cubicBezTo>
                  <a:pt x="1079" y="11495"/>
                  <a:pt x="1" y="13468"/>
                  <a:pt x="1" y="15606"/>
                </a:cubicBezTo>
                <a:cubicBezTo>
                  <a:pt x="1" y="17745"/>
                  <a:pt x="531" y="19956"/>
                  <a:pt x="1317" y="21820"/>
                </a:cubicBezTo>
                <a:cubicBezTo>
                  <a:pt x="2102" y="23720"/>
                  <a:pt x="3345" y="25675"/>
                  <a:pt x="4807" y="27101"/>
                </a:cubicBezTo>
                <a:cubicBezTo>
                  <a:pt x="6269" y="28563"/>
                  <a:pt x="8590" y="28819"/>
                  <a:pt x="10508" y="29623"/>
                </a:cubicBezTo>
                <a:cubicBezTo>
                  <a:pt x="12372" y="30390"/>
                  <a:pt x="14200" y="31669"/>
                  <a:pt x="16338" y="31669"/>
                </a:cubicBezTo>
                <a:cubicBezTo>
                  <a:pt x="18494" y="31669"/>
                  <a:pt x="20541" y="31011"/>
                  <a:pt x="22423" y="30244"/>
                </a:cubicBezTo>
                <a:cubicBezTo>
                  <a:pt x="24342" y="29440"/>
                  <a:pt x="26462" y="28599"/>
                  <a:pt x="27905" y="27137"/>
                </a:cubicBezTo>
                <a:cubicBezTo>
                  <a:pt x="29367" y="25675"/>
                  <a:pt x="30135" y="23537"/>
                  <a:pt x="30939" y="21619"/>
                </a:cubicBezTo>
                <a:cubicBezTo>
                  <a:pt x="31706" y="19773"/>
                  <a:pt x="32675" y="17726"/>
                  <a:pt x="32675" y="15570"/>
                </a:cubicBezTo>
                <a:cubicBezTo>
                  <a:pt x="32675" y="13432"/>
                  <a:pt x="31213" y="11604"/>
                  <a:pt x="30427" y="9741"/>
                </a:cubicBezTo>
                <a:cubicBezTo>
                  <a:pt x="29641" y="7822"/>
                  <a:pt x="29057" y="5775"/>
                  <a:pt x="27595" y="4331"/>
                </a:cubicBezTo>
                <a:cubicBezTo>
                  <a:pt x="26133" y="2870"/>
                  <a:pt x="24269" y="1919"/>
                  <a:pt x="22350" y="1115"/>
                </a:cubicBezTo>
                <a:cubicBezTo>
                  <a:pt x="20504" y="329"/>
                  <a:pt x="18494" y="1"/>
                  <a:pt x="163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9" name="Google Shape;269;p14"/>
          <p:cNvGrpSpPr/>
          <p:nvPr/>
        </p:nvGrpSpPr>
        <p:grpSpPr>
          <a:xfrm>
            <a:off x="10114345" y="598756"/>
            <a:ext cx="1475492" cy="1497057"/>
            <a:chOff x="6575458" y="1821066"/>
            <a:chExt cx="1106619" cy="1122793"/>
          </a:xfrm>
        </p:grpSpPr>
        <p:sp>
          <p:nvSpPr>
            <p:cNvPr id="270" name="Google Shape;270;p14"/>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4"/>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4"/>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4"/>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4"/>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4"/>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4"/>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4"/>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4"/>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4"/>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4"/>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4"/>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4"/>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4"/>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14"/>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4"/>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6" name="Google Shape;286;p14"/>
          <p:cNvSpPr txBox="1">
            <a:spLocks noGrp="1"/>
          </p:cNvSpPr>
          <p:nvPr>
            <p:ph type="title"/>
          </p:nvPr>
        </p:nvSpPr>
        <p:spPr>
          <a:xfrm>
            <a:off x="960000" y="698199"/>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500549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87"/>
        <p:cNvGrpSpPr/>
        <p:nvPr/>
      </p:nvGrpSpPr>
      <p:grpSpPr>
        <a:xfrm>
          <a:off x="0" y="0"/>
          <a:ext cx="0" cy="0"/>
          <a:chOff x="0" y="0"/>
          <a:chExt cx="0" cy="0"/>
        </a:xfrm>
      </p:grpSpPr>
      <p:sp>
        <p:nvSpPr>
          <p:cNvPr id="288" name="Google Shape;288;p15"/>
          <p:cNvSpPr/>
          <p:nvPr/>
        </p:nvSpPr>
        <p:spPr>
          <a:xfrm rot="5400000">
            <a:off x="5044077" y="-1475057"/>
            <a:ext cx="2669887" cy="2688128"/>
          </a:xfrm>
          <a:custGeom>
            <a:avLst/>
            <a:gdLst/>
            <a:ahLst/>
            <a:cxnLst/>
            <a:rect l="l" t="t" r="r" b="b"/>
            <a:pathLst>
              <a:path w="31322" h="31536" extrusionOk="0">
                <a:moveTo>
                  <a:pt x="15862" y="1"/>
                </a:moveTo>
                <a:cubicBezTo>
                  <a:pt x="13706" y="1"/>
                  <a:pt x="11622" y="513"/>
                  <a:pt x="9777" y="1280"/>
                </a:cubicBezTo>
                <a:cubicBezTo>
                  <a:pt x="7840" y="2084"/>
                  <a:pt x="6268" y="3436"/>
                  <a:pt x="4806" y="4898"/>
                </a:cubicBezTo>
                <a:cubicBezTo>
                  <a:pt x="3344" y="6360"/>
                  <a:pt x="1572" y="7786"/>
                  <a:pt x="786" y="9704"/>
                </a:cubicBezTo>
                <a:cubicBezTo>
                  <a:pt x="0" y="11568"/>
                  <a:pt x="622" y="13798"/>
                  <a:pt x="622" y="15954"/>
                </a:cubicBezTo>
                <a:cubicBezTo>
                  <a:pt x="622" y="18092"/>
                  <a:pt x="512" y="20121"/>
                  <a:pt x="1279" y="21984"/>
                </a:cubicBezTo>
                <a:cubicBezTo>
                  <a:pt x="2083" y="23921"/>
                  <a:pt x="3637" y="25237"/>
                  <a:pt x="5099" y="26699"/>
                </a:cubicBezTo>
                <a:cubicBezTo>
                  <a:pt x="6561" y="28161"/>
                  <a:pt x="7931" y="29660"/>
                  <a:pt x="9850" y="30445"/>
                </a:cubicBezTo>
                <a:cubicBezTo>
                  <a:pt x="11732" y="31231"/>
                  <a:pt x="13706" y="31414"/>
                  <a:pt x="15862" y="31414"/>
                </a:cubicBezTo>
                <a:cubicBezTo>
                  <a:pt x="16990" y="31414"/>
                  <a:pt x="18153" y="31536"/>
                  <a:pt x="19272" y="31536"/>
                </a:cubicBezTo>
                <a:cubicBezTo>
                  <a:pt x="20274" y="31536"/>
                  <a:pt x="21240" y="31438"/>
                  <a:pt x="22112" y="31067"/>
                </a:cubicBezTo>
                <a:cubicBezTo>
                  <a:pt x="24031" y="30263"/>
                  <a:pt x="25182" y="28216"/>
                  <a:pt x="26644" y="26754"/>
                </a:cubicBezTo>
                <a:cubicBezTo>
                  <a:pt x="28087" y="25310"/>
                  <a:pt x="29202" y="23757"/>
                  <a:pt x="30006" y="21838"/>
                </a:cubicBezTo>
                <a:cubicBezTo>
                  <a:pt x="30774" y="19993"/>
                  <a:pt x="31103" y="18147"/>
                  <a:pt x="31103" y="15991"/>
                </a:cubicBezTo>
                <a:cubicBezTo>
                  <a:pt x="31103" y="13871"/>
                  <a:pt x="31322" y="11769"/>
                  <a:pt x="30573" y="9851"/>
                </a:cubicBezTo>
                <a:cubicBezTo>
                  <a:pt x="29769" y="7932"/>
                  <a:pt x="28873" y="5849"/>
                  <a:pt x="27411" y="4387"/>
                </a:cubicBezTo>
                <a:cubicBezTo>
                  <a:pt x="25949" y="2925"/>
                  <a:pt x="23994" y="1737"/>
                  <a:pt x="22075" y="933"/>
                </a:cubicBezTo>
                <a:cubicBezTo>
                  <a:pt x="20211" y="184"/>
                  <a:pt x="18000" y="1"/>
                  <a:pt x="158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9" name="Google Shape;289;p15"/>
          <p:cNvGrpSpPr/>
          <p:nvPr/>
        </p:nvGrpSpPr>
        <p:grpSpPr>
          <a:xfrm>
            <a:off x="7533903" y="5820873"/>
            <a:ext cx="753684" cy="764124"/>
            <a:chOff x="5650427" y="4365654"/>
            <a:chExt cx="565263" cy="573093"/>
          </a:xfrm>
        </p:grpSpPr>
        <p:sp>
          <p:nvSpPr>
            <p:cNvPr id="290" name="Google Shape;290;p15"/>
            <p:cNvSpPr/>
            <p:nvPr/>
          </p:nvSpPr>
          <p:spPr>
            <a:xfrm rot="5400000">
              <a:off x="5639315" y="4630294"/>
              <a:ext cx="176516" cy="154293"/>
            </a:xfrm>
            <a:custGeom>
              <a:avLst/>
              <a:gdLst/>
              <a:ahLst/>
              <a:cxnLst/>
              <a:rect l="l" t="t" r="r" b="b"/>
              <a:pathLst>
                <a:path w="1390" h="1215" extrusionOk="0">
                  <a:moveTo>
                    <a:pt x="659" y="0"/>
                  </a:moveTo>
                  <a:cubicBezTo>
                    <a:pt x="567" y="0"/>
                    <a:pt x="458" y="18"/>
                    <a:pt x="366" y="37"/>
                  </a:cubicBezTo>
                  <a:cubicBezTo>
                    <a:pt x="147" y="128"/>
                    <a:pt x="38" y="311"/>
                    <a:pt x="19" y="530"/>
                  </a:cubicBezTo>
                  <a:cubicBezTo>
                    <a:pt x="1" y="749"/>
                    <a:pt x="129" y="950"/>
                    <a:pt x="312" y="1096"/>
                  </a:cubicBezTo>
                  <a:cubicBezTo>
                    <a:pt x="414" y="1178"/>
                    <a:pt x="539" y="1214"/>
                    <a:pt x="664" y="1214"/>
                  </a:cubicBezTo>
                  <a:cubicBezTo>
                    <a:pt x="763" y="1214"/>
                    <a:pt x="862" y="1192"/>
                    <a:pt x="951" y="1151"/>
                  </a:cubicBezTo>
                  <a:cubicBezTo>
                    <a:pt x="1134" y="1060"/>
                    <a:pt x="1298" y="877"/>
                    <a:pt x="1353" y="658"/>
                  </a:cubicBezTo>
                  <a:cubicBezTo>
                    <a:pt x="1390" y="439"/>
                    <a:pt x="1317" y="164"/>
                    <a:pt x="1097" y="55"/>
                  </a:cubicBezTo>
                  <a:cubicBezTo>
                    <a:pt x="1028" y="20"/>
                    <a:pt x="966" y="7"/>
                    <a:pt x="897" y="7"/>
                  </a:cubicBezTo>
                  <a:cubicBezTo>
                    <a:pt x="857" y="7"/>
                    <a:pt x="815" y="12"/>
                    <a:pt x="768" y="18"/>
                  </a:cubicBezTo>
                  <a:cubicBezTo>
                    <a:pt x="732" y="0"/>
                    <a:pt x="695"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15"/>
            <p:cNvSpPr/>
            <p:nvPr/>
          </p:nvSpPr>
          <p:spPr>
            <a:xfrm rot="5400000">
              <a:off x="6111300" y="4363750"/>
              <a:ext cx="78988" cy="82797"/>
            </a:xfrm>
            <a:custGeom>
              <a:avLst/>
              <a:gdLst/>
              <a:ahLst/>
              <a:cxnLst/>
              <a:rect l="l" t="t" r="r" b="b"/>
              <a:pathLst>
                <a:path w="622" h="652" extrusionOk="0">
                  <a:moveTo>
                    <a:pt x="311" y="0"/>
                  </a:moveTo>
                  <a:cubicBezTo>
                    <a:pt x="256" y="0"/>
                    <a:pt x="220" y="18"/>
                    <a:pt x="165" y="37"/>
                  </a:cubicBezTo>
                  <a:cubicBezTo>
                    <a:pt x="146" y="73"/>
                    <a:pt x="128" y="73"/>
                    <a:pt x="92" y="91"/>
                  </a:cubicBezTo>
                  <a:cubicBezTo>
                    <a:pt x="73" y="110"/>
                    <a:pt x="73" y="128"/>
                    <a:pt x="55" y="165"/>
                  </a:cubicBezTo>
                  <a:cubicBezTo>
                    <a:pt x="37" y="183"/>
                    <a:pt x="0" y="219"/>
                    <a:pt x="0" y="256"/>
                  </a:cubicBezTo>
                  <a:lnTo>
                    <a:pt x="0" y="402"/>
                  </a:lnTo>
                  <a:lnTo>
                    <a:pt x="0" y="439"/>
                  </a:lnTo>
                  <a:cubicBezTo>
                    <a:pt x="0" y="457"/>
                    <a:pt x="37" y="475"/>
                    <a:pt x="37" y="494"/>
                  </a:cubicBezTo>
                  <a:cubicBezTo>
                    <a:pt x="55" y="548"/>
                    <a:pt x="92" y="567"/>
                    <a:pt x="146" y="621"/>
                  </a:cubicBezTo>
                  <a:cubicBezTo>
                    <a:pt x="168" y="643"/>
                    <a:pt x="208" y="652"/>
                    <a:pt x="252" y="652"/>
                  </a:cubicBezTo>
                  <a:cubicBezTo>
                    <a:pt x="284" y="652"/>
                    <a:pt x="317" y="647"/>
                    <a:pt x="347" y="640"/>
                  </a:cubicBezTo>
                  <a:cubicBezTo>
                    <a:pt x="402" y="621"/>
                    <a:pt x="439" y="603"/>
                    <a:pt x="494" y="548"/>
                  </a:cubicBezTo>
                  <a:cubicBezTo>
                    <a:pt x="530" y="530"/>
                    <a:pt x="549" y="475"/>
                    <a:pt x="585" y="439"/>
                  </a:cubicBezTo>
                  <a:lnTo>
                    <a:pt x="585" y="402"/>
                  </a:lnTo>
                  <a:lnTo>
                    <a:pt x="603" y="384"/>
                  </a:lnTo>
                  <a:lnTo>
                    <a:pt x="603" y="366"/>
                  </a:lnTo>
                  <a:cubicBezTo>
                    <a:pt x="622" y="293"/>
                    <a:pt x="622" y="219"/>
                    <a:pt x="585" y="165"/>
                  </a:cubicBezTo>
                  <a:cubicBezTo>
                    <a:pt x="549" y="110"/>
                    <a:pt x="512" y="91"/>
                    <a:pt x="494" y="55"/>
                  </a:cubicBezTo>
                  <a:cubicBezTo>
                    <a:pt x="494" y="55"/>
                    <a:pt x="457" y="55"/>
                    <a:pt x="457" y="18"/>
                  </a:cubicBezTo>
                  <a:cubicBezTo>
                    <a:pt x="439" y="18"/>
                    <a:pt x="421"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5"/>
            <p:cNvSpPr/>
            <p:nvPr/>
          </p:nvSpPr>
          <p:spPr>
            <a:xfrm rot="5400000">
              <a:off x="6111367" y="4834425"/>
              <a:ext cx="102354" cy="106291"/>
            </a:xfrm>
            <a:custGeom>
              <a:avLst/>
              <a:gdLst/>
              <a:ahLst/>
              <a:cxnLst/>
              <a:rect l="l" t="t" r="r" b="b"/>
              <a:pathLst>
                <a:path w="806" h="837" extrusionOk="0">
                  <a:moveTo>
                    <a:pt x="328" y="1"/>
                  </a:moveTo>
                  <a:cubicBezTo>
                    <a:pt x="234" y="1"/>
                    <a:pt x="131" y="30"/>
                    <a:pt x="74" y="117"/>
                  </a:cubicBezTo>
                  <a:cubicBezTo>
                    <a:pt x="38" y="208"/>
                    <a:pt x="1" y="281"/>
                    <a:pt x="1" y="372"/>
                  </a:cubicBezTo>
                  <a:cubicBezTo>
                    <a:pt x="1" y="409"/>
                    <a:pt x="1" y="464"/>
                    <a:pt x="38" y="519"/>
                  </a:cubicBezTo>
                  <a:cubicBezTo>
                    <a:pt x="38" y="555"/>
                    <a:pt x="56" y="592"/>
                    <a:pt x="74" y="628"/>
                  </a:cubicBezTo>
                  <a:cubicBezTo>
                    <a:pt x="92" y="646"/>
                    <a:pt x="129" y="701"/>
                    <a:pt x="147" y="720"/>
                  </a:cubicBezTo>
                  <a:cubicBezTo>
                    <a:pt x="165" y="738"/>
                    <a:pt x="220" y="756"/>
                    <a:pt x="239" y="774"/>
                  </a:cubicBezTo>
                  <a:cubicBezTo>
                    <a:pt x="307" y="816"/>
                    <a:pt x="376" y="836"/>
                    <a:pt x="444" y="836"/>
                  </a:cubicBezTo>
                  <a:cubicBezTo>
                    <a:pt x="467" y="836"/>
                    <a:pt x="490" y="834"/>
                    <a:pt x="513" y="829"/>
                  </a:cubicBezTo>
                  <a:cubicBezTo>
                    <a:pt x="604" y="811"/>
                    <a:pt x="677" y="756"/>
                    <a:pt x="714" y="665"/>
                  </a:cubicBezTo>
                  <a:cubicBezTo>
                    <a:pt x="805" y="628"/>
                    <a:pt x="805" y="537"/>
                    <a:pt x="787" y="445"/>
                  </a:cubicBezTo>
                  <a:cubicBezTo>
                    <a:pt x="787" y="409"/>
                    <a:pt x="787" y="409"/>
                    <a:pt x="768" y="391"/>
                  </a:cubicBezTo>
                  <a:cubicBezTo>
                    <a:pt x="787" y="354"/>
                    <a:pt x="787" y="299"/>
                    <a:pt x="768" y="281"/>
                  </a:cubicBezTo>
                  <a:cubicBezTo>
                    <a:pt x="714" y="208"/>
                    <a:pt x="677" y="171"/>
                    <a:pt x="604" y="117"/>
                  </a:cubicBezTo>
                  <a:cubicBezTo>
                    <a:pt x="586" y="98"/>
                    <a:pt x="567" y="98"/>
                    <a:pt x="531" y="80"/>
                  </a:cubicBezTo>
                  <a:lnTo>
                    <a:pt x="513" y="62"/>
                  </a:lnTo>
                  <a:cubicBezTo>
                    <a:pt x="513" y="62"/>
                    <a:pt x="494" y="62"/>
                    <a:pt x="476" y="25"/>
                  </a:cubicBezTo>
                  <a:cubicBezTo>
                    <a:pt x="440" y="25"/>
                    <a:pt x="421" y="7"/>
                    <a:pt x="403" y="7"/>
                  </a:cubicBezTo>
                  <a:cubicBezTo>
                    <a:pt x="379" y="3"/>
                    <a:pt x="354"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 name="Google Shape;293;p15"/>
          <p:cNvGrpSpPr/>
          <p:nvPr/>
        </p:nvGrpSpPr>
        <p:grpSpPr>
          <a:xfrm>
            <a:off x="4062211" y="-65078"/>
            <a:ext cx="1475492" cy="1497057"/>
            <a:chOff x="6575458" y="1821066"/>
            <a:chExt cx="1106619" cy="1122793"/>
          </a:xfrm>
        </p:grpSpPr>
        <p:sp>
          <p:nvSpPr>
            <p:cNvPr id="294" name="Google Shape;294;p15"/>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5"/>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5"/>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5"/>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5"/>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5"/>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5"/>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5"/>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5"/>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5"/>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5"/>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5"/>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5"/>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5"/>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5"/>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5"/>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0" name="Google Shape;310;p15"/>
          <p:cNvSpPr/>
          <p:nvPr/>
        </p:nvSpPr>
        <p:spPr>
          <a:xfrm rot="5400000">
            <a:off x="-595838" y="3442974"/>
            <a:ext cx="4004511" cy="409163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1" name="Google Shape;311;p15"/>
          <p:cNvGrpSpPr/>
          <p:nvPr/>
        </p:nvGrpSpPr>
        <p:grpSpPr>
          <a:xfrm rot="5400000">
            <a:off x="-1049457" y="74020"/>
            <a:ext cx="3673608" cy="2553128"/>
            <a:chOff x="-154942" y="-422500"/>
            <a:chExt cx="3515639" cy="2443341"/>
          </a:xfrm>
        </p:grpSpPr>
        <p:sp>
          <p:nvSpPr>
            <p:cNvPr id="312" name="Google Shape;312;p15"/>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5"/>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5"/>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5"/>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5"/>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5"/>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8" name="Google Shape;318;p15"/>
          <p:cNvSpPr/>
          <p:nvPr/>
        </p:nvSpPr>
        <p:spPr>
          <a:xfrm rot="5400000">
            <a:off x="-446210" y="5316575"/>
            <a:ext cx="1987785" cy="1630107"/>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15"/>
          <p:cNvSpPr txBox="1">
            <a:spLocks noGrp="1"/>
          </p:cNvSpPr>
          <p:nvPr>
            <p:ph type="title"/>
          </p:nvPr>
        </p:nvSpPr>
        <p:spPr>
          <a:xfrm>
            <a:off x="2375600" y="4335400"/>
            <a:ext cx="6995600" cy="583200"/>
          </a:xfrm>
          <a:prstGeom prst="rect">
            <a:avLst/>
          </a:prstGeom>
          <a:noFill/>
        </p:spPr>
        <p:txBody>
          <a:bodyPr spcFirstLastPara="1" wrap="square" lIns="91425" tIns="91425" rIns="91425" bIns="91425" anchor="ctr" anchorCtr="0">
            <a:noAutofit/>
          </a:bodyPr>
          <a:lstStyle>
            <a:lvl1pPr lvl="0" rtl="0">
              <a:spcBef>
                <a:spcPts val="0"/>
              </a:spcBef>
              <a:spcAft>
                <a:spcPts val="0"/>
              </a:spcAft>
              <a:buNone/>
              <a:defRPr sz="2667">
                <a:solidFill>
                  <a:schemeClr val="accent3"/>
                </a:solidFill>
              </a:defRPr>
            </a:lvl1pPr>
            <a:lvl2pPr lvl="1" rtl="0">
              <a:spcBef>
                <a:spcPts val="0"/>
              </a:spcBef>
              <a:spcAft>
                <a:spcPts val="0"/>
              </a:spcAft>
              <a:buNone/>
              <a:defRPr sz="2667">
                <a:solidFill>
                  <a:schemeClr val="accent3"/>
                </a:solidFill>
              </a:defRPr>
            </a:lvl2pPr>
            <a:lvl3pPr lvl="2" rtl="0">
              <a:spcBef>
                <a:spcPts val="0"/>
              </a:spcBef>
              <a:spcAft>
                <a:spcPts val="0"/>
              </a:spcAft>
              <a:buNone/>
              <a:defRPr sz="2667">
                <a:solidFill>
                  <a:schemeClr val="accent3"/>
                </a:solidFill>
              </a:defRPr>
            </a:lvl3pPr>
            <a:lvl4pPr lvl="3" rtl="0">
              <a:spcBef>
                <a:spcPts val="0"/>
              </a:spcBef>
              <a:spcAft>
                <a:spcPts val="0"/>
              </a:spcAft>
              <a:buNone/>
              <a:defRPr sz="2667">
                <a:solidFill>
                  <a:schemeClr val="accent3"/>
                </a:solidFill>
              </a:defRPr>
            </a:lvl4pPr>
            <a:lvl5pPr lvl="4" rtl="0">
              <a:spcBef>
                <a:spcPts val="0"/>
              </a:spcBef>
              <a:spcAft>
                <a:spcPts val="0"/>
              </a:spcAft>
              <a:buNone/>
              <a:defRPr sz="2667">
                <a:solidFill>
                  <a:schemeClr val="accent3"/>
                </a:solidFill>
              </a:defRPr>
            </a:lvl5pPr>
            <a:lvl6pPr lvl="5" rtl="0">
              <a:spcBef>
                <a:spcPts val="0"/>
              </a:spcBef>
              <a:spcAft>
                <a:spcPts val="0"/>
              </a:spcAft>
              <a:buNone/>
              <a:defRPr sz="2667">
                <a:solidFill>
                  <a:schemeClr val="accent3"/>
                </a:solidFill>
              </a:defRPr>
            </a:lvl6pPr>
            <a:lvl7pPr lvl="6" rtl="0">
              <a:spcBef>
                <a:spcPts val="0"/>
              </a:spcBef>
              <a:spcAft>
                <a:spcPts val="0"/>
              </a:spcAft>
              <a:buNone/>
              <a:defRPr sz="2667">
                <a:solidFill>
                  <a:schemeClr val="accent3"/>
                </a:solidFill>
              </a:defRPr>
            </a:lvl7pPr>
            <a:lvl8pPr lvl="7" rtl="0">
              <a:spcBef>
                <a:spcPts val="0"/>
              </a:spcBef>
              <a:spcAft>
                <a:spcPts val="0"/>
              </a:spcAft>
              <a:buNone/>
              <a:defRPr sz="2667">
                <a:solidFill>
                  <a:schemeClr val="accent3"/>
                </a:solidFill>
              </a:defRPr>
            </a:lvl8pPr>
            <a:lvl9pPr lvl="8" rtl="0">
              <a:spcBef>
                <a:spcPts val="0"/>
              </a:spcBef>
              <a:spcAft>
                <a:spcPts val="0"/>
              </a:spcAft>
              <a:buNone/>
              <a:defRPr sz="2667">
                <a:solidFill>
                  <a:schemeClr val="accent3"/>
                </a:solidFill>
              </a:defRPr>
            </a:lvl9pPr>
          </a:lstStyle>
          <a:p>
            <a:endParaRPr/>
          </a:p>
        </p:txBody>
      </p:sp>
      <p:sp>
        <p:nvSpPr>
          <p:cNvPr id="320" name="Google Shape;320;p15"/>
          <p:cNvSpPr txBox="1">
            <a:spLocks noGrp="1"/>
          </p:cNvSpPr>
          <p:nvPr>
            <p:ph type="subTitle" idx="1"/>
          </p:nvPr>
        </p:nvSpPr>
        <p:spPr>
          <a:xfrm>
            <a:off x="2375600" y="1882467"/>
            <a:ext cx="6995600" cy="238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3200"/>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21" name="Google Shape;321;p15"/>
          <p:cNvSpPr/>
          <p:nvPr/>
        </p:nvSpPr>
        <p:spPr>
          <a:xfrm>
            <a:off x="9830333" y="-377100"/>
            <a:ext cx="2821400" cy="2192867"/>
          </a:xfrm>
          <a:custGeom>
            <a:avLst/>
            <a:gdLst/>
            <a:ahLst/>
            <a:cxnLst/>
            <a:rect l="l" t="t" r="r" b="b"/>
            <a:pathLst>
              <a:path w="84642" h="65786" extrusionOk="0">
                <a:moveTo>
                  <a:pt x="0" y="0"/>
                </a:moveTo>
                <a:cubicBezTo>
                  <a:pt x="11767" y="13075"/>
                  <a:pt x="21055" y="29331"/>
                  <a:pt x="36036" y="38550"/>
                </a:cubicBezTo>
                <a:cubicBezTo>
                  <a:pt x="45424" y="44327"/>
                  <a:pt x="58162" y="40411"/>
                  <a:pt x="68720" y="43578"/>
                </a:cubicBezTo>
                <a:cubicBezTo>
                  <a:pt x="77444" y="46195"/>
                  <a:pt x="80568" y="57639"/>
                  <a:pt x="84642" y="65786"/>
                </a:cubicBezTo>
              </a:path>
            </a:pathLst>
          </a:custGeom>
          <a:noFill/>
          <a:ln w="19050"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27218510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322"/>
        <p:cNvGrpSpPr/>
        <p:nvPr/>
      </p:nvGrpSpPr>
      <p:grpSpPr>
        <a:xfrm>
          <a:off x="0" y="0"/>
          <a:ext cx="0" cy="0"/>
          <a:chOff x="0" y="0"/>
          <a:chExt cx="0" cy="0"/>
        </a:xfrm>
      </p:grpSpPr>
      <p:sp>
        <p:nvSpPr>
          <p:cNvPr id="323" name="Google Shape;323;p16"/>
          <p:cNvSpPr/>
          <p:nvPr/>
        </p:nvSpPr>
        <p:spPr>
          <a:xfrm rot="5400000">
            <a:off x="-2748481" y="1650543"/>
            <a:ext cx="7689157" cy="3505205"/>
          </a:xfrm>
          <a:custGeom>
            <a:avLst/>
            <a:gdLst/>
            <a:ahLst/>
            <a:cxnLst/>
            <a:rect l="l" t="t" r="r" b="b"/>
            <a:pathLst>
              <a:path w="72219" h="32922" extrusionOk="0">
                <a:moveTo>
                  <a:pt x="3337" y="0"/>
                </a:moveTo>
                <a:cubicBezTo>
                  <a:pt x="991" y="0"/>
                  <a:pt x="1436" y="3715"/>
                  <a:pt x="1316" y="6424"/>
                </a:cubicBezTo>
                <a:cubicBezTo>
                  <a:pt x="877" y="15269"/>
                  <a:pt x="439" y="24077"/>
                  <a:pt x="0" y="32922"/>
                </a:cubicBezTo>
                <a:cubicBezTo>
                  <a:pt x="23025" y="32739"/>
                  <a:pt x="46051" y="32538"/>
                  <a:pt x="69076" y="32355"/>
                </a:cubicBezTo>
                <a:cubicBezTo>
                  <a:pt x="69021" y="23291"/>
                  <a:pt x="70063" y="14191"/>
                  <a:pt x="72219" y="5383"/>
                </a:cubicBezTo>
                <a:cubicBezTo>
                  <a:pt x="71541" y="5032"/>
                  <a:pt x="70807" y="4877"/>
                  <a:pt x="70062" y="4877"/>
                </a:cubicBezTo>
                <a:cubicBezTo>
                  <a:pt x="68437" y="4877"/>
                  <a:pt x="66759" y="5615"/>
                  <a:pt x="65494" y="6680"/>
                </a:cubicBezTo>
                <a:cubicBezTo>
                  <a:pt x="63648" y="8233"/>
                  <a:pt x="62406" y="10371"/>
                  <a:pt x="61017" y="12345"/>
                </a:cubicBezTo>
                <a:cubicBezTo>
                  <a:pt x="59610" y="14300"/>
                  <a:pt x="57874" y="16201"/>
                  <a:pt x="55535" y="16859"/>
                </a:cubicBezTo>
                <a:cubicBezTo>
                  <a:pt x="53415" y="17462"/>
                  <a:pt x="51021" y="16987"/>
                  <a:pt x="49102" y="18083"/>
                </a:cubicBezTo>
                <a:cubicBezTo>
                  <a:pt x="46380" y="19636"/>
                  <a:pt x="46105" y="23492"/>
                  <a:pt x="43986" y="25795"/>
                </a:cubicBezTo>
                <a:cubicBezTo>
                  <a:pt x="42185" y="27753"/>
                  <a:pt x="39495" y="28246"/>
                  <a:pt x="36767" y="28246"/>
                </a:cubicBezTo>
                <a:cubicBezTo>
                  <a:pt x="35702" y="28246"/>
                  <a:pt x="34632" y="28171"/>
                  <a:pt x="33606" y="28079"/>
                </a:cubicBezTo>
                <a:cubicBezTo>
                  <a:pt x="29695" y="27768"/>
                  <a:pt x="25766" y="27421"/>
                  <a:pt x="22112" y="26032"/>
                </a:cubicBezTo>
                <a:cubicBezTo>
                  <a:pt x="18457" y="24625"/>
                  <a:pt x="15076" y="22067"/>
                  <a:pt x="13651" y="18449"/>
                </a:cubicBezTo>
                <a:cubicBezTo>
                  <a:pt x="12317" y="15123"/>
                  <a:pt x="12737" y="11322"/>
                  <a:pt x="11641" y="7904"/>
                </a:cubicBezTo>
                <a:cubicBezTo>
                  <a:pt x="10636" y="4780"/>
                  <a:pt x="8278" y="2130"/>
                  <a:pt x="5336" y="595"/>
                </a:cubicBezTo>
                <a:cubicBezTo>
                  <a:pt x="4510" y="182"/>
                  <a:pt x="3856" y="0"/>
                  <a:pt x="333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4" name="Google Shape;324;p16"/>
          <p:cNvGrpSpPr/>
          <p:nvPr/>
        </p:nvGrpSpPr>
        <p:grpSpPr>
          <a:xfrm rot="563218" flipH="1">
            <a:off x="8795600" y="-527911"/>
            <a:ext cx="4687473" cy="3257757"/>
            <a:chOff x="-154942" y="-422500"/>
            <a:chExt cx="3515639" cy="2443341"/>
          </a:xfrm>
        </p:grpSpPr>
        <p:sp>
          <p:nvSpPr>
            <p:cNvPr id="325" name="Google Shape;325;p1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6"/>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6"/>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6"/>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6"/>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6"/>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1" name="Google Shape;331;p16"/>
          <p:cNvSpPr/>
          <p:nvPr/>
        </p:nvSpPr>
        <p:spPr>
          <a:xfrm rot="-5400000" flipH="1">
            <a:off x="8349357" y="2828972"/>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6"/>
          <p:cNvSpPr/>
          <p:nvPr/>
        </p:nvSpPr>
        <p:spPr>
          <a:xfrm rot="-5400000" flipH="1">
            <a:off x="10860447" y="5462322"/>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6"/>
          <p:cNvSpPr txBox="1">
            <a:spLocks noGrp="1"/>
          </p:cNvSpPr>
          <p:nvPr>
            <p:ph type="subTitle" idx="1"/>
          </p:nvPr>
        </p:nvSpPr>
        <p:spPr>
          <a:xfrm>
            <a:off x="2236451" y="5097367"/>
            <a:ext cx="5094000" cy="103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334" name="Google Shape;334;p16"/>
          <p:cNvSpPr txBox="1">
            <a:spLocks noGrp="1"/>
          </p:cNvSpPr>
          <p:nvPr>
            <p:ph type="title"/>
          </p:nvPr>
        </p:nvSpPr>
        <p:spPr>
          <a:xfrm>
            <a:off x="2236451" y="4407700"/>
            <a:ext cx="5094000" cy="704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188672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35"/>
        <p:cNvGrpSpPr/>
        <p:nvPr/>
      </p:nvGrpSpPr>
      <p:grpSpPr>
        <a:xfrm>
          <a:off x="0" y="0"/>
          <a:ext cx="0" cy="0"/>
          <a:chOff x="0" y="0"/>
          <a:chExt cx="0" cy="0"/>
        </a:xfrm>
      </p:grpSpPr>
      <p:sp>
        <p:nvSpPr>
          <p:cNvPr id="336" name="Google Shape;336;p17"/>
          <p:cNvSpPr/>
          <p:nvPr/>
        </p:nvSpPr>
        <p:spPr>
          <a:xfrm rot="5400000">
            <a:off x="-882949"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7"/>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7"/>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7"/>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7"/>
          <p:cNvSpPr/>
          <p:nvPr/>
        </p:nvSpPr>
        <p:spPr>
          <a:xfrm rot="5400000">
            <a:off x="10642267" y="2355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1" name="Google Shape;341;p17"/>
          <p:cNvGrpSpPr/>
          <p:nvPr/>
        </p:nvGrpSpPr>
        <p:grpSpPr>
          <a:xfrm rot="3841766">
            <a:off x="8795629" y="-527717"/>
            <a:ext cx="4687419" cy="3257719"/>
            <a:chOff x="-154942" y="-422500"/>
            <a:chExt cx="3515639" cy="2443341"/>
          </a:xfrm>
        </p:grpSpPr>
        <p:sp>
          <p:nvSpPr>
            <p:cNvPr id="342" name="Google Shape;342;p17"/>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7"/>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7"/>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7"/>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7"/>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7"/>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17"/>
          <p:cNvSpPr txBox="1">
            <a:spLocks noGrp="1"/>
          </p:cNvSpPr>
          <p:nvPr>
            <p:ph type="title"/>
          </p:nvPr>
        </p:nvSpPr>
        <p:spPr>
          <a:xfrm>
            <a:off x="1676384" y="1699633"/>
            <a:ext cx="6145200" cy="55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49" name="Google Shape;349;p17"/>
          <p:cNvSpPr txBox="1">
            <a:spLocks noGrp="1"/>
          </p:cNvSpPr>
          <p:nvPr>
            <p:ph type="subTitle" idx="1"/>
          </p:nvPr>
        </p:nvSpPr>
        <p:spPr>
          <a:xfrm>
            <a:off x="1676400" y="2262800"/>
            <a:ext cx="6145200" cy="8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0" name="Google Shape;350;p17"/>
          <p:cNvSpPr txBox="1">
            <a:spLocks noGrp="1"/>
          </p:cNvSpPr>
          <p:nvPr>
            <p:ph type="title" idx="2"/>
          </p:nvPr>
        </p:nvSpPr>
        <p:spPr>
          <a:xfrm>
            <a:off x="1676384" y="3231717"/>
            <a:ext cx="6145200" cy="55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51" name="Google Shape;351;p17"/>
          <p:cNvSpPr txBox="1">
            <a:spLocks noGrp="1"/>
          </p:cNvSpPr>
          <p:nvPr>
            <p:ph type="subTitle" idx="3"/>
          </p:nvPr>
        </p:nvSpPr>
        <p:spPr>
          <a:xfrm>
            <a:off x="1676400" y="3794883"/>
            <a:ext cx="6145200" cy="8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17"/>
          <p:cNvSpPr txBox="1">
            <a:spLocks noGrp="1"/>
          </p:cNvSpPr>
          <p:nvPr>
            <p:ph type="title" idx="4"/>
          </p:nvPr>
        </p:nvSpPr>
        <p:spPr>
          <a:xfrm>
            <a:off x="1676384" y="4763800"/>
            <a:ext cx="6145200" cy="55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53" name="Google Shape;353;p17"/>
          <p:cNvSpPr txBox="1">
            <a:spLocks noGrp="1"/>
          </p:cNvSpPr>
          <p:nvPr>
            <p:ph type="subTitle" idx="5"/>
          </p:nvPr>
        </p:nvSpPr>
        <p:spPr>
          <a:xfrm>
            <a:off x="1676400" y="5326967"/>
            <a:ext cx="6145200" cy="8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17"/>
          <p:cNvSpPr txBox="1">
            <a:spLocks noGrp="1"/>
          </p:cNvSpPr>
          <p:nvPr>
            <p:ph type="title" idx="6"/>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358003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3"/>
        <p:cNvGrpSpPr/>
        <p:nvPr/>
      </p:nvGrpSpPr>
      <p:grpSpPr>
        <a:xfrm>
          <a:off x="0" y="0"/>
          <a:ext cx="0" cy="0"/>
          <a:chOff x="0" y="0"/>
          <a:chExt cx="0" cy="0"/>
        </a:xfrm>
      </p:grpSpPr>
      <p:sp>
        <p:nvSpPr>
          <p:cNvPr id="44" name="Google Shape;44;p3"/>
          <p:cNvSpPr/>
          <p:nvPr/>
        </p:nvSpPr>
        <p:spPr>
          <a:xfrm>
            <a:off x="8181867" y="12668"/>
            <a:ext cx="4415984" cy="3603689"/>
          </a:xfrm>
          <a:custGeom>
            <a:avLst/>
            <a:gdLst/>
            <a:ahLst/>
            <a:cxnLst/>
            <a:rect l="l" t="t" r="r" b="b"/>
            <a:pathLst>
              <a:path w="125288" h="102242" extrusionOk="0">
                <a:moveTo>
                  <a:pt x="0" y="0"/>
                </a:moveTo>
                <a:cubicBezTo>
                  <a:pt x="1621" y="14589"/>
                  <a:pt x="8721" y="29637"/>
                  <a:pt x="19694" y="39388"/>
                </a:cubicBezTo>
                <a:cubicBezTo>
                  <a:pt x="24405" y="43574"/>
                  <a:pt x="34262" y="38603"/>
                  <a:pt x="38131" y="43578"/>
                </a:cubicBezTo>
                <a:cubicBezTo>
                  <a:pt x="47169" y="55198"/>
                  <a:pt x="49567" y="73303"/>
                  <a:pt x="62435" y="80452"/>
                </a:cubicBezTo>
                <a:cubicBezTo>
                  <a:pt x="74868" y="87360"/>
                  <a:pt x="90770" y="83310"/>
                  <a:pt x="104756" y="85900"/>
                </a:cubicBezTo>
                <a:cubicBezTo>
                  <a:pt x="113357" y="87493"/>
                  <a:pt x="119356" y="95814"/>
                  <a:pt x="125288" y="102242"/>
                </a:cubicBezTo>
              </a:path>
            </a:pathLst>
          </a:custGeom>
          <a:noFill/>
          <a:ln w="19050" cap="flat" cmpd="sng">
            <a:solidFill>
              <a:schemeClr val="accent1"/>
            </a:solidFill>
            <a:prstDash val="solid"/>
            <a:round/>
            <a:headEnd type="none" w="med" len="med"/>
            <a:tailEnd type="none" w="med" len="med"/>
          </a:ln>
        </p:spPr>
      </p:sp>
      <p:sp>
        <p:nvSpPr>
          <p:cNvPr id="45" name="Google Shape;45;p3"/>
          <p:cNvSpPr/>
          <p:nvPr/>
        </p:nvSpPr>
        <p:spPr>
          <a:xfrm rot="5400000" flipH="1">
            <a:off x="-613244" y="-470429"/>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p:nvPr/>
        </p:nvSpPr>
        <p:spPr>
          <a:xfrm rot="5400000" flipH="1">
            <a:off x="115553" y="539294"/>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 name="Google Shape;47;p3"/>
          <p:cNvGrpSpPr/>
          <p:nvPr/>
        </p:nvGrpSpPr>
        <p:grpSpPr>
          <a:xfrm rot="-10119719" flipH="1">
            <a:off x="-1137271" y="4749619"/>
            <a:ext cx="4687592" cy="3257840"/>
            <a:chOff x="-154942" y="-422500"/>
            <a:chExt cx="3515639" cy="2443341"/>
          </a:xfrm>
        </p:grpSpPr>
        <p:sp>
          <p:nvSpPr>
            <p:cNvPr id="48" name="Google Shape;48;p3"/>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 name="Google Shape;54;p3"/>
          <p:cNvSpPr/>
          <p:nvPr/>
        </p:nvSpPr>
        <p:spPr>
          <a:xfrm rot="-5400000">
            <a:off x="9409435" y="4595552"/>
            <a:ext cx="4184005" cy="1695083"/>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3"/>
          <p:cNvSpPr txBox="1">
            <a:spLocks noGrp="1"/>
          </p:cNvSpPr>
          <p:nvPr>
            <p:ph type="title"/>
          </p:nvPr>
        </p:nvSpPr>
        <p:spPr>
          <a:xfrm>
            <a:off x="3031000" y="3868667"/>
            <a:ext cx="6130000" cy="10140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6" name="Google Shape;56;p3"/>
          <p:cNvSpPr txBox="1">
            <a:spLocks noGrp="1"/>
          </p:cNvSpPr>
          <p:nvPr>
            <p:ph type="title" idx="2" hasCustomPrompt="1"/>
          </p:nvPr>
        </p:nvSpPr>
        <p:spPr>
          <a:xfrm>
            <a:off x="8774349" y="1838333"/>
            <a:ext cx="1999600" cy="9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3"/>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3"/>
          <p:cNvSpPr txBox="1">
            <a:spLocks noGrp="1"/>
          </p:cNvSpPr>
          <p:nvPr>
            <p:ph type="subTitle" idx="1"/>
          </p:nvPr>
        </p:nvSpPr>
        <p:spPr>
          <a:xfrm>
            <a:off x="2248600" y="5134968"/>
            <a:ext cx="7694800" cy="5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667">
                <a:solidFill>
                  <a:schemeClr val="accent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91723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55"/>
        <p:cNvGrpSpPr/>
        <p:nvPr/>
      </p:nvGrpSpPr>
      <p:grpSpPr>
        <a:xfrm>
          <a:off x="0" y="0"/>
          <a:ext cx="0" cy="0"/>
          <a:chOff x="0" y="0"/>
          <a:chExt cx="0" cy="0"/>
        </a:xfrm>
      </p:grpSpPr>
      <p:sp>
        <p:nvSpPr>
          <p:cNvPr id="356" name="Google Shape;356;p18"/>
          <p:cNvSpPr/>
          <p:nvPr/>
        </p:nvSpPr>
        <p:spPr>
          <a:xfrm rot="5400000">
            <a:off x="-882949"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8"/>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8"/>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8"/>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8"/>
          <p:cNvSpPr/>
          <p:nvPr/>
        </p:nvSpPr>
        <p:spPr>
          <a:xfrm rot="5400000">
            <a:off x="10642267" y="2355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1" name="Google Shape;361;p18"/>
          <p:cNvGrpSpPr/>
          <p:nvPr/>
        </p:nvGrpSpPr>
        <p:grpSpPr>
          <a:xfrm rot="3841766">
            <a:off x="8795629" y="-527717"/>
            <a:ext cx="4687419" cy="3257719"/>
            <a:chOff x="-154942" y="-422500"/>
            <a:chExt cx="3515639" cy="2443341"/>
          </a:xfrm>
        </p:grpSpPr>
        <p:sp>
          <p:nvSpPr>
            <p:cNvPr id="362" name="Google Shape;362;p18"/>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8"/>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8"/>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8"/>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8"/>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8"/>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8" name="Google Shape;368;p18"/>
          <p:cNvSpPr txBox="1">
            <a:spLocks noGrp="1"/>
          </p:cNvSpPr>
          <p:nvPr>
            <p:ph type="title"/>
          </p:nvPr>
        </p:nvSpPr>
        <p:spPr>
          <a:xfrm>
            <a:off x="1676400" y="2211800"/>
            <a:ext cx="2950400" cy="591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69" name="Google Shape;369;p18"/>
          <p:cNvSpPr txBox="1">
            <a:spLocks noGrp="1"/>
          </p:cNvSpPr>
          <p:nvPr>
            <p:ph type="subTitle" idx="1"/>
          </p:nvPr>
        </p:nvSpPr>
        <p:spPr>
          <a:xfrm>
            <a:off x="1676808" y="2803121"/>
            <a:ext cx="294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0" name="Google Shape;370;p18"/>
          <p:cNvSpPr txBox="1">
            <a:spLocks noGrp="1"/>
          </p:cNvSpPr>
          <p:nvPr>
            <p:ph type="title" idx="2"/>
          </p:nvPr>
        </p:nvSpPr>
        <p:spPr>
          <a:xfrm>
            <a:off x="4934333" y="2211800"/>
            <a:ext cx="2950400" cy="591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71" name="Google Shape;371;p18"/>
          <p:cNvSpPr txBox="1">
            <a:spLocks noGrp="1"/>
          </p:cNvSpPr>
          <p:nvPr>
            <p:ph type="subTitle" idx="3"/>
          </p:nvPr>
        </p:nvSpPr>
        <p:spPr>
          <a:xfrm>
            <a:off x="4934740" y="2803121"/>
            <a:ext cx="294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2" name="Google Shape;372;p18"/>
          <p:cNvSpPr txBox="1">
            <a:spLocks noGrp="1"/>
          </p:cNvSpPr>
          <p:nvPr>
            <p:ph type="title" idx="4"/>
          </p:nvPr>
        </p:nvSpPr>
        <p:spPr>
          <a:xfrm>
            <a:off x="1676400" y="4133735"/>
            <a:ext cx="2950400" cy="591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73" name="Google Shape;373;p18"/>
          <p:cNvSpPr txBox="1">
            <a:spLocks noGrp="1"/>
          </p:cNvSpPr>
          <p:nvPr>
            <p:ph type="subTitle" idx="5"/>
          </p:nvPr>
        </p:nvSpPr>
        <p:spPr>
          <a:xfrm>
            <a:off x="1676808" y="4725059"/>
            <a:ext cx="294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4" name="Google Shape;374;p18"/>
          <p:cNvSpPr txBox="1">
            <a:spLocks noGrp="1"/>
          </p:cNvSpPr>
          <p:nvPr>
            <p:ph type="title" idx="6"/>
          </p:nvPr>
        </p:nvSpPr>
        <p:spPr>
          <a:xfrm>
            <a:off x="4934333" y="4133735"/>
            <a:ext cx="2950400" cy="591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75" name="Google Shape;375;p18"/>
          <p:cNvSpPr txBox="1">
            <a:spLocks noGrp="1"/>
          </p:cNvSpPr>
          <p:nvPr>
            <p:ph type="subTitle" idx="7"/>
          </p:nvPr>
        </p:nvSpPr>
        <p:spPr>
          <a:xfrm>
            <a:off x="4934740" y="4725059"/>
            <a:ext cx="294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18"/>
          <p:cNvSpPr txBox="1">
            <a:spLocks noGrp="1"/>
          </p:cNvSpPr>
          <p:nvPr>
            <p:ph type="title" idx="8"/>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2731182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7"/>
        <p:cNvGrpSpPr/>
        <p:nvPr/>
      </p:nvGrpSpPr>
      <p:grpSpPr>
        <a:xfrm>
          <a:off x="0" y="0"/>
          <a:ext cx="0" cy="0"/>
          <a:chOff x="0" y="0"/>
          <a:chExt cx="0" cy="0"/>
        </a:xfrm>
      </p:grpSpPr>
      <p:sp>
        <p:nvSpPr>
          <p:cNvPr id="378" name="Google Shape;378;p19"/>
          <p:cNvSpPr/>
          <p:nvPr/>
        </p:nvSpPr>
        <p:spPr>
          <a:xfrm rot="5400000">
            <a:off x="-882949"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9"/>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9"/>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9"/>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19"/>
          <p:cNvSpPr/>
          <p:nvPr/>
        </p:nvSpPr>
        <p:spPr>
          <a:xfrm rot="5400000">
            <a:off x="10642267" y="2355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3" name="Google Shape;383;p19"/>
          <p:cNvGrpSpPr/>
          <p:nvPr/>
        </p:nvGrpSpPr>
        <p:grpSpPr>
          <a:xfrm rot="3841766">
            <a:off x="8795629" y="-527717"/>
            <a:ext cx="4687419" cy="3257719"/>
            <a:chOff x="-154942" y="-422500"/>
            <a:chExt cx="3515639" cy="2443341"/>
          </a:xfrm>
        </p:grpSpPr>
        <p:sp>
          <p:nvSpPr>
            <p:cNvPr id="384" name="Google Shape;384;p19"/>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9"/>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9"/>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9"/>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9"/>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9"/>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0" name="Google Shape;390;p19"/>
          <p:cNvSpPr txBox="1">
            <a:spLocks noGrp="1"/>
          </p:cNvSpPr>
          <p:nvPr>
            <p:ph type="title"/>
          </p:nvPr>
        </p:nvSpPr>
        <p:spPr>
          <a:xfrm>
            <a:off x="1674303" y="2378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1" name="Google Shape;391;p19"/>
          <p:cNvSpPr txBox="1">
            <a:spLocks noGrp="1"/>
          </p:cNvSpPr>
          <p:nvPr>
            <p:ph type="subTitle" idx="1"/>
          </p:nvPr>
        </p:nvSpPr>
        <p:spPr>
          <a:xfrm>
            <a:off x="1674303" y="2845435"/>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2" name="Google Shape;392;p19"/>
          <p:cNvSpPr txBox="1">
            <a:spLocks noGrp="1"/>
          </p:cNvSpPr>
          <p:nvPr>
            <p:ph type="title" idx="2"/>
          </p:nvPr>
        </p:nvSpPr>
        <p:spPr>
          <a:xfrm>
            <a:off x="4689221" y="2378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3" name="Google Shape;393;p19"/>
          <p:cNvSpPr txBox="1">
            <a:spLocks noGrp="1"/>
          </p:cNvSpPr>
          <p:nvPr>
            <p:ph type="subTitle" idx="3"/>
          </p:nvPr>
        </p:nvSpPr>
        <p:spPr>
          <a:xfrm>
            <a:off x="4689216" y="2845435"/>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4" name="Google Shape;394;p19"/>
          <p:cNvSpPr txBox="1">
            <a:spLocks noGrp="1"/>
          </p:cNvSpPr>
          <p:nvPr>
            <p:ph type="title" idx="4"/>
          </p:nvPr>
        </p:nvSpPr>
        <p:spPr>
          <a:xfrm>
            <a:off x="1674303" y="4304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5" name="Google Shape;395;p19"/>
          <p:cNvSpPr txBox="1">
            <a:spLocks noGrp="1"/>
          </p:cNvSpPr>
          <p:nvPr>
            <p:ph type="subTitle" idx="5"/>
          </p:nvPr>
        </p:nvSpPr>
        <p:spPr>
          <a:xfrm>
            <a:off x="1674303" y="4771433"/>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6" name="Google Shape;396;p19"/>
          <p:cNvSpPr txBox="1">
            <a:spLocks noGrp="1"/>
          </p:cNvSpPr>
          <p:nvPr>
            <p:ph type="title" idx="6"/>
          </p:nvPr>
        </p:nvSpPr>
        <p:spPr>
          <a:xfrm>
            <a:off x="4689221" y="4304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7" name="Google Shape;397;p19"/>
          <p:cNvSpPr txBox="1">
            <a:spLocks noGrp="1"/>
          </p:cNvSpPr>
          <p:nvPr>
            <p:ph type="subTitle" idx="7"/>
          </p:nvPr>
        </p:nvSpPr>
        <p:spPr>
          <a:xfrm>
            <a:off x="4689216" y="4771433"/>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8" name="Google Shape;398;p19"/>
          <p:cNvSpPr txBox="1">
            <a:spLocks noGrp="1"/>
          </p:cNvSpPr>
          <p:nvPr>
            <p:ph type="title" idx="8"/>
          </p:nvPr>
        </p:nvSpPr>
        <p:spPr>
          <a:xfrm>
            <a:off x="7704097" y="2378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9" name="Google Shape;399;p19"/>
          <p:cNvSpPr txBox="1">
            <a:spLocks noGrp="1"/>
          </p:cNvSpPr>
          <p:nvPr>
            <p:ph type="subTitle" idx="9"/>
          </p:nvPr>
        </p:nvSpPr>
        <p:spPr>
          <a:xfrm>
            <a:off x="7704088" y="2845435"/>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0" name="Google Shape;400;p19"/>
          <p:cNvSpPr txBox="1">
            <a:spLocks noGrp="1"/>
          </p:cNvSpPr>
          <p:nvPr>
            <p:ph type="title" idx="13"/>
          </p:nvPr>
        </p:nvSpPr>
        <p:spPr>
          <a:xfrm>
            <a:off x="7704097" y="4304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1" name="Google Shape;401;p19"/>
          <p:cNvSpPr txBox="1">
            <a:spLocks noGrp="1"/>
          </p:cNvSpPr>
          <p:nvPr>
            <p:ph type="subTitle" idx="14"/>
          </p:nvPr>
        </p:nvSpPr>
        <p:spPr>
          <a:xfrm>
            <a:off x="7704088" y="4771433"/>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 name="Google Shape;402;p19"/>
          <p:cNvSpPr txBox="1">
            <a:spLocks noGrp="1"/>
          </p:cNvSpPr>
          <p:nvPr>
            <p:ph type="title" idx="15"/>
          </p:nvPr>
        </p:nvSpPr>
        <p:spPr>
          <a:xfrm>
            <a:off x="960000" y="698199"/>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4189264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03"/>
        <p:cNvGrpSpPr/>
        <p:nvPr/>
      </p:nvGrpSpPr>
      <p:grpSpPr>
        <a:xfrm>
          <a:off x="0" y="0"/>
          <a:ext cx="0" cy="0"/>
          <a:chOff x="0" y="0"/>
          <a:chExt cx="0" cy="0"/>
        </a:xfrm>
      </p:grpSpPr>
      <p:sp>
        <p:nvSpPr>
          <p:cNvPr id="404" name="Google Shape;404;p20"/>
          <p:cNvSpPr/>
          <p:nvPr/>
        </p:nvSpPr>
        <p:spPr>
          <a:xfrm>
            <a:off x="10168267" y="-209500"/>
            <a:ext cx="2290667" cy="3366133"/>
          </a:xfrm>
          <a:custGeom>
            <a:avLst/>
            <a:gdLst/>
            <a:ahLst/>
            <a:cxnLst/>
            <a:rect l="l" t="t" r="r" b="b"/>
            <a:pathLst>
              <a:path w="68720" h="100984" extrusionOk="0">
                <a:moveTo>
                  <a:pt x="0" y="0"/>
                </a:moveTo>
                <a:cubicBezTo>
                  <a:pt x="11625" y="19375"/>
                  <a:pt x="15426" y="42682"/>
                  <a:pt x="26399" y="62434"/>
                </a:cubicBezTo>
                <a:cubicBezTo>
                  <a:pt x="29249" y="67563"/>
                  <a:pt x="31900" y="73951"/>
                  <a:pt x="37293" y="76262"/>
                </a:cubicBezTo>
                <a:cubicBezTo>
                  <a:pt x="40750" y="77744"/>
                  <a:pt x="45529" y="76536"/>
                  <a:pt x="48188" y="79195"/>
                </a:cubicBezTo>
                <a:cubicBezTo>
                  <a:pt x="55245" y="86252"/>
                  <a:pt x="59794" y="96521"/>
                  <a:pt x="68720" y="100984"/>
                </a:cubicBezTo>
              </a:path>
            </a:pathLst>
          </a:custGeom>
          <a:noFill/>
          <a:ln w="19050" cap="flat" cmpd="sng">
            <a:solidFill>
              <a:schemeClr val="accent1"/>
            </a:solidFill>
            <a:prstDash val="solid"/>
            <a:round/>
            <a:headEnd type="none" w="med" len="med"/>
            <a:tailEnd type="none" w="med" len="med"/>
          </a:ln>
        </p:spPr>
      </p:sp>
      <p:sp>
        <p:nvSpPr>
          <p:cNvPr id="405" name="Google Shape;405;p20"/>
          <p:cNvSpPr/>
          <p:nvPr/>
        </p:nvSpPr>
        <p:spPr>
          <a:xfrm rot="5400000" flipH="1">
            <a:off x="-1785310" y="-1668045"/>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0"/>
          <p:cNvSpPr/>
          <p:nvPr/>
        </p:nvSpPr>
        <p:spPr>
          <a:xfrm rot="5400000" flipH="1">
            <a:off x="-541348" y="-41239"/>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7" name="Google Shape;407;p20"/>
          <p:cNvGrpSpPr/>
          <p:nvPr/>
        </p:nvGrpSpPr>
        <p:grpSpPr>
          <a:xfrm rot="-10119719" flipH="1">
            <a:off x="-1137271" y="4749619"/>
            <a:ext cx="4687592" cy="3257840"/>
            <a:chOff x="-154942" y="-422500"/>
            <a:chExt cx="3515639" cy="2443341"/>
          </a:xfrm>
        </p:grpSpPr>
        <p:sp>
          <p:nvSpPr>
            <p:cNvPr id="408" name="Google Shape;408;p20"/>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0"/>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0"/>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0"/>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0"/>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0"/>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20"/>
          <p:cNvSpPr/>
          <p:nvPr/>
        </p:nvSpPr>
        <p:spPr>
          <a:xfrm rot="-5400000">
            <a:off x="9996568" y="4643952"/>
            <a:ext cx="4184005" cy="1695083"/>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20"/>
          <p:cNvSpPr/>
          <p:nvPr/>
        </p:nvSpPr>
        <p:spPr>
          <a:xfrm rot="5400000">
            <a:off x="10073469" y="-500325"/>
            <a:ext cx="2656696" cy="2574983"/>
          </a:xfrm>
          <a:custGeom>
            <a:avLst/>
            <a:gdLst/>
            <a:ahLst/>
            <a:cxnLst/>
            <a:rect l="l" t="t" r="r" b="b"/>
            <a:pathLst>
              <a:path w="32675" h="31670" extrusionOk="0">
                <a:moveTo>
                  <a:pt x="16338" y="1"/>
                </a:moveTo>
                <a:cubicBezTo>
                  <a:pt x="14200" y="1"/>
                  <a:pt x="12336" y="677"/>
                  <a:pt x="10472" y="1426"/>
                </a:cubicBezTo>
                <a:cubicBezTo>
                  <a:pt x="8553" y="2230"/>
                  <a:pt x="7018" y="3381"/>
                  <a:pt x="5575" y="4843"/>
                </a:cubicBezTo>
                <a:cubicBezTo>
                  <a:pt x="4113" y="6305"/>
                  <a:pt x="2687" y="7676"/>
                  <a:pt x="1883" y="9613"/>
                </a:cubicBezTo>
                <a:cubicBezTo>
                  <a:pt x="1079" y="11495"/>
                  <a:pt x="1" y="13468"/>
                  <a:pt x="1" y="15606"/>
                </a:cubicBezTo>
                <a:cubicBezTo>
                  <a:pt x="1" y="17745"/>
                  <a:pt x="531" y="19956"/>
                  <a:pt x="1317" y="21820"/>
                </a:cubicBezTo>
                <a:cubicBezTo>
                  <a:pt x="2102" y="23720"/>
                  <a:pt x="3345" y="25675"/>
                  <a:pt x="4807" y="27101"/>
                </a:cubicBezTo>
                <a:cubicBezTo>
                  <a:pt x="6269" y="28563"/>
                  <a:pt x="8590" y="28819"/>
                  <a:pt x="10508" y="29623"/>
                </a:cubicBezTo>
                <a:cubicBezTo>
                  <a:pt x="12372" y="30390"/>
                  <a:pt x="14200" y="31669"/>
                  <a:pt x="16338" y="31669"/>
                </a:cubicBezTo>
                <a:cubicBezTo>
                  <a:pt x="18494" y="31669"/>
                  <a:pt x="20541" y="31011"/>
                  <a:pt x="22423" y="30244"/>
                </a:cubicBezTo>
                <a:cubicBezTo>
                  <a:pt x="24342" y="29440"/>
                  <a:pt x="26462" y="28599"/>
                  <a:pt x="27905" y="27137"/>
                </a:cubicBezTo>
                <a:cubicBezTo>
                  <a:pt x="29367" y="25675"/>
                  <a:pt x="30135" y="23537"/>
                  <a:pt x="30939" y="21619"/>
                </a:cubicBezTo>
                <a:cubicBezTo>
                  <a:pt x="31706" y="19773"/>
                  <a:pt x="32675" y="17726"/>
                  <a:pt x="32675" y="15570"/>
                </a:cubicBezTo>
                <a:cubicBezTo>
                  <a:pt x="32675" y="13432"/>
                  <a:pt x="31213" y="11604"/>
                  <a:pt x="30427" y="9741"/>
                </a:cubicBezTo>
                <a:cubicBezTo>
                  <a:pt x="29641" y="7822"/>
                  <a:pt x="29057" y="5775"/>
                  <a:pt x="27595" y="4331"/>
                </a:cubicBezTo>
                <a:cubicBezTo>
                  <a:pt x="26133" y="2870"/>
                  <a:pt x="24269" y="1919"/>
                  <a:pt x="22350" y="1115"/>
                </a:cubicBezTo>
                <a:cubicBezTo>
                  <a:pt x="20504" y="329"/>
                  <a:pt x="18494" y="1"/>
                  <a:pt x="163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6" name="Google Shape;416;p20"/>
          <p:cNvGrpSpPr/>
          <p:nvPr/>
        </p:nvGrpSpPr>
        <p:grpSpPr>
          <a:xfrm>
            <a:off x="10114345" y="598756"/>
            <a:ext cx="1475492" cy="1497057"/>
            <a:chOff x="6575458" y="1821066"/>
            <a:chExt cx="1106619" cy="1122793"/>
          </a:xfrm>
        </p:grpSpPr>
        <p:sp>
          <p:nvSpPr>
            <p:cNvPr id="417" name="Google Shape;417;p20"/>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0"/>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0"/>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0"/>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0"/>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0"/>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0"/>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0"/>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0"/>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0"/>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0"/>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20"/>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20"/>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0"/>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0"/>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0"/>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3" name="Google Shape;433;p20"/>
          <p:cNvSpPr txBox="1">
            <a:spLocks noGrp="1"/>
          </p:cNvSpPr>
          <p:nvPr>
            <p:ph type="subTitle" idx="1"/>
          </p:nvPr>
        </p:nvSpPr>
        <p:spPr>
          <a:xfrm>
            <a:off x="5961500" y="2319948"/>
            <a:ext cx="4523600" cy="720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20"/>
          <p:cNvSpPr txBox="1">
            <a:spLocks noGrp="1"/>
          </p:cNvSpPr>
          <p:nvPr>
            <p:ph type="subTitle" idx="2"/>
          </p:nvPr>
        </p:nvSpPr>
        <p:spPr>
          <a:xfrm>
            <a:off x="5961500" y="3725013"/>
            <a:ext cx="4523200" cy="720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 name="Google Shape;435;p20"/>
          <p:cNvSpPr txBox="1">
            <a:spLocks noGrp="1"/>
          </p:cNvSpPr>
          <p:nvPr>
            <p:ph type="title"/>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36" name="Google Shape;436;p20"/>
          <p:cNvSpPr txBox="1">
            <a:spLocks noGrp="1"/>
          </p:cNvSpPr>
          <p:nvPr>
            <p:ph type="title" idx="3" hasCustomPrompt="1"/>
          </p:nvPr>
        </p:nvSpPr>
        <p:spPr>
          <a:xfrm>
            <a:off x="1706900" y="2008733"/>
            <a:ext cx="1120400" cy="31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667">
                <a:solidFill>
                  <a:schemeClr val="l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37" name="Google Shape;437;p20"/>
          <p:cNvSpPr txBox="1">
            <a:spLocks noGrp="1"/>
          </p:cNvSpPr>
          <p:nvPr>
            <p:ph type="title" idx="4" hasCustomPrompt="1"/>
          </p:nvPr>
        </p:nvSpPr>
        <p:spPr>
          <a:xfrm>
            <a:off x="1707209" y="3416699"/>
            <a:ext cx="1120000" cy="30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667">
                <a:solidFill>
                  <a:schemeClr val="l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38" name="Google Shape;438;p20"/>
          <p:cNvSpPr txBox="1">
            <a:spLocks noGrp="1"/>
          </p:cNvSpPr>
          <p:nvPr>
            <p:ph type="title" idx="5"/>
          </p:nvPr>
        </p:nvSpPr>
        <p:spPr>
          <a:xfrm>
            <a:off x="5961500" y="2008733"/>
            <a:ext cx="4522400" cy="311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439" name="Google Shape;439;p20"/>
          <p:cNvSpPr txBox="1">
            <a:spLocks noGrp="1"/>
          </p:cNvSpPr>
          <p:nvPr>
            <p:ph type="title" idx="6"/>
          </p:nvPr>
        </p:nvSpPr>
        <p:spPr>
          <a:xfrm>
            <a:off x="5961500" y="3412832"/>
            <a:ext cx="4522400" cy="307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440" name="Google Shape;440;p20"/>
          <p:cNvSpPr txBox="1">
            <a:spLocks noGrp="1"/>
          </p:cNvSpPr>
          <p:nvPr>
            <p:ph type="subTitle" idx="7"/>
          </p:nvPr>
        </p:nvSpPr>
        <p:spPr>
          <a:xfrm>
            <a:off x="5961500" y="5172868"/>
            <a:ext cx="4523200" cy="76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1" name="Google Shape;441;p20"/>
          <p:cNvSpPr txBox="1">
            <a:spLocks noGrp="1"/>
          </p:cNvSpPr>
          <p:nvPr>
            <p:ph type="title" idx="8" hasCustomPrompt="1"/>
          </p:nvPr>
        </p:nvSpPr>
        <p:spPr>
          <a:xfrm>
            <a:off x="1707209" y="4858900"/>
            <a:ext cx="1120000" cy="31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667">
                <a:solidFill>
                  <a:schemeClr val="l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42" name="Google Shape;442;p20"/>
          <p:cNvSpPr txBox="1">
            <a:spLocks noGrp="1"/>
          </p:cNvSpPr>
          <p:nvPr>
            <p:ph type="title" idx="9"/>
          </p:nvPr>
        </p:nvSpPr>
        <p:spPr>
          <a:xfrm>
            <a:off x="5961500" y="4858029"/>
            <a:ext cx="4522400" cy="310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1158209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43"/>
        <p:cNvGrpSpPr/>
        <p:nvPr/>
      </p:nvGrpSpPr>
      <p:grpSpPr>
        <a:xfrm>
          <a:off x="0" y="0"/>
          <a:ext cx="0" cy="0"/>
          <a:chOff x="0" y="0"/>
          <a:chExt cx="0" cy="0"/>
        </a:xfrm>
      </p:grpSpPr>
      <p:grpSp>
        <p:nvGrpSpPr>
          <p:cNvPr id="444" name="Google Shape;444;p21"/>
          <p:cNvGrpSpPr/>
          <p:nvPr/>
        </p:nvGrpSpPr>
        <p:grpSpPr>
          <a:xfrm>
            <a:off x="2631537" y="4520073"/>
            <a:ext cx="753684" cy="764124"/>
            <a:chOff x="5650427" y="4365654"/>
            <a:chExt cx="565263" cy="573093"/>
          </a:xfrm>
        </p:grpSpPr>
        <p:sp>
          <p:nvSpPr>
            <p:cNvPr id="445" name="Google Shape;445;p21"/>
            <p:cNvSpPr/>
            <p:nvPr/>
          </p:nvSpPr>
          <p:spPr>
            <a:xfrm rot="5400000">
              <a:off x="5639315" y="4630294"/>
              <a:ext cx="176516" cy="154293"/>
            </a:xfrm>
            <a:custGeom>
              <a:avLst/>
              <a:gdLst/>
              <a:ahLst/>
              <a:cxnLst/>
              <a:rect l="l" t="t" r="r" b="b"/>
              <a:pathLst>
                <a:path w="1390" h="1215" extrusionOk="0">
                  <a:moveTo>
                    <a:pt x="659" y="0"/>
                  </a:moveTo>
                  <a:cubicBezTo>
                    <a:pt x="567" y="0"/>
                    <a:pt x="458" y="18"/>
                    <a:pt x="366" y="37"/>
                  </a:cubicBezTo>
                  <a:cubicBezTo>
                    <a:pt x="147" y="128"/>
                    <a:pt x="38" y="311"/>
                    <a:pt x="19" y="530"/>
                  </a:cubicBezTo>
                  <a:cubicBezTo>
                    <a:pt x="1" y="749"/>
                    <a:pt x="129" y="950"/>
                    <a:pt x="312" y="1096"/>
                  </a:cubicBezTo>
                  <a:cubicBezTo>
                    <a:pt x="414" y="1178"/>
                    <a:pt x="539" y="1214"/>
                    <a:pt x="664" y="1214"/>
                  </a:cubicBezTo>
                  <a:cubicBezTo>
                    <a:pt x="763" y="1214"/>
                    <a:pt x="862" y="1192"/>
                    <a:pt x="951" y="1151"/>
                  </a:cubicBezTo>
                  <a:cubicBezTo>
                    <a:pt x="1134" y="1060"/>
                    <a:pt x="1298" y="877"/>
                    <a:pt x="1353" y="658"/>
                  </a:cubicBezTo>
                  <a:cubicBezTo>
                    <a:pt x="1390" y="439"/>
                    <a:pt x="1317" y="164"/>
                    <a:pt x="1097" y="55"/>
                  </a:cubicBezTo>
                  <a:cubicBezTo>
                    <a:pt x="1028" y="20"/>
                    <a:pt x="966" y="7"/>
                    <a:pt x="897" y="7"/>
                  </a:cubicBezTo>
                  <a:cubicBezTo>
                    <a:pt x="857" y="7"/>
                    <a:pt x="815" y="12"/>
                    <a:pt x="768" y="18"/>
                  </a:cubicBezTo>
                  <a:cubicBezTo>
                    <a:pt x="732" y="0"/>
                    <a:pt x="695"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1"/>
            <p:cNvSpPr/>
            <p:nvPr/>
          </p:nvSpPr>
          <p:spPr>
            <a:xfrm rot="5400000">
              <a:off x="6111300" y="4363750"/>
              <a:ext cx="78988" cy="82797"/>
            </a:xfrm>
            <a:custGeom>
              <a:avLst/>
              <a:gdLst/>
              <a:ahLst/>
              <a:cxnLst/>
              <a:rect l="l" t="t" r="r" b="b"/>
              <a:pathLst>
                <a:path w="622" h="652" extrusionOk="0">
                  <a:moveTo>
                    <a:pt x="311" y="0"/>
                  </a:moveTo>
                  <a:cubicBezTo>
                    <a:pt x="256" y="0"/>
                    <a:pt x="220" y="18"/>
                    <a:pt x="165" y="37"/>
                  </a:cubicBezTo>
                  <a:cubicBezTo>
                    <a:pt x="146" y="73"/>
                    <a:pt x="128" y="73"/>
                    <a:pt x="92" y="91"/>
                  </a:cubicBezTo>
                  <a:cubicBezTo>
                    <a:pt x="73" y="110"/>
                    <a:pt x="73" y="128"/>
                    <a:pt x="55" y="165"/>
                  </a:cubicBezTo>
                  <a:cubicBezTo>
                    <a:pt x="37" y="183"/>
                    <a:pt x="0" y="219"/>
                    <a:pt x="0" y="256"/>
                  </a:cubicBezTo>
                  <a:lnTo>
                    <a:pt x="0" y="402"/>
                  </a:lnTo>
                  <a:lnTo>
                    <a:pt x="0" y="439"/>
                  </a:lnTo>
                  <a:cubicBezTo>
                    <a:pt x="0" y="457"/>
                    <a:pt x="37" y="475"/>
                    <a:pt x="37" y="494"/>
                  </a:cubicBezTo>
                  <a:cubicBezTo>
                    <a:pt x="55" y="548"/>
                    <a:pt x="92" y="567"/>
                    <a:pt x="146" y="621"/>
                  </a:cubicBezTo>
                  <a:cubicBezTo>
                    <a:pt x="168" y="643"/>
                    <a:pt x="208" y="652"/>
                    <a:pt x="252" y="652"/>
                  </a:cubicBezTo>
                  <a:cubicBezTo>
                    <a:pt x="284" y="652"/>
                    <a:pt x="317" y="647"/>
                    <a:pt x="347" y="640"/>
                  </a:cubicBezTo>
                  <a:cubicBezTo>
                    <a:pt x="402" y="621"/>
                    <a:pt x="439" y="603"/>
                    <a:pt x="494" y="548"/>
                  </a:cubicBezTo>
                  <a:cubicBezTo>
                    <a:pt x="530" y="530"/>
                    <a:pt x="549" y="475"/>
                    <a:pt x="585" y="439"/>
                  </a:cubicBezTo>
                  <a:lnTo>
                    <a:pt x="585" y="402"/>
                  </a:lnTo>
                  <a:lnTo>
                    <a:pt x="603" y="384"/>
                  </a:lnTo>
                  <a:lnTo>
                    <a:pt x="603" y="366"/>
                  </a:lnTo>
                  <a:cubicBezTo>
                    <a:pt x="622" y="293"/>
                    <a:pt x="622" y="219"/>
                    <a:pt x="585" y="165"/>
                  </a:cubicBezTo>
                  <a:cubicBezTo>
                    <a:pt x="549" y="110"/>
                    <a:pt x="512" y="91"/>
                    <a:pt x="494" y="55"/>
                  </a:cubicBezTo>
                  <a:cubicBezTo>
                    <a:pt x="494" y="55"/>
                    <a:pt x="457" y="55"/>
                    <a:pt x="457" y="18"/>
                  </a:cubicBezTo>
                  <a:cubicBezTo>
                    <a:pt x="439" y="18"/>
                    <a:pt x="421" y="0"/>
                    <a:pt x="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1"/>
            <p:cNvSpPr/>
            <p:nvPr/>
          </p:nvSpPr>
          <p:spPr>
            <a:xfrm rot="5400000">
              <a:off x="6111367" y="4834425"/>
              <a:ext cx="102354" cy="106291"/>
            </a:xfrm>
            <a:custGeom>
              <a:avLst/>
              <a:gdLst/>
              <a:ahLst/>
              <a:cxnLst/>
              <a:rect l="l" t="t" r="r" b="b"/>
              <a:pathLst>
                <a:path w="806" h="837" extrusionOk="0">
                  <a:moveTo>
                    <a:pt x="328" y="1"/>
                  </a:moveTo>
                  <a:cubicBezTo>
                    <a:pt x="234" y="1"/>
                    <a:pt x="131" y="30"/>
                    <a:pt x="74" y="117"/>
                  </a:cubicBezTo>
                  <a:cubicBezTo>
                    <a:pt x="38" y="208"/>
                    <a:pt x="1" y="281"/>
                    <a:pt x="1" y="372"/>
                  </a:cubicBezTo>
                  <a:cubicBezTo>
                    <a:pt x="1" y="409"/>
                    <a:pt x="1" y="464"/>
                    <a:pt x="38" y="519"/>
                  </a:cubicBezTo>
                  <a:cubicBezTo>
                    <a:pt x="38" y="555"/>
                    <a:pt x="56" y="592"/>
                    <a:pt x="74" y="628"/>
                  </a:cubicBezTo>
                  <a:cubicBezTo>
                    <a:pt x="92" y="646"/>
                    <a:pt x="129" y="701"/>
                    <a:pt x="147" y="720"/>
                  </a:cubicBezTo>
                  <a:cubicBezTo>
                    <a:pt x="165" y="738"/>
                    <a:pt x="220" y="756"/>
                    <a:pt x="239" y="774"/>
                  </a:cubicBezTo>
                  <a:cubicBezTo>
                    <a:pt x="307" y="816"/>
                    <a:pt x="376" y="836"/>
                    <a:pt x="444" y="836"/>
                  </a:cubicBezTo>
                  <a:cubicBezTo>
                    <a:pt x="467" y="836"/>
                    <a:pt x="490" y="834"/>
                    <a:pt x="513" y="829"/>
                  </a:cubicBezTo>
                  <a:cubicBezTo>
                    <a:pt x="604" y="811"/>
                    <a:pt x="677" y="756"/>
                    <a:pt x="714" y="665"/>
                  </a:cubicBezTo>
                  <a:cubicBezTo>
                    <a:pt x="805" y="628"/>
                    <a:pt x="805" y="537"/>
                    <a:pt x="787" y="445"/>
                  </a:cubicBezTo>
                  <a:cubicBezTo>
                    <a:pt x="787" y="409"/>
                    <a:pt x="787" y="409"/>
                    <a:pt x="768" y="391"/>
                  </a:cubicBezTo>
                  <a:cubicBezTo>
                    <a:pt x="787" y="354"/>
                    <a:pt x="787" y="299"/>
                    <a:pt x="768" y="281"/>
                  </a:cubicBezTo>
                  <a:cubicBezTo>
                    <a:pt x="714" y="208"/>
                    <a:pt x="677" y="171"/>
                    <a:pt x="604" y="117"/>
                  </a:cubicBezTo>
                  <a:cubicBezTo>
                    <a:pt x="586" y="98"/>
                    <a:pt x="567" y="98"/>
                    <a:pt x="531" y="80"/>
                  </a:cubicBezTo>
                  <a:lnTo>
                    <a:pt x="513" y="62"/>
                  </a:lnTo>
                  <a:cubicBezTo>
                    <a:pt x="513" y="62"/>
                    <a:pt x="494" y="62"/>
                    <a:pt x="476" y="25"/>
                  </a:cubicBezTo>
                  <a:cubicBezTo>
                    <a:pt x="440" y="25"/>
                    <a:pt x="421" y="7"/>
                    <a:pt x="403" y="7"/>
                  </a:cubicBezTo>
                  <a:cubicBezTo>
                    <a:pt x="379" y="3"/>
                    <a:pt x="354" y="1"/>
                    <a:pt x="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8" name="Google Shape;448;p21"/>
          <p:cNvSpPr/>
          <p:nvPr/>
        </p:nvSpPr>
        <p:spPr>
          <a:xfrm rot="5400000">
            <a:off x="5044077" y="-1475057"/>
            <a:ext cx="2669887" cy="2688128"/>
          </a:xfrm>
          <a:custGeom>
            <a:avLst/>
            <a:gdLst/>
            <a:ahLst/>
            <a:cxnLst/>
            <a:rect l="l" t="t" r="r" b="b"/>
            <a:pathLst>
              <a:path w="31322" h="31536" extrusionOk="0">
                <a:moveTo>
                  <a:pt x="15862" y="1"/>
                </a:moveTo>
                <a:cubicBezTo>
                  <a:pt x="13706" y="1"/>
                  <a:pt x="11622" y="513"/>
                  <a:pt x="9777" y="1280"/>
                </a:cubicBezTo>
                <a:cubicBezTo>
                  <a:pt x="7840" y="2084"/>
                  <a:pt x="6268" y="3436"/>
                  <a:pt x="4806" y="4898"/>
                </a:cubicBezTo>
                <a:cubicBezTo>
                  <a:pt x="3344" y="6360"/>
                  <a:pt x="1572" y="7786"/>
                  <a:pt x="786" y="9704"/>
                </a:cubicBezTo>
                <a:cubicBezTo>
                  <a:pt x="0" y="11568"/>
                  <a:pt x="622" y="13798"/>
                  <a:pt x="622" y="15954"/>
                </a:cubicBezTo>
                <a:cubicBezTo>
                  <a:pt x="622" y="18092"/>
                  <a:pt x="512" y="20121"/>
                  <a:pt x="1279" y="21984"/>
                </a:cubicBezTo>
                <a:cubicBezTo>
                  <a:pt x="2083" y="23921"/>
                  <a:pt x="3637" y="25237"/>
                  <a:pt x="5099" y="26699"/>
                </a:cubicBezTo>
                <a:cubicBezTo>
                  <a:pt x="6561" y="28161"/>
                  <a:pt x="7931" y="29660"/>
                  <a:pt x="9850" y="30445"/>
                </a:cubicBezTo>
                <a:cubicBezTo>
                  <a:pt x="11732" y="31231"/>
                  <a:pt x="13706" y="31414"/>
                  <a:pt x="15862" y="31414"/>
                </a:cubicBezTo>
                <a:cubicBezTo>
                  <a:pt x="16990" y="31414"/>
                  <a:pt x="18153" y="31536"/>
                  <a:pt x="19272" y="31536"/>
                </a:cubicBezTo>
                <a:cubicBezTo>
                  <a:pt x="20274" y="31536"/>
                  <a:pt x="21240" y="31438"/>
                  <a:pt x="22112" y="31067"/>
                </a:cubicBezTo>
                <a:cubicBezTo>
                  <a:pt x="24031" y="30263"/>
                  <a:pt x="25182" y="28216"/>
                  <a:pt x="26644" y="26754"/>
                </a:cubicBezTo>
                <a:cubicBezTo>
                  <a:pt x="28087" y="25310"/>
                  <a:pt x="29202" y="23757"/>
                  <a:pt x="30006" y="21838"/>
                </a:cubicBezTo>
                <a:cubicBezTo>
                  <a:pt x="30774" y="19993"/>
                  <a:pt x="31103" y="18147"/>
                  <a:pt x="31103" y="15991"/>
                </a:cubicBezTo>
                <a:cubicBezTo>
                  <a:pt x="31103" y="13871"/>
                  <a:pt x="31322" y="11769"/>
                  <a:pt x="30573" y="9851"/>
                </a:cubicBezTo>
                <a:cubicBezTo>
                  <a:pt x="29769" y="7932"/>
                  <a:pt x="28873" y="5849"/>
                  <a:pt x="27411" y="4387"/>
                </a:cubicBezTo>
                <a:cubicBezTo>
                  <a:pt x="25949" y="2925"/>
                  <a:pt x="23994" y="1737"/>
                  <a:pt x="22075" y="933"/>
                </a:cubicBezTo>
                <a:cubicBezTo>
                  <a:pt x="20211" y="184"/>
                  <a:pt x="18000" y="1"/>
                  <a:pt x="158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21"/>
          <p:cNvSpPr/>
          <p:nvPr/>
        </p:nvSpPr>
        <p:spPr>
          <a:xfrm rot="5400000">
            <a:off x="-595838" y="3442974"/>
            <a:ext cx="4004511" cy="409163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0" name="Google Shape;450;p21"/>
          <p:cNvGrpSpPr/>
          <p:nvPr/>
        </p:nvGrpSpPr>
        <p:grpSpPr>
          <a:xfrm rot="5400000">
            <a:off x="-1049457" y="74020"/>
            <a:ext cx="3673608" cy="2553128"/>
            <a:chOff x="-154942" y="-422500"/>
            <a:chExt cx="3515639" cy="2443341"/>
          </a:xfrm>
        </p:grpSpPr>
        <p:sp>
          <p:nvSpPr>
            <p:cNvPr id="451" name="Google Shape;451;p21"/>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1"/>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1"/>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1"/>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1"/>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1"/>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 name="Google Shape;457;p21"/>
          <p:cNvGrpSpPr/>
          <p:nvPr/>
        </p:nvGrpSpPr>
        <p:grpSpPr>
          <a:xfrm>
            <a:off x="4062211" y="-65078"/>
            <a:ext cx="1475492" cy="1497057"/>
            <a:chOff x="6575458" y="1821066"/>
            <a:chExt cx="1106619" cy="1122793"/>
          </a:xfrm>
        </p:grpSpPr>
        <p:sp>
          <p:nvSpPr>
            <p:cNvPr id="458" name="Google Shape;458;p21"/>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21"/>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1"/>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21"/>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21"/>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1"/>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1"/>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1"/>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1"/>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21"/>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21"/>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1"/>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21"/>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21"/>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1"/>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21"/>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4" name="Google Shape;474;p21"/>
          <p:cNvSpPr/>
          <p:nvPr/>
        </p:nvSpPr>
        <p:spPr>
          <a:xfrm rot="5400000">
            <a:off x="-446210" y="5316575"/>
            <a:ext cx="1987785" cy="1630107"/>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21"/>
          <p:cNvSpPr/>
          <p:nvPr/>
        </p:nvSpPr>
        <p:spPr>
          <a:xfrm>
            <a:off x="8742833" y="-1509745"/>
            <a:ext cx="4052867" cy="3651200"/>
          </a:xfrm>
          <a:custGeom>
            <a:avLst/>
            <a:gdLst/>
            <a:ahLst/>
            <a:cxnLst/>
            <a:rect l="l" t="t" r="r" b="b"/>
            <a:pathLst>
              <a:path w="121586" h="109536" extrusionOk="0">
                <a:moveTo>
                  <a:pt x="0" y="1755"/>
                </a:moveTo>
                <a:cubicBezTo>
                  <a:pt x="10508" y="-1748"/>
                  <a:pt x="25950" y="175"/>
                  <a:pt x="32388" y="9188"/>
                </a:cubicBezTo>
                <a:cubicBezTo>
                  <a:pt x="39200" y="18725"/>
                  <a:pt x="37061" y="32287"/>
                  <a:pt x="41414" y="43168"/>
                </a:cubicBezTo>
                <a:cubicBezTo>
                  <a:pt x="44515" y="50919"/>
                  <a:pt x="49343" y="57992"/>
                  <a:pt x="54687" y="64406"/>
                </a:cubicBezTo>
                <a:cubicBezTo>
                  <a:pt x="58140" y="68550"/>
                  <a:pt x="62074" y="72613"/>
                  <a:pt x="66899" y="75025"/>
                </a:cubicBezTo>
                <a:cubicBezTo>
                  <a:pt x="77649" y="80400"/>
                  <a:pt x="91191" y="78144"/>
                  <a:pt x="101941" y="83520"/>
                </a:cubicBezTo>
                <a:cubicBezTo>
                  <a:pt x="111660" y="88380"/>
                  <a:pt x="116726" y="99817"/>
                  <a:pt x="121586" y="109536"/>
                </a:cubicBezTo>
              </a:path>
            </a:pathLst>
          </a:custGeom>
          <a:noFill/>
          <a:ln w="19050" cap="flat" cmpd="sng">
            <a:solidFill>
              <a:schemeClr val="accent1"/>
            </a:solidFill>
            <a:prstDash val="solid"/>
            <a:round/>
            <a:headEnd type="none" w="med" len="med"/>
            <a:tailEnd type="none" w="med" len="med"/>
          </a:ln>
        </p:spPr>
      </p:sp>
      <p:sp>
        <p:nvSpPr>
          <p:cNvPr id="476" name="Google Shape;476;p21"/>
          <p:cNvSpPr txBox="1">
            <a:spLocks noGrp="1"/>
          </p:cNvSpPr>
          <p:nvPr>
            <p:ph type="ctrTitle"/>
          </p:nvPr>
        </p:nvSpPr>
        <p:spPr>
          <a:xfrm>
            <a:off x="5892233" y="1433667"/>
            <a:ext cx="53488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7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77" name="Google Shape;477;p21"/>
          <p:cNvSpPr txBox="1">
            <a:spLocks noGrp="1"/>
          </p:cNvSpPr>
          <p:nvPr>
            <p:ph type="subTitle" idx="1"/>
          </p:nvPr>
        </p:nvSpPr>
        <p:spPr>
          <a:xfrm>
            <a:off x="5892233" y="2764067"/>
            <a:ext cx="5348800" cy="171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478" name="Google Shape;478;p21"/>
          <p:cNvSpPr txBox="1"/>
          <p:nvPr/>
        </p:nvSpPr>
        <p:spPr>
          <a:xfrm>
            <a:off x="5892233" y="4916333"/>
            <a:ext cx="5348800" cy="10060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None/>
            </a:pPr>
            <a:r>
              <a:rPr lang="en" sz="1600">
                <a:solidFill>
                  <a:schemeClr val="accent1"/>
                </a:solidFill>
                <a:latin typeface="Zilla Slab"/>
                <a:ea typeface="Zilla Slab"/>
                <a:cs typeface="Zilla Slab"/>
                <a:sym typeface="Zilla Slab"/>
              </a:rPr>
              <a:t>CRÉDITOS: este modelo de apresentação foi criado pelo </a:t>
            </a:r>
            <a:r>
              <a:rPr lang="en" sz="1600" b="1">
                <a:solidFill>
                  <a:schemeClr val="accent1"/>
                </a:solidFill>
                <a:latin typeface="Zilla Slab"/>
                <a:ea typeface="Zilla Slab"/>
                <a:cs typeface="Zilla Slab"/>
                <a:sym typeface="Zilla Slab"/>
              </a:rPr>
              <a:t>Slidesgo</a:t>
            </a:r>
            <a:r>
              <a:rPr lang="en" sz="1600">
                <a:solidFill>
                  <a:schemeClr val="accent1"/>
                </a:solidFill>
                <a:latin typeface="Zilla Slab"/>
                <a:ea typeface="Zilla Slab"/>
                <a:cs typeface="Zilla Slab"/>
                <a:sym typeface="Zilla Slab"/>
              </a:rPr>
              <a:t>, e inclui ícones da </a:t>
            </a:r>
            <a:r>
              <a:rPr lang="en" sz="1600" b="1">
                <a:solidFill>
                  <a:schemeClr val="accent1"/>
                </a:solidFill>
                <a:latin typeface="Zilla Slab"/>
                <a:ea typeface="Zilla Slab"/>
                <a:cs typeface="Zilla Slab"/>
                <a:sym typeface="Zilla Slab"/>
              </a:rPr>
              <a:t>Flaticon</a:t>
            </a:r>
            <a:r>
              <a:rPr lang="en" sz="1600">
                <a:solidFill>
                  <a:schemeClr val="accent1"/>
                </a:solidFill>
                <a:latin typeface="Zilla Slab"/>
                <a:ea typeface="Zilla Slab"/>
                <a:cs typeface="Zilla Slab"/>
                <a:sym typeface="Zilla Slab"/>
              </a:rPr>
              <a:t> e infográficos e imagens da </a:t>
            </a:r>
            <a:r>
              <a:rPr lang="en" sz="1600" b="1">
                <a:solidFill>
                  <a:schemeClr val="accent1"/>
                </a:solidFill>
                <a:latin typeface="Zilla Slab"/>
                <a:ea typeface="Zilla Slab"/>
                <a:cs typeface="Zilla Slab"/>
                <a:sym typeface="Zilla Slab"/>
              </a:rPr>
              <a:t>Freepik</a:t>
            </a:r>
            <a:endParaRPr sz="1600" b="1">
              <a:solidFill>
                <a:schemeClr val="accent1"/>
              </a:solidFill>
              <a:latin typeface="Zilla Slab"/>
              <a:ea typeface="Zilla Slab"/>
              <a:cs typeface="Zilla Slab"/>
              <a:sym typeface="Zilla Slab"/>
            </a:endParaRPr>
          </a:p>
        </p:txBody>
      </p:sp>
    </p:spTree>
    <p:extLst>
      <p:ext uri="{BB962C8B-B14F-4D97-AF65-F5344CB8AC3E}">
        <p14:creationId xmlns:p14="http://schemas.microsoft.com/office/powerpoint/2010/main" val="1984881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79"/>
        <p:cNvGrpSpPr/>
        <p:nvPr/>
      </p:nvGrpSpPr>
      <p:grpSpPr>
        <a:xfrm>
          <a:off x="0" y="0"/>
          <a:ext cx="0" cy="0"/>
          <a:chOff x="0" y="0"/>
          <a:chExt cx="0" cy="0"/>
        </a:xfrm>
      </p:grpSpPr>
      <p:sp>
        <p:nvSpPr>
          <p:cNvPr id="480" name="Google Shape;480;p22"/>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1" name="Google Shape;481;p22"/>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2" name="Google Shape;482;p22"/>
          <p:cNvSpPr/>
          <p:nvPr/>
        </p:nvSpPr>
        <p:spPr>
          <a:xfrm rot="5400000">
            <a:off x="10498256" y="3651923"/>
            <a:ext cx="2384843" cy="1612229"/>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3" name="Google Shape;483;p22"/>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4" name="Google Shape;484;p22"/>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5" name="Google Shape;485;p22"/>
          <p:cNvGrpSpPr/>
          <p:nvPr/>
        </p:nvGrpSpPr>
        <p:grpSpPr>
          <a:xfrm>
            <a:off x="11" y="5573506"/>
            <a:ext cx="1475492" cy="1497057"/>
            <a:chOff x="6575458" y="1821066"/>
            <a:chExt cx="1106619" cy="1122793"/>
          </a:xfrm>
        </p:grpSpPr>
        <p:sp>
          <p:nvSpPr>
            <p:cNvPr id="486" name="Google Shape;486;p22"/>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2"/>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2"/>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2"/>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2"/>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2"/>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2"/>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2"/>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22"/>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22"/>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22"/>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2"/>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2"/>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2"/>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2"/>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2"/>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2" name="Google Shape;502;p22"/>
          <p:cNvGrpSpPr/>
          <p:nvPr/>
        </p:nvGrpSpPr>
        <p:grpSpPr>
          <a:xfrm rot="3841766">
            <a:off x="8795629" y="-527717"/>
            <a:ext cx="4687419" cy="3257719"/>
            <a:chOff x="-154942" y="-422500"/>
            <a:chExt cx="3515639" cy="2443341"/>
          </a:xfrm>
        </p:grpSpPr>
        <p:sp>
          <p:nvSpPr>
            <p:cNvPr id="503" name="Google Shape;503;p22"/>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2"/>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2"/>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2"/>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2"/>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2"/>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9" name="Google Shape;509;p22"/>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1098343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10"/>
        <p:cNvGrpSpPr/>
        <p:nvPr/>
      </p:nvGrpSpPr>
      <p:grpSpPr>
        <a:xfrm>
          <a:off x="0" y="0"/>
          <a:ext cx="0" cy="0"/>
          <a:chOff x="0" y="0"/>
          <a:chExt cx="0" cy="0"/>
        </a:xfrm>
      </p:grpSpPr>
      <p:sp>
        <p:nvSpPr>
          <p:cNvPr id="511" name="Google Shape;511;p23"/>
          <p:cNvSpPr/>
          <p:nvPr/>
        </p:nvSpPr>
        <p:spPr>
          <a:xfrm>
            <a:off x="10168267" y="-209500"/>
            <a:ext cx="2290667" cy="3366133"/>
          </a:xfrm>
          <a:custGeom>
            <a:avLst/>
            <a:gdLst/>
            <a:ahLst/>
            <a:cxnLst/>
            <a:rect l="l" t="t" r="r" b="b"/>
            <a:pathLst>
              <a:path w="68720" h="100984" extrusionOk="0">
                <a:moveTo>
                  <a:pt x="0" y="0"/>
                </a:moveTo>
                <a:cubicBezTo>
                  <a:pt x="11625" y="19375"/>
                  <a:pt x="15426" y="42682"/>
                  <a:pt x="26399" y="62434"/>
                </a:cubicBezTo>
                <a:cubicBezTo>
                  <a:pt x="29249" y="67563"/>
                  <a:pt x="31900" y="73951"/>
                  <a:pt x="37293" y="76262"/>
                </a:cubicBezTo>
                <a:cubicBezTo>
                  <a:pt x="40750" y="77744"/>
                  <a:pt x="45529" y="76536"/>
                  <a:pt x="48188" y="79195"/>
                </a:cubicBezTo>
                <a:cubicBezTo>
                  <a:pt x="55245" y="86252"/>
                  <a:pt x="59794" y="96521"/>
                  <a:pt x="68720" y="100984"/>
                </a:cubicBezTo>
              </a:path>
            </a:pathLst>
          </a:custGeom>
          <a:noFill/>
          <a:ln w="19050" cap="flat" cmpd="sng">
            <a:solidFill>
              <a:schemeClr val="accent1"/>
            </a:solidFill>
            <a:prstDash val="solid"/>
            <a:round/>
            <a:headEnd type="none" w="med" len="med"/>
            <a:tailEnd type="none" w="med" len="med"/>
          </a:ln>
        </p:spPr>
      </p:sp>
      <p:sp>
        <p:nvSpPr>
          <p:cNvPr id="512" name="Google Shape;512;p23"/>
          <p:cNvSpPr/>
          <p:nvPr/>
        </p:nvSpPr>
        <p:spPr>
          <a:xfrm rot="5400000" flipH="1">
            <a:off x="-1785310" y="-1668045"/>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23"/>
          <p:cNvSpPr/>
          <p:nvPr/>
        </p:nvSpPr>
        <p:spPr>
          <a:xfrm rot="5400000" flipH="1">
            <a:off x="-541348" y="-41239"/>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4" name="Google Shape;514;p23"/>
          <p:cNvGrpSpPr/>
          <p:nvPr/>
        </p:nvGrpSpPr>
        <p:grpSpPr>
          <a:xfrm rot="-10119719" flipH="1">
            <a:off x="-1137271" y="4749619"/>
            <a:ext cx="4687592" cy="3257840"/>
            <a:chOff x="-154942" y="-422500"/>
            <a:chExt cx="3515639" cy="2443341"/>
          </a:xfrm>
        </p:grpSpPr>
        <p:sp>
          <p:nvSpPr>
            <p:cNvPr id="515" name="Google Shape;515;p23"/>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3"/>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3"/>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3"/>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3"/>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3"/>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23"/>
          <p:cNvSpPr/>
          <p:nvPr/>
        </p:nvSpPr>
        <p:spPr>
          <a:xfrm rot="-5400000">
            <a:off x="9996568" y="4643952"/>
            <a:ext cx="4184005" cy="1695083"/>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3"/>
          <p:cNvSpPr/>
          <p:nvPr/>
        </p:nvSpPr>
        <p:spPr>
          <a:xfrm rot="5400000">
            <a:off x="10073469" y="-500325"/>
            <a:ext cx="2656696" cy="2574983"/>
          </a:xfrm>
          <a:custGeom>
            <a:avLst/>
            <a:gdLst/>
            <a:ahLst/>
            <a:cxnLst/>
            <a:rect l="l" t="t" r="r" b="b"/>
            <a:pathLst>
              <a:path w="32675" h="31670" extrusionOk="0">
                <a:moveTo>
                  <a:pt x="16338" y="1"/>
                </a:moveTo>
                <a:cubicBezTo>
                  <a:pt x="14200" y="1"/>
                  <a:pt x="12336" y="677"/>
                  <a:pt x="10472" y="1426"/>
                </a:cubicBezTo>
                <a:cubicBezTo>
                  <a:pt x="8553" y="2230"/>
                  <a:pt x="7018" y="3381"/>
                  <a:pt x="5575" y="4843"/>
                </a:cubicBezTo>
                <a:cubicBezTo>
                  <a:pt x="4113" y="6305"/>
                  <a:pt x="2687" y="7676"/>
                  <a:pt x="1883" y="9613"/>
                </a:cubicBezTo>
                <a:cubicBezTo>
                  <a:pt x="1079" y="11495"/>
                  <a:pt x="1" y="13468"/>
                  <a:pt x="1" y="15606"/>
                </a:cubicBezTo>
                <a:cubicBezTo>
                  <a:pt x="1" y="17745"/>
                  <a:pt x="531" y="19956"/>
                  <a:pt x="1317" y="21820"/>
                </a:cubicBezTo>
                <a:cubicBezTo>
                  <a:pt x="2102" y="23720"/>
                  <a:pt x="3345" y="25675"/>
                  <a:pt x="4807" y="27101"/>
                </a:cubicBezTo>
                <a:cubicBezTo>
                  <a:pt x="6269" y="28563"/>
                  <a:pt x="8590" y="28819"/>
                  <a:pt x="10508" y="29623"/>
                </a:cubicBezTo>
                <a:cubicBezTo>
                  <a:pt x="12372" y="30390"/>
                  <a:pt x="14200" y="31669"/>
                  <a:pt x="16338" y="31669"/>
                </a:cubicBezTo>
                <a:cubicBezTo>
                  <a:pt x="18494" y="31669"/>
                  <a:pt x="20541" y="31011"/>
                  <a:pt x="22423" y="30244"/>
                </a:cubicBezTo>
                <a:cubicBezTo>
                  <a:pt x="24342" y="29440"/>
                  <a:pt x="26462" y="28599"/>
                  <a:pt x="27905" y="27137"/>
                </a:cubicBezTo>
                <a:cubicBezTo>
                  <a:pt x="29367" y="25675"/>
                  <a:pt x="30135" y="23537"/>
                  <a:pt x="30939" y="21619"/>
                </a:cubicBezTo>
                <a:cubicBezTo>
                  <a:pt x="31706" y="19773"/>
                  <a:pt x="32675" y="17726"/>
                  <a:pt x="32675" y="15570"/>
                </a:cubicBezTo>
                <a:cubicBezTo>
                  <a:pt x="32675" y="13432"/>
                  <a:pt x="31213" y="11604"/>
                  <a:pt x="30427" y="9741"/>
                </a:cubicBezTo>
                <a:cubicBezTo>
                  <a:pt x="29641" y="7822"/>
                  <a:pt x="29057" y="5775"/>
                  <a:pt x="27595" y="4331"/>
                </a:cubicBezTo>
                <a:cubicBezTo>
                  <a:pt x="26133" y="2870"/>
                  <a:pt x="24269" y="1919"/>
                  <a:pt x="22350" y="1115"/>
                </a:cubicBezTo>
                <a:cubicBezTo>
                  <a:pt x="20504" y="329"/>
                  <a:pt x="18494" y="1"/>
                  <a:pt x="163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3" name="Google Shape;523;p23"/>
          <p:cNvGrpSpPr/>
          <p:nvPr/>
        </p:nvGrpSpPr>
        <p:grpSpPr>
          <a:xfrm>
            <a:off x="10114345" y="598756"/>
            <a:ext cx="1475492" cy="1497057"/>
            <a:chOff x="6575458" y="1821066"/>
            <a:chExt cx="1106619" cy="1122793"/>
          </a:xfrm>
        </p:grpSpPr>
        <p:sp>
          <p:nvSpPr>
            <p:cNvPr id="524" name="Google Shape;524;p23"/>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3"/>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3"/>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3"/>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3"/>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3"/>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3"/>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3"/>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3"/>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3"/>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3"/>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3"/>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3"/>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3"/>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3"/>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3"/>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60390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19822404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40161202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3402821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7221144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p4"/>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4"/>
          <p:cNvSpPr/>
          <p:nvPr/>
        </p:nvSpPr>
        <p:spPr>
          <a:xfrm rot="5400000">
            <a:off x="10498256" y="3651923"/>
            <a:ext cx="2384843" cy="1612229"/>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4"/>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4" name="Google Shape;64;p4"/>
          <p:cNvGrpSpPr/>
          <p:nvPr/>
        </p:nvGrpSpPr>
        <p:grpSpPr>
          <a:xfrm>
            <a:off x="11" y="5573506"/>
            <a:ext cx="1475492" cy="1497057"/>
            <a:chOff x="6575458" y="1821066"/>
            <a:chExt cx="1106619" cy="1122793"/>
          </a:xfrm>
        </p:grpSpPr>
        <p:sp>
          <p:nvSpPr>
            <p:cNvPr id="65" name="Google Shape;65;p4"/>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4"/>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4"/>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4"/>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4"/>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 name="Google Shape;81;p4"/>
          <p:cNvGrpSpPr/>
          <p:nvPr/>
        </p:nvGrpSpPr>
        <p:grpSpPr>
          <a:xfrm rot="3841766">
            <a:off x="8795629" y="-527717"/>
            <a:ext cx="4687419" cy="3257719"/>
            <a:chOff x="-154942" y="-422500"/>
            <a:chExt cx="3515639" cy="2443341"/>
          </a:xfrm>
        </p:grpSpPr>
        <p:sp>
          <p:nvSpPr>
            <p:cNvPr id="82" name="Google Shape;82;p4"/>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4"/>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 name="Google Shape;88;p4"/>
          <p:cNvSpPr txBox="1">
            <a:spLocks noGrp="1"/>
          </p:cNvSpPr>
          <p:nvPr>
            <p:ph type="title"/>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Font typeface="Montserrat ExtraBold"/>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9" name="Google Shape;89;p4"/>
          <p:cNvSpPr txBox="1">
            <a:spLocks noGrp="1"/>
          </p:cNvSpPr>
          <p:nvPr>
            <p:ph type="body" idx="1"/>
          </p:nvPr>
        </p:nvSpPr>
        <p:spPr>
          <a:xfrm>
            <a:off x="960000" y="1482933"/>
            <a:ext cx="10272000" cy="4634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AutoNum type="arabicPeriod"/>
              <a:defRPr/>
            </a:lvl1pPr>
            <a:lvl2pPr marL="1219170" lvl="1" indent="-423323" rtl="0">
              <a:lnSpc>
                <a:spcPct val="115000"/>
              </a:lnSpc>
              <a:spcBef>
                <a:spcPts val="0"/>
              </a:spcBef>
              <a:spcAft>
                <a:spcPts val="0"/>
              </a:spcAft>
              <a:buSzPts val="1400"/>
              <a:buFont typeface="Darker Grotesque SemiBold"/>
              <a:buAutoNum type="alphaLcPeriod"/>
              <a:defRPr/>
            </a:lvl2pPr>
            <a:lvl3pPr marL="1828754" lvl="2" indent="-423323" rtl="0">
              <a:lnSpc>
                <a:spcPct val="115000"/>
              </a:lnSpc>
              <a:spcBef>
                <a:spcPts val="0"/>
              </a:spcBef>
              <a:spcAft>
                <a:spcPts val="0"/>
              </a:spcAft>
              <a:buSzPts val="1400"/>
              <a:buFont typeface="Darker Grotesque SemiBold"/>
              <a:buAutoNum type="romanLcPeriod"/>
              <a:defRPr/>
            </a:lvl3pPr>
            <a:lvl4pPr marL="2438339" lvl="3" indent="-423323" rtl="0">
              <a:lnSpc>
                <a:spcPct val="115000"/>
              </a:lnSpc>
              <a:spcBef>
                <a:spcPts val="0"/>
              </a:spcBef>
              <a:spcAft>
                <a:spcPts val="0"/>
              </a:spcAft>
              <a:buSzPts val="1400"/>
              <a:buFont typeface="Darker Grotesque SemiBold"/>
              <a:buAutoNum type="arabicPeriod"/>
              <a:defRPr/>
            </a:lvl4pPr>
            <a:lvl5pPr marL="3047924" lvl="4" indent="-423323" rtl="0">
              <a:lnSpc>
                <a:spcPct val="115000"/>
              </a:lnSpc>
              <a:spcBef>
                <a:spcPts val="0"/>
              </a:spcBef>
              <a:spcAft>
                <a:spcPts val="0"/>
              </a:spcAft>
              <a:buSzPts val="1400"/>
              <a:buFont typeface="Darker Grotesque SemiBold"/>
              <a:buAutoNum type="alphaLcPeriod"/>
              <a:defRPr/>
            </a:lvl5pPr>
            <a:lvl6pPr marL="3657509" lvl="5" indent="-423323" rtl="0">
              <a:lnSpc>
                <a:spcPct val="115000"/>
              </a:lnSpc>
              <a:spcBef>
                <a:spcPts val="0"/>
              </a:spcBef>
              <a:spcAft>
                <a:spcPts val="0"/>
              </a:spcAft>
              <a:buSzPts val="1400"/>
              <a:buFont typeface="Darker Grotesque SemiBold"/>
              <a:buAutoNum type="romanLcPeriod"/>
              <a:defRPr/>
            </a:lvl6pPr>
            <a:lvl7pPr marL="4267093" lvl="6" indent="-423323" rtl="0">
              <a:lnSpc>
                <a:spcPct val="115000"/>
              </a:lnSpc>
              <a:spcBef>
                <a:spcPts val="0"/>
              </a:spcBef>
              <a:spcAft>
                <a:spcPts val="0"/>
              </a:spcAft>
              <a:buSzPts val="1400"/>
              <a:buFont typeface="Darker Grotesque SemiBold"/>
              <a:buAutoNum type="arabicPeriod"/>
              <a:defRPr/>
            </a:lvl7pPr>
            <a:lvl8pPr marL="4876678" lvl="7" indent="-423323" rtl="0">
              <a:lnSpc>
                <a:spcPct val="115000"/>
              </a:lnSpc>
              <a:spcBef>
                <a:spcPts val="0"/>
              </a:spcBef>
              <a:spcAft>
                <a:spcPts val="0"/>
              </a:spcAft>
              <a:buSzPts val="1400"/>
              <a:buFont typeface="Darker Grotesque SemiBold"/>
              <a:buAutoNum type="alphaLcPeriod"/>
              <a:defRPr/>
            </a:lvl8pPr>
            <a:lvl9pPr marL="5486263" lvl="8" indent="-423323" rtl="0">
              <a:lnSpc>
                <a:spcPct val="115000"/>
              </a:lnSpc>
              <a:spcBef>
                <a:spcPts val="0"/>
              </a:spcBef>
              <a:spcAft>
                <a:spcPts val="0"/>
              </a:spcAft>
              <a:buSzPts val="1400"/>
              <a:buFont typeface="Darker Grotesque SemiBold"/>
              <a:buAutoNum type="romanLcPeriod"/>
              <a:defRPr/>
            </a:lvl9pPr>
          </a:lstStyle>
          <a:p>
            <a:endParaRPr/>
          </a:p>
        </p:txBody>
      </p:sp>
      <p:sp>
        <p:nvSpPr>
          <p:cNvPr id="90" name="Google Shape;90;p4"/>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1194604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3055797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5105788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57630402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84288416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4809014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28801145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60545455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90819725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65331116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1125733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1"/>
        <p:cNvGrpSpPr/>
        <p:nvPr/>
      </p:nvGrpSpPr>
      <p:grpSpPr>
        <a:xfrm>
          <a:off x="0" y="0"/>
          <a:ext cx="0" cy="0"/>
          <a:chOff x="0" y="0"/>
          <a:chExt cx="0" cy="0"/>
        </a:xfrm>
      </p:grpSpPr>
      <p:sp>
        <p:nvSpPr>
          <p:cNvPr id="92" name="Google Shape;92;p5"/>
          <p:cNvSpPr/>
          <p:nvPr/>
        </p:nvSpPr>
        <p:spPr>
          <a:xfrm rot="5400000">
            <a:off x="-910884"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5"/>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5"/>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5"/>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5"/>
          <p:cNvSpPr/>
          <p:nvPr/>
        </p:nvSpPr>
        <p:spPr>
          <a:xfrm rot="5400000">
            <a:off x="10642267" y="2355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 name="Google Shape;97;p5"/>
          <p:cNvGrpSpPr/>
          <p:nvPr/>
        </p:nvGrpSpPr>
        <p:grpSpPr>
          <a:xfrm rot="3841766">
            <a:off x="8795629" y="-527717"/>
            <a:ext cx="4687419" cy="3257719"/>
            <a:chOff x="-154942" y="-422500"/>
            <a:chExt cx="3515639" cy="2443341"/>
          </a:xfrm>
        </p:grpSpPr>
        <p:sp>
          <p:nvSpPr>
            <p:cNvPr id="98" name="Google Shape;98;p5"/>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5"/>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5"/>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5"/>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5"/>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5"/>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 name="Google Shape;104;p5"/>
          <p:cNvSpPr txBox="1">
            <a:spLocks noGrp="1"/>
          </p:cNvSpPr>
          <p:nvPr>
            <p:ph type="subTitle" idx="1"/>
          </p:nvPr>
        </p:nvSpPr>
        <p:spPr>
          <a:xfrm>
            <a:off x="1900100" y="2590633"/>
            <a:ext cx="3962400" cy="492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500"/>
              <a:buFont typeface="Bebas Neue"/>
              <a:buNone/>
              <a:defRPr sz="2667" b="1">
                <a:solidFill>
                  <a:schemeClr val="lt2"/>
                </a:solidFill>
                <a:latin typeface="Amiko"/>
                <a:ea typeface="Amiko"/>
                <a:cs typeface="Amiko"/>
                <a:sym typeface="Amiko"/>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05" name="Google Shape;105;p5"/>
          <p:cNvSpPr txBox="1">
            <a:spLocks noGrp="1"/>
          </p:cNvSpPr>
          <p:nvPr>
            <p:ph type="title"/>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6" name="Google Shape;106;p5"/>
          <p:cNvSpPr txBox="1">
            <a:spLocks noGrp="1"/>
          </p:cNvSpPr>
          <p:nvPr>
            <p:ph type="body" idx="2"/>
          </p:nvPr>
        </p:nvSpPr>
        <p:spPr>
          <a:xfrm>
            <a:off x="1900100" y="3082631"/>
            <a:ext cx="3962400" cy="2554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lnSpc>
                <a:spcPct val="115000"/>
              </a:lnSpc>
              <a:spcBef>
                <a:spcPts val="1333"/>
              </a:spcBef>
              <a:spcAft>
                <a:spcPts val="0"/>
              </a:spcAft>
              <a:buSzPts val="1400"/>
              <a:buFont typeface="Darker Grotesque SemiBold"/>
              <a:buChar char="○"/>
              <a:defRPr/>
            </a:lvl2pPr>
            <a:lvl3pPr marL="1828754" lvl="2" indent="-423323" rtl="0">
              <a:lnSpc>
                <a:spcPct val="115000"/>
              </a:lnSpc>
              <a:spcBef>
                <a:spcPts val="0"/>
              </a:spcBef>
              <a:spcAft>
                <a:spcPts val="0"/>
              </a:spcAft>
              <a:buSzPts val="1400"/>
              <a:buFont typeface="Darker Grotesque SemiBold"/>
              <a:buChar char="■"/>
              <a:defRPr/>
            </a:lvl3pPr>
            <a:lvl4pPr marL="2438339" lvl="3" indent="-423323" rtl="0">
              <a:lnSpc>
                <a:spcPct val="115000"/>
              </a:lnSpc>
              <a:spcBef>
                <a:spcPts val="0"/>
              </a:spcBef>
              <a:spcAft>
                <a:spcPts val="0"/>
              </a:spcAft>
              <a:buSzPts val="1400"/>
              <a:buFont typeface="Darker Grotesque SemiBold"/>
              <a:buChar char="●"/>
              <a:defRPr/>
            </a:lvl4pPr>
            <a:lvl5pPr marL="3047924" lvl="4" indent="-423323" rtl="0">
              <a:lnSpc>
                <a:spcPct val="115000"/>
              </a:lnSpc>
              <a:spcBef>
                <a:spcPts val="0"/>
              </a:spcBef>
              <a:spcAft>
                <a:spcPts val="0"/>
              </a:spcAft>
              <a:buSzPts val="1400"/>
              <a:buFont typeface="Darker Grotesque SemiBold"/>
              <a:buChar char="○"/>
              <a:defRPr/>
            </a:lvl5pPr>
            <a:lvl6pPr marL="3657509" lvl="5" indent="-423323" rtl="0">
              <a:lnSpc>
                <a:spcPct val="115000"/>
              </a:lnSpc>
              <a:spcBef>
                <a:spcPts val="0"/>
              </a:spcBef>
              <a:spcAft>
                <a:spcPts val="0"/>
              </a:spcAft>
              <a:buSzPts val="1400"/>
              <a:buFont typeface="Darker Grotesque SemiBold"/>
              <a:buChar char="■"/>
              <a:defRPr/>
            </a:lvl6pPr>
            <a:lvl7pPr marL="4267093" lvl="6" indent="-423323" rtl="0">
              <a:lnSpc>
                <a:spcPct val="115000"/>
              </a:lnSpc>
              <a:spcBef>
                <a:spcPts val="0"/>
              </a:spcBef>
              <a:spcAft>
                <a:spcPts val="0"/>
              </a:spcAft>
              <a:buSzPts val="1400"/>
              <a:buFont typeface="Darker Grotesque SemiBold"/>
              <a:buChar char="●"/>
              <a:defRPr/>
            </a:lvl7pPr>
            <a:lvl8pPr marL="4876678" lvl="7" indent="-423323" rtl="0">
              <a:lnSpc>
                <a:spcPct val="115000"/>
              </a:lnSpc>
              <a:spcBef>
                <a:spcPts val="0"/>
              </a:spcBef>
              <a:spcAft>
                <a:spcPts val="0"/>
              </a:spcAft>
              <a:buSzPts val="1400"/>
              <a:buFont typeface="Darker Grotesque SemiBold"/>
              <a:buChar char="○"/>
              <a:defRPr/>
            </a:lvl8pPr>
            <a:lvl9pPr marL="5486263" lvl="8" indent="-423323" rtl="0">
              <a:lnSpc>
                <a:spcPct val="115000"/>
              </a:lnSpc>
              <a:spcBef>
                <a:spcPts val="0"/>
              </a:spcBef>
              <a:spcAft>
                <a:spcPts val="0"/>
              </a:spcAft>
              <a:buSzPts val="1400"/>
              <a:buFont typeface="Darker Grotesque SemiBold"/>
              <a:buChar char="■"/>
              <a:defRPr/>
            </a:lvl9pPr>
          </a:lstStyle>
          <a:p>
            <a:endParaRPr/>
          </a:p>
        </p:txBody>
      </p:sp>
      <p:sp>
        <p:nvSpPr>
          <p:cNvPr id="107" name="Google Shape;107;p5"/>
          <p:cNvSpPr txBox="1">
            <a:spLocks noGrp="1"/>
          </p:cNvSpPr>
          <p:nvPr>
            <p:ph type="subTitle" idx="3"/>
          </p:nvPr>
        </p:nvSpPr>
        <p:spPr>
          <a:xfrm>
            <a:off x="6329493" y="2590633"/>
            <a:ext cx="3962400" cy="49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667" b="1">
                <a:solidFill>
                  <a:schemeClr val="lt2"/>
                </a:solidFill>
                <a:latin typeface="Amiko"/>
                <a:ea typeface="Amiko"/>
                <a:cs typeface="Amiko"/>
                <a:sym typeface="Amiko"/>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08" name="Google Shape;108;p5"/>
          <p:cNvSpPr txBox="1">
            <a:spLocks noGrp="1"/>
          </p:cNvSpPr>
          <p:nvPr>
            <p:ph type="body" idx="4"/>
          </p:nvPr>
        </p:nvSpPr>
        <p:spPr>
          <a:xfrm>
            <a:off x="6329493" y="3082631"/>
            <a:ext cx="3962400" cy="2554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lnSpc>
                <a:spcPct val="115000"/>
              </a:lnSpc>
              <a:spcBef>
                <a:spcPts val="1333"/>
              </a:spcBef>
              <a:spcAft>
                <a:spcPts val="0"/>
              </a:spcAft>
              <a:buSzPts val="1400"/>
              <a:buFont typeface="Darker Grotesque SemiBold"/>
              <a:buChar char="○"/>
              <a:defRPr/>
            </a:lvl2pPr>
            <a:lvl3pPr marL="1828754" lvl="2" indent="-423323" rtl="0">
              <a:lnSpc>
                <a:spcPct val="115000"/>
              </a:lnSpc>
              <a:spcBef>
                <a:spcPts val="0"/>
              </a:spcBef>
              <a:spcAft>
                <a:spcPts val="0"/>
              </a:spcAft>
              <a:buSzPts val="1400"/>
              <a:buFont typeface="Darker Grotesque SemiBold"/>
              <a:buChar char="■"/>
              <a:defRPr/>
            </a:lvl3pPr>
            <a:lvl4pPr marL="2438339" lvl="3" indent="-423323" rtl="0">
              <a:lnSpc>
                <a:spcPct val="115000"/>
              </a:lnSpc>
              <a:spcBef>
                <a:spcPts val="0"/>
              </a:spcBef>
              <a:spcAft>
                <a:spcPts val="0"/>
              </a:spcAft>
              <a:buSzPts val="1400"/>
              <a:buFont typeface="Darker Grotesque SemiBold"/>
              <a:buChar char="●"/>
              <a:defRPr/>
            </a:lvl4pPr>
            <a:lvl5pPr marL="3047924" lvl="4" indent="-423323" rtl="0">
              <a:lnSpc>
                <a:spcPct val="115000"/>
              </a:lnSpc>
              <a:spcBef>
                <a:spcPts val="0"/>
              </a:spcBef>
              <a:spcAft>
                <a:spcPts val="0"/>
              </a:spcAft>
              <a:buSzPts val="1400"/>
              <a:buFont typeface="Darker Grotesque SemiBold"/>
              <a:buChar char="○"/>
              <a:defRPr/>
            </a:lvl5pPr>
            <a:lvl6pPr marL="3657509" lvl="5" indent="-423323" rtl="0">
              <a:lnSpc>
                <a:spcPct val="115000"/>
              </a:lnSpc>
              <a:spcBef>
                <a:spcPts val="0"/>
              </a:spcBef>
              <a:spcAft>
                <a:spcPts val="0"/>
              </a:spcAft>
              <a:buSzPts val="1400"/>
              <a:buFont typeface="Darker Grotesque SemiBold"/>
              <a:buChar char="■"/>
              <a:defRPr/>
            </a:lvl6pPr>
            <a:lvl7pPr marL="4267093" lvl="6" indent="-423323" rtl="0">
              <a:lnSpc>
                <a:spcPct val="115000"/>
              </a:lnSpc>
              <a:spcBef>
                <a:spcPts val="0"/>
              </a:spcBef>
              <a:spcAft>
                <a:spcPts val="0"/>
              </a:spcAft>
              <a:buSzPts val="1400"/>
              <a:buFont typeface="Darker Grotesque SemiBold"/>
              <a:buChar char="●"/>
              <a:defRPr/>
            </a:lvl7pPr>
            <a:lvl8pPr marL="4876678" lvl="7" indent="-423323" rtl="0">
              <a:lnSpc>
                <a:spcPct val="115000"/>
              </a:lnSpc>
              <a:spcBef>
                <a:spcPts val="0"/>
              </a:spcBef>
              <a:spcAft>
                <a:spcPts val="0"/>
              </a:spcAft>
              <a:buSzPts val="1400"/>
              <a:buFont typeface="Darker Grotesque SemiBold"/>
              <a:buChar char="○"/>
              <a:defRPr/>
            </a:lvl8pPr>
            <a:lvl9pPr marL="5486263" lvl="8" indent="-423323" rtl="0">
              <a:lnSpc>
                <a:spcPct val="115000"/>
              </a:lnSpc>
              <a:spcBef>
                <a:spcPts val="0"/>
              </a:spcBef>
              <a:spcAft>
                <a:spcPts val="0"/>
              </a:spcAft>
              <a:buSzPts val="1400"/>
              <a:buFont typeface="Darker Grotesque SemiBold"/>
              <a:buChar char="■"/>
              <a:defRPr/>
            </a:lvl9pPr>
          </a:lstStyle>
          <a:p>
            <a:endParaRPr/>
          </a:p>
        </p:txBody>
      </p:sp>
    </p:spTree>
    <p:extLst>
      <p:ext uri="{BB962C8B-B14F-4D97-AF65-F5344CB8AC3E}">
        <p14:creationId xmlns:p14="http://schemas.microsoft.com/office/powerpoint/2010/main" val="3302120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29182515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91197249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10155928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00327403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18574827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14956825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43564161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60262388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45149780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8434851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9"/>
        <p:cNvGrpSpPr/>
        <p:nvPr/>
      </p:nvGrpSpPr>
      <p:grpSpPr>
        <a:xfrm>
          <a:off x="0" y="0"/>
          <a:ext cx="0" cy="0"/>
          <a:chOff x="0" y="0"/>
          <a:chExt cx="0" cy="0"/>
        </a:xfrm>
      </p:grpSpPr>
      <p:sp>
        <p:nvSpPr>
          <p:cNvPr id="110" name="Google Shape;110;p6"/>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6"/>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 name="Google Shape;114;p6"/>
          <p:cNvGrpSpPr/>
          <p:nvPr/>
        </p:nvGrpSpPr>
        <p:grpSpPr>
          <a:xfrm>
            <a:off x="11" y="5573506"/>
            <a:ext cx="1475492" cy="1497057"/>
            <a:chOff x="6575458" y="1821066"/>
            <a:chExt cx="1106619" cy="1122793"/>
          </a:xfrm>
        </p:grpSpPr>
        <p:sp>
          <p:nvSpPr>
            <p:cNvPr id="115" name="Google Shape;115;p6"/>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6"/>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6"/>
          <p:cNvGrpSpPr/>
          <p:nvPr/>
        </p:nvGrpSpPr>
        <p:grpSpPr>
          <a:xfrm rot="3841766">
            <a:off x="8795629" y="-527717"/>
            <a:ext cx="4687419" cy="3257719"/>
            <a:chOff x="-154942" y="-422500"/>
            <a:chExt cx="3515639" cy="2443341"/>
          </a:xfrm>
        </p:grpSpPr>
        <p:sp>
          <p:nvSpPr>
            <p:cNvPr id="132" name="Google Shape;132;p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6"/>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6"/>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6"/>
          <p:cNvSpPr txBox="1">
            <a:spLocks noGrp="1"/>
          </p:cNvSpPr>
          <p:nvPr>
            <p:ph type="title"/>
          </p:nvPr>
        </p:nvSpPr>
        <p:spPr>
          <a:xfrm>
            <a:off x="950951"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9" name="Google Shape;139;p6"/>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3"/>
            </a:solidFill>
            <a:prstDash val="solid"/>
            <a:round/>
            <a:headEnd type="none" w="med" len="med"/>
            <a:tailEnd type="none" w="med" len="med"/>
          </a:ln>
        </p:spPr>
      </p:sp>
    </p:spTree>
    <p:extLst>
      <p:ext uri="{BB962C8B-B14F-4D97-AF65-F5344CB8AC3E}">
        <p14:creationId xmlns:p14="http://schemas.microsoft.com/office/powerpoint/2010/main" val="314817335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72532503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24129025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74025735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28093134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1744284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95341050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36633569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12754082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46276778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9858621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9"/>
        <p:cNvGrpSpPr/>
        <p:nvPr/>
      </p:nvGrpSpPr>
      <p:grpSpPr>
        <a:xfrm>
          <a:off x="0" y="0"/>
          <a:ext cx="0" cy="0"/>
          <a:chOff x="0" y="0"/>
          <a:chExt cx="0" cy="0"/>
        </a:xfrm>
      </p:grpSpPr>
      <p:sp>
        <p:nvSpPr>
          <p:cNvPr id="110" name="Google Shape;110;p6"/>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6"/>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 name="Google Shape;114;p6"/>
          <p:cNvGrpSpPr/>
          <p:nvPr/>
        </p:nvGrpSpPr>
        <p:grpSpPr>
          <a:xfrm>
            <a:off x="11" y="5573506"/>
            <a:ext cx="1475492" cy="1497057"/>
            <a:chOff x="6575458" y="1821066"/>
            <a:chExt cx="1106619" cy="1122793"/>
          </a:xfrm>
        </p:grpSpPr>
        <p:sp>
          <p:nvSpPr>
            <p:cNvPr id="115" name="Google Shape;115;p6"/>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6"/>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6"/>
          <p:cNvGrpSpPr/>
          <p:nvPr/>
        </p:nvGrpSpPr>
        <p:grpSpPr>
          <a:xfrm rot="3841766">
            <a:off x="8795629" y="-527717"/>
            <a:ext cx="4687419" cy="3257719"/>
            <a:chOff x="-154942" y="-422500"/>
            <a:chExt cx="3515639" cy="2443341"/>
          </a:xfrm>
        </p:grpSpPr>
        <p:sp>
          <p:nvSpPr>
            <p:cNvPr id="132" name="Google Shape;132;p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6"/>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6"/>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6"/>
          <p:cNvSpPr txBox="1">
            <a:spLocks noGrp="1"/>
          </p:cNvSpPr>
          <p:nvPr>
            <p:ph type="title"/>
          </p:nvPr>
        </p:nvSpPr>
        <p:spPr>
          <a:xfrm>
            <a:off x="950951"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9" name="Google Shape;139;p6"/>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3"/>
            </a:solidFill>
            <a:prstDash val="solid"/>
            <a:round/>
            <a:headEnd type="none" w="med" len="med"/>
            <a:tailEnd type="none" w="med" len="med"/>
          </a:ln>
        </p:spPr>
      </p:sp>
    </p:spTree>
    <p:extLst>
      <p:ext uri="{BB962C8B-B14F-4D97-AF65-F5344CB8AC3E}">
        <p14:creationId xmlns:p14="http://schemas.microsoft.com/office/powerpoint/2010/main" val="173611766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60545054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40318354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10748941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36565082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64027848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8510377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678505-303C-467F-9638-6564230B4E2E}" type="datetimeFigureOut">
              <a:rPr lang="en-US" smtClean="0"/>
              <a:t>08-Nov-22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0597505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678505-303C-467F-9638-6564230B4E2E}" type="datetimeFigureOut">
              <a:rPr lang="en-US" smtClean="0"/>
              <a:t>08-Nov-22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6950154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678505-303C-467F-9638-6564230B4E2E}" type="datetimeFigureOut">
              <a:rPr lang="en-US" smtClean="0"/>
              <a:t>08-Nov-22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5303377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78505-303C-467F-9638-6564230B4E2E}" type="datetimeFigureOut">
              <a:rPr lang="en-US" smtClean="0"/>
              <a:t>08-Nov-22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422631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9"/>
        <p:cNvGrpSpPr/>
        <p:nvPr/>
      </p:nvGrpSpPr>
      <p:grpSpPr>
        <a:xfrm>
          <a:off x="0" y="0"/>
          <a:ext cx="0" cy="0"/>
          <a:chOff x="0" y="0"/>
          <a:chExt cx="0" cy="0"/>
        </a:xfrm>
      </p:grpSpPr>
      <p:sp>
        <p:nvSpPr>
          <p:cNvPr id="110" name="Google Shape;110;p6"/>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6"/>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 name="Google Shape;114;p6"/>
          <p:cNvGrpSpPr/>
          <p:nvPr/>
        </p:nvGrpSpPr>
        <p:grpSpPr>
          <a:xfrm>
            <a:off x="11" y="5573506"/>
            <a:ext cx="1475492" cy="1497057"/>
            <a:chOff x="6575458" y="1821066"/>
            <a:chExt cx="1106619" cy="1122793"/>
          </a:xfrm>
        </p:grpSpPr>
        <p:sp>
          <p:nvSpPr>
            <p:cNvPr id="115" name="Google Shape;115;p6"/>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6"/>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6"/>
          <p:cNvGrpSpPr/>
          <p:nvPr/>
        </p:nvGrpSpPr>
        <p:grpSpPr>
          <a:xfrm rot="3841766">
            <a:off x="8795629" y="-527717"/>
            <a:ext cx="4687419" cy="3257719"/>
            <a:chOff x="-154942" y="-422500"/>
            <a:chExt cx="3515639" cy="2443341"/>
          </a:xfrm>
        </p:grpSpPr>
        <p:sp>
          <p:nvSpPr>
            <p:cNvPr id="132" name="Google Shape;132;p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6"/>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6"/>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6"/>
          <p:cNvSpPr txBox="1">
            <a:spLocks noGrp="1"/>
          </p:cNvSpPr>
          <p:nvPr>
            <p:ph type="title"/>
          </p:nvPr>
        </p:nvSpPr>
        <p:spPr>
          <a:xfrm>
            <a:off x="950951"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9" name="Google Shape;139;p6"/>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3"/>
            </a:solidFill>
            <a:prstDash val="solid"/>
            <a:round/>
            <a:headEnd type="none" w="med" len="med"/>
            <a:tailEnd type="none" w="med" len="med"/>
          </a:ln>
        </p:spPr>
      </p:sp>
    </p:spTree>
    <p:extLst>
      <p:ext uri="{BB962C8B-B14F-4D97-AF65-F5344CB8AC3E}">
        <p14:creationId xmlns:p14="http://schemas.microsoft.com/office/powerpoint/2010/main" val="429193036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78505-303C-467F-9638-6564230B4E2E}" type="datetimeFigureOut">
              <a:rPr lang="en-US" smtClean="0"/>
              <a:t>08-Nov-22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2031313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78505-303C-467F-9638-6564230B4E2E}" type="datetimeFigureOut">
              <a:rPr lang="en-US" smtClean="0"/>
              <a:t>08-Nov-22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8359152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0939260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08-Nov-22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20435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9"/>
        <p:cNvGrpSpPr/>
        <p:nvPr/>
      </p:nvGrpSpPr>
      <p:grpSpPr>
        <a:xfrm>
          <a:off x="0" y="0"/>
          <a:ext cx="0" cy="0"/>
          <a:chOff x="0" y="0"/>
          <a:chExt cx="0" cy="0"/>
        </a:xfrm>
      </p:grpSpPr>
      <p:sp>
        <p:nvSpPr>
          <p:cNvPr id="110" name="Google Shape;110;p6"/>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6"/>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 name="Google Shape;114;p6"/>
          <p:cNvGrpSpPr/>
          <p:nvPr/>
        </p:nvGrpSpPr>
        <p:grpSpPr>
          <a:xfrm>
            <a:off x="11" y="5573506"/>
            <a:ext cx="1475492" cy="1497057"/>
            <a:chOff x="6575458" y="1821066"/>
            <a:chExt cx="1106619" cy="1122793"/>
          </a:xfrm>
        </p:grpSpPr>
        <p:sp>
          <p:nvSpPr>
            <p:cNvPr id="115" name="Google Shape;115;p6"/>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6"/>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6"/>
          <p:cNvGrpSpPr/>
          <p:nvPr/>
        </p:nvGrpSpPr>
        <p:grpSpPr>
          <a:xfrm rot="3841766">
            <a:off x="8795629" y="-527717"/>
            <a:ext cx="4687419" cy="3257719"/>
            <a:chOff x="-154942" y="-422500"/>
            <a:chExt cx="3515639" cy="2443341"/>
          </a:xfrm>
        </p:grpSpPr>
        <p:sp>
          <p:nvSpPr>
            <p:cNvPr id="132" name="Google Shape;132;p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6"/>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6"/>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6"/>
          <p:cNvSpPr txBox="1">
            <a:spLocks noGrp="1"/>
          </p:cNvSpPr>
          <p:nvPr>
            <p:ph type="title"/>
          </p:nvPr>
        </p:nvSpPr>
        <p:spPr>
          <a:xfrm>
            <a:off x="950951"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9" name="Google Shape;139;p6"/>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3"/>
            </a:solidFill>
            <a:prstDash val="solid"/>
            <a:round/>
            <a:headEnd type="none" w="med" len="med"/>
            <a:tailEnd type="none" w="med" len="med"/>
          </a:ln>
        </p:spPr>
      </p:sp>
    </p:spTree>
    <p:extLst>
      <p:ext uri="{BB962C8B-B14F-4D97-AF65-F5344CB8AC3E}">
        <p14:creationId xmlns:p14="http://schemas.microsoft.com/office/powerpoint/2010/main" val="41047869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0"/>
        <p:cNvGrpSpPr/>
        <p:nvPr/>
      </p:nvGrpSpPr>
      <p:grpSpPr>
        <a:xfrm>
          <a:off x="0" y="0"/>
          <a:ext cx="0" cy="0"/>
          <a:chOff x="0" y="0"/>
          <a:chExt cx="0" cy="0"/>
        </a:xfrm>
      </p:grpSpPr>
      <p:sp>
        <p:nvSpPr>
          <p:cNvPr id="141" name="Google Shape;141;p7"/>
          <p:cNvSpPr/>
          <p:nvPr/>
        </p:nvSpPr>
        <p:spPr>
          <a:xfrm rot="5400000">
            <a:off x="-2748481" y="1650543"/>
            <a:ext cx="7689157" cy="3505205"/>
          </a:xfrm>
          <a:custGeom>
            <a:avLst/>
            <a:gdLst/>
            <a:ahLst/>
            <a:cxnLst/>
            <a:rect l="l" t="t" r="r" b="b"/>
            <a:pathLst>
              <a:path w="72219" h="32922" extrusionOk="0">
                <a:moveTo>
                  <a:pt x="3337" y="0"/>
                </a:moveTo>
                <a:cubicBezTo>
                  <a:pt x="991" y="0"/>
                  <a:pt x="1436" y="3715"/>
                  <a:pt x="1316" y="6424"/>
                </a:cubicBezTo>
                <a:cubicBezTo>
                  <a:pt x="877" y="15269"/>
                  <a:pt x="439" y="24077"/>
                  <a:pt x="0" y="32922"/>
                </a:cubicBezTo>
                <a:cubicBezTo>
                  <a:pt x="23025" y="32739"/>
                  <a:pt x="46051" y="32538"/>
                  <a:pt x="69076" y="32355"/>
                </a:cubicBezTo>
                <a:cubicBezTo>
                  <a:pt x="69021" y="23291"/>
                  <a:pt x="70063" y="14191"/>
                  <a:pt x="72219" y="5383"/>
                </a:cubicBezTo>
                <a:cubicBezTo>
                  <a:pt x="71541" y="5032"/>
                  <a:pt x="70807" y="4877"/>
                  <a:pt x="70062" y="4877"/>
                </a:cubicBezTo>
                <a:cubicBezTo>
                  <a:pt x="68437" y="4877"/>
                  <a:pt x="66759" y="5615"/>
                  <a:pt x="65494" y="6680"/>
                </a:cubicBezTo>
                <a:cubicBezTo>
                  <a:pt x="63648" y="8233"/>
                  <a:pt x="62406" y="10371"/>
                  <a:pt x="61017" y="12345"/>
                </a:cubicBezTo>
                <a:cubicBezTo>
                  <a:pt x="59610" y="14300"/>
                  <a:pt x="57874" y="16201"/>
                  <a:pt x="55535" y="16859"/>
                </a:cubicBezTo>
                <a:cubicBezTo>
                  <a:pt x="53415" y="17462"/>
                  <a:pt x="51021" y="16987"/>
                  <a:pt x="49102" y="18083"/>
                </a:cubicBezTo>
                <a:cubicBezTo>
                  <a:pt x="46380" y="19636"/>
                  <a:pt x="46105" y="23492"/>
                  <a:pt x="43986" y="25795"/>
                </a:cubicBezTo>
                <a:cubicBezTo>
                  <a:pt x="42185" y="27753"/>
                  <a:pt x="39495" y="28246"/>
                  <a:pt x="36767" y="28246"/>
                </a:cubicBezTo>
                <a:cubicBezTo>
                  <a:pt x="35702" y="28246"/>
                  <a:pt x="34632" y="28171"/>
                  <a:pt x="33606" y="28079"/>
                </a:cubicBezTo>
                <a:cubicBezTo>
                  <a:pt x="29695" y="27768"/>
                  <a:pt x="25766" y="27421"/>
                  <a:pt x="22112" y="26032"/>
                </a:cubicBezTo>
                <a:cubicBezTo>
                  <a:pt x="18457" y="24625"/>
                  <a:pt x="15076" y="22067"/>
                  <a:pt x="13651" y="18449"/>
                </a:cubicBezTo>
                <a:cubicBezTo>
                  <a:pt x="12317" y="15123"/>
                  <a:pt x="12737" y="11322"/>
                  <a:pt x="11641" y="7904"/>
                </a:cubicBezTo>
                <a:cubicBezTo>
                  <a:pt x="10636" y="4780"/>
                  <a:pt x="8278" y="2130"/>
                  <a:pt x="5336" y="595"/>
                </a:cubicBezTo>
                <a:cubicBezTo>
                  <a:pt x="4510" y="182"/>
                  <a:pt x="3856" y="0"/>
                  <a:pt x="333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2" name="Google Shape;142;p7"/>
          <p:cNvGrpSpPr/>
          <p:nvPr/>
        </p:nvGrpSpPr>
        <p:grpSpPr>
          <a:xfrm rot="563218" flipH="1">
            <a:off x="8795600" y="-527911"/>
            <a:ext cx="4687473" cy="3257757"/>
            <a:chOff x="-154942" y="-422500"/>
            <a:chExt cx="3515639" cy="2443341"/>
          </a:xfrm>
        </p:grpSpPr>
        <p:sp>
          <p:nvSpPr>
            <p:cNvPr id="143" name="Google Shape;143;p7"/>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9" name="Google Shape;149;p7"/>
          <p:cNvSpPr/>
          <p:nvPr/>
        </p:nvSpPr>
        <p:spPr>
          <a:xfrm rot="-5400000" flipH="1">
            <a:off x="8349357" y="2828972"/>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7"/>
          <p:cNvSpPr/>
          <p:nvPr/>
        </p:nvSpPr>
        <p:spPr>
          <a:xfrm rot="-5400000" flipH="1">
            <a:off x="10860447" y="5462322"/>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7"/>
          <p:cNvSpPr txBox="1">
            <a:spLocks noGrp="1"/>
          </p:cNvSpPr>
          <p:nvPr>
            <p:ph type="title"/>
          </p:nvPr>
        </p:nvSpPr>
        <p:spPr>
          <a:xfrm>
            <a:off x="1676400" y="1096367"/>
            <a:ext cx="5597600" cy="1216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52" name="Google Shape;152;p7"/>
          <p:cNvSpPr txBox="1">
            <a:spLocks noGrp="1"/>
          </p:cNvSpPr>
          <p:nvPr>
            <p:ph type="body" idx="1"/>
          </p:nvPr>
        </p:nvSpPr>
        <p:spPr>
          <a:xfrm>
            <a:off x="1676400" y="2737700"/>
            <a:ext cx="7508800" cy="32540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Font typeface="Anaheim"/>
              <a:buChar char="●"/>
              <a:defRPr sz="2133"/>
            </a:lvl1pPr>
            <a:lvl2pPr marL="1219170" lvl="1" indent="-440256" rtl="0">
              <a:lnSpc>
                <a:spcPct val="115000"/>
              </a:lnSpc>
              <a:spcBef>
                <a:spcPts val="1333"/>
              </a:spcBef>
              <a:spcAft>
                <a:spcPts val="0"/>
              </a:spcAft>
              <a:buSzPts val="1600"/>
              <a:buFont typeface="Open Sans"/>
              <a:buChar char="○"/>
              <a:defRPr sz="2133"/>
            </a:lvl2pPr>
            <a:lvl3pPr marL="1828754" lvl="2" indent="-440256" rtl="0">
              <a:lnSpc>
                <a:spcPct val="115000"/>
              </a:lnSpc>
              <a:spcBef>
                <a:spcPts val="0"/>
              </a:spcBef>
              <a:spcAft>
                <a:spcPts val="0"/>
              </a:spcAft>
              <a:buSzPts val="1600"/>
              <a:buFont typeface="Open Sans"/>
              <a:buChar char="■"/>
              <a:defRPr sz="2133"/>
            </a:lvl3pPr>
            <a:lvl4pPr marL="2438339" lvl="3" indent="-440256" rtl="0">
              <a:lnSpc>
                <a:spcPct val="115000"/>
              </a:lnSpc>
              <a:spcBef>
                <a:spcPts val="0"/>
              </a:spcBef>
              <a:spcAft>
                <a:spcPts val="0"/>
              </a:spcAft>
              <a:buSzPts val="1600"/>
              <a:buFont typeface="Open Sans"/>
              <a:buChar char="●"/>
              <a:defRPr sz="2133"/>
            </a:lvl4pPr>
            <a:lvl5pPr marL="3047924" lvl="4" indent="-440256" rtl="0">
              <a:lnSpc>
                <a:spcPct val="115000"/>
              </a:lnSpc>
              <a:spcBef>
                <a:spcPts val="0"/>
              </a:spcBef>
              <a:spcAft>
                <a:spcPts val="0"/>
              </a:spcAft>
              <a:buSzPts val="1600"/>
              <a:buFont typeface="Open Sans"/>
              <a:buChar char="○"/>
              <a:defRPr sz="2133"/>
            </a:lvl5pPr>
            <a:lvl6pPr marL="3657509" lvl="5" indent="-440256" rtl="0">
              <a:lnSpc>
                <a:spcPct val="115000"/>
              </a:lnSpc>
              <a:spcBef>
                <a:spcPts val="0"/>
              </a:spcBef>
              <a:spcAft>
                <a:spcPts val="0"/>
              </a:spcAft>
              <a:buSzPts val="1600"/>
              <a:buFont typeface="Open Sans"/>
              <a:buChar char="■"/>
              <a:defRPr sz="2133"/>
            </a:lvl6pPr>
            <a:lvl7pPr marL="4267093" lvl="6" indent="-440256" rtl="0">
              <a:lnSpc>
                <a:spcPct val="115000"/>
              </a:lnSpc>
              <a:spcBef>
                <a:spcPts val="0"/>
              </a:spcBef>
              <a:spcAft>
                <a:spcPts val="0"/>
              </a:spcAft>
              <a:buSzPts val="1600"/>
              <a:buFont typeface="Open Sans"/>
              <a:buChar char="●"/>
              <a:defRPr sz="2133"/>
            </a:lvl7pPr>
            <a:lvl8pPr marL="4876678" lvl="7" indent="-440256" rtl="0">
              <a:lnSpc>
                <a:spcPct val="115000"/>
              </a:lnSpc>
              <a:spcBef>
                <a:spcPts val="0"/>
              </a:spcBef>
              <a:spcAft>
                <a:spcPts val="0"/>
              </a:spcAft>
              <a:buSzPts val="1600"/>
              <a:buFont typeface="Open Sans"/>
              <a:buChar char="○"/>
              <a:defRPr sz="2133"/>
            </a:lvl8pPr>
            <a:lvl9pPr marL="5486263" lvl="8" indent="-440256" rtl="0">
              <a:lnSpc>
                <a:spcPct val="115000"/>
              </a:lnSpc>
              <a:spcBef>
                <a:spcPts val="0"/>
              </a:spcBef>
              <a:spcAft>
                <a:spcPts val="0"/>
              </a:spcAft>
              <a:buSzPts val="1600"/>
              <a:buFont typeface="Open Sans"/>
              <a:buChar char="■"/>
              <a:defRPr sz="2133"/>
            </a:lvl9pPr>
          </a:lstStyle>
          <a:p>
            <a:endParaRPr/>
          </a:p>
        </p:txBody>
      </p:sp>
    </p:spTree>
    <p:extLst>
      <p:ext uri="{BB962C8B-B14F-4D97-AF65-F5344CB8AC3E}">
        <p14:creationId xmlns:p14="http://schemas.microsoft.com/office/powerpoint/2010/main" val="293919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theme" Target="../theme/theme2.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8" Type="http://schemas.openxmlformats.org/officeDocument/2006/relationships/slideLayout" Target="../slideLayouts/slideLayout35.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20" Type="http://schemas.openxmlformats.org/officeDocument/2006/relationships/slideLayout" Target="../slideLayouts/slideLayout47.xml"/><Relationship Id="rId4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3000"/>
              <a:buFont typeface="Amiko"/>
              <a:buNone/>
              <a:defRPr sz="3000" b="1">
                <a:solidFill>
                  <a:schemeClr val="accent1"/>
                </a:solidFill>
                <a:latin typeface="Amiko"/>
                <a:ea typeface="Amiko"/>
                <a:cs typeface="Amiko"/>
                <a:sym typeface="Amiko"/>
              </a:defRPr>
            </a:lvl1pPr>
            <a:lvl2pPr lvl="1"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1pPr>
            <a:lvl2pPr marL="914400" lvl="1"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2pPr>
            <a:lvl3pPr marL="1371600" lvl="2"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3pPr>
            <a:lvl4pPr marL="1828800" lvl="3"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4pPr>
            <a:lvl5pPr marL="2286000" lvl="4"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5pPr>
            <a:lvl6pPr marL="2743200" lvl="5"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6pPr>
            <a:lvl7pPr marL="3200400" lvl="6"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7pPr>
            <a:lvl8pPr marL="3657600" lvl="7"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8pPr>
            <a:lvl9pPr marL="4114800" lvl="8" indent="-317500">
              <a:lnSpc>
                <a:spcPct val="100000"/>
              </a:lnSpc>
              <a:spcBef>
                <a:spcPts val="1600"/>
              </a:spcBef>
              <a:spcAft>
                <a:spcPts val="1600"/>
              </a:spcAft>
              <a:buClr>
                <a:schemeClr val="accent1"/>
              </a:buClr>
              <a:buSzPts val="1400"/>
              <a:buFont typeface="Zilla Slab"/>
              <a:buChar char="■"/>
              <a:defRPr>
                <a:solidFill>
                  <a:schemeClr val="accent1"/>
                </a:solidFill>
                <a:latin typeface="Zilla Slab"/>
                <a:ea typeface="Zilla Slab"/>
                <a:cs typeface="Zilla Slab"/>
                <a:sym typeface="Zilla Slab"/>
              </a:defRPr>
            </a:lvl9pPr>
          </a:lstStyle>
          <a:p>
            <a:endParaRPr/>
          </a:p>
        </p:txBody>
      </p:sp>
    </p:spTree>
    <p:extLst>
      <p:ext uri="{BB962C8B-B14F-4D97-AF65-F5344CB8AC3E}">
        <p14:creationId xmlns:p14="http://schemas.microsoft.com/office/powerpoint/2010/main" val="191511759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23" r:id="rId6"/>
    <p:sldLayoutId id="2147483722" r:id="rId7"/>
    <p:sldLayoutId id="2147483699"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704" r:id="rId26"/>
    <p:sldLayoutId id="2147483732"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8678505-303C-467F-9638-6564230B4E2E}" type="datetimeFigureOut">
              <a:rPr lang="en-US" smtClean="0"/>
              <a:t>08-Nov-22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0B1407E-FC12-4EB7-9403-C2EC53BA4A30}" type="slidenum">
              <a:rPr lang="en-US" smtClean="0"/>
              <a:t>‹#›</a:t>
            </a:fld>
            <a:endParaRPr lang="en-US"/>
          </a:p>
        </p:txBody>
      </p:sp>
    </p:spTree>
    <p:extLst>
      <p:ext uri="{BB962C8B-B14F-4D97-AF65-F5344CB8AC3E}">
        <p14:creationId xmlns:p14="http://schemas.microsoft.com/office/powerpoint/2010/main" val="110115753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734" r:id="rId3"/>
    <p:sldLayoutId id="2147483733" r:id="rId4"/>
    <p:sldLayoutId id="2147483731" r:id="rId5"/>
    <p:sldLayoutId id="2147483730" r:id="rId6"/>
    <p:sldLayoutId id="2147483729" r:id="rId7"/>
    <p:sldLayoutId id="2147483728" r:id="rId8"/>
    <p:sldLayoutId id="2147483727" r:id="rId9"/>
    <p:sldLayoutId id="2147483726" r:id="rId10"/>
    <p:sldLayoutId id="2147483725" r:id="rId11"/>
    <p:sldLayoutId id="2147483724" r:id="rId12"/>
    <p:sldLayoutId id="2147483721" r:id="rId13"/>
    <p:sldLayoutId id="2147483720" r:id="rId14"/>
    <p:sldLayoutId id="2147483719" r:id="rId15"/>
    <p:sldLayoutId id="2147483718" r:id="rId16"/>
    <p:sldLayoutId id="2147483717" r:id="rId17"/>
    <p:sldLayoutId id="2147483716" r:id="rId18"/>
    <p:sldLayoutId id="2147483715" r:id="rId19"/>
    <p:sldLayoutId id="2147483714" r:id="rId20"/>
    <p:sldLayoutId id="2147483713" r:id="rId21"/>
    <p:sldLayoutId id="2147483712" r:id="rId22"/>
    <p:sldLayoutId id="2147483711" r:id="rId23"/>
    <p:sldLayoutId id="2147483710" r:id="rId24"/>
    <p:sldLayoutId id="2147483709" r:id="rId25"/>
    <p:sldLayoutId id="2147483708" r:id="rId26"/>
    <p:sldLayoutId id="2147483707" r:id="rId27"/>
    <p:sldLayoutId id="2147483706" r:id="rId28"/>
    <p:sldLayoutId id="2147483705" r:id="rId29"/>
    <p:sldLayoutId id="2147483703" r:id="rId30"/>
    <p:sldLayoutId id="2147483702" r:id="rId31"/>
    <p:sldLayoutId id="2147483701" r:id="rId32"/>
    <p:sldLayoutId id="2147483700" r:id="rId33"/>
    <p:sldLayoutId id="2147483698" r:id="rId34"/>
    <p:sldLayoutId id="2147483697" r:id="rId35"/>
    <p:sldLayoutId id="2147483696" r:id="rId36"/>
    <p:sldLayoutId id="214748369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9.xml"/><Relationship Id="rId5" Type="http://schemas.openxmlformats.org/officeDocument/2006/relationships/image" Target="../media/image8.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E9DE"/>
        </a:solidFill>
        <a:effectLst/>
      </p:bgPr>
    </p:bg>
    <p:spTree>
      <p:nvGrpSpPr>
        <p:cNvPr id="1" name="Shape 549"/>
        <p:cNvGrpSpPr/>
        <p:nvPr/>
      </p:nvGrpSpPr>
      <p:grpSpPr>
        <a:xfrm>
          <a:off x="0" y="0"/>
          <a:ext cx="0" cy="0"/>
          <a:chOff x="0" y="0"/>
          <a:chExt cx="0" cy="0"/>
        </a:xfrm>
      </p:grpSpPr>
      <p:sp>
        <p:nvSpPr>
          <p:cNvPr id="550" name="Google Shape;550;p27"/>
          <p:cNvSpPr/>
          <p:nvPr/>
        </p:nvSpPr>
        <p:spPr>
          <a:xfrm>
            <a:off x="2955568" y="4267160"/>
            <a:ext cx="6280641" cy="790481"/>
          </a:xfrm>
          <a:custGeom>
            <a:avLst/>
            <a:gdLst/>
            <a:ahLst/>
            <a:cxnLst/>
            <a:rect l="l" t="t" r="r" b="b"/>
            <a:pathLst>
              <a:path w="118914" h="17344" extrusionOk="0">
                <a:moveTo>
                  <a:pt x="1408" y="1969"/>
                </a:moveTo>
                <a:cubicBezTo>
                  <a:pt x="-52" y="4447"/>
                  <a:pt x="-2441" y="12632"/>
                  <a:pt x="6983" y="14977"/>
                </a:cubicBezTo>
                <a:cubicBezTo>
                  <a:pt x="16407" y="17322"/>
                  <a:pt x="40610" y="15818"/>
                  <a:pt x="57954" y="16039"/>
                </a:cubicBezTo>
                <a:cubicBezTo>
                  <a:pt x="75298" y="16260"/>
                  <a:pt x="101049" y="18562"/>
                  <a:pt x="111048" y="16305"/>
                </a:cubicBezTo>
                <a:cubicBezTo>
                  <a:pt x="121047" y="14049"/>
                  <a:pt x="119100" y="5022"/>
                  <a:pt x="117950" y="2500"/>
                </a:cubicBezTo>
                <a:cubicBezTo>
                  <a:pt x="116800" y="-22"/>
                  <a:pt x="110385" y="1483"/>
                  <a:pt x="104146" y="1173"/>
                </a:cubicBezTo>
                <a:cubicBezTo>
                  <a:pt x="97908" y="863"/>
                  <a:pt x="95253" y="819"/>
                  <a:pt x="80519" y="642"/>
                </a:cubicBezTo>
                <a:cubicBezTo>
                  <a:pt x="65785" y="465"/>
                  <a:pt x="28929" y="-110"/>
                  <a:pt x="15744" y="111"/>
                </a:cubicBezTo>
                <a:cubicBezTo>
                  <a:pt x="2559" y="332"/>
                  <a:pt x="2868" y="-509"/>
                  <a:pt x="1408" y="1969"/>
                </a:cubicBezTo>
                <a:close/>
              </a:path>
            </a:pathLst>
          </a:custGeom>
          <a:solidFill>
            <a:schemeClr val="lt2"/>
          </a:solidFill>
          <a:ln>
            <a:noFill/>
          </a:ln>
        </p:spPr>
      </p:sp>
      <p:sp>
        <p:nvSpPr>
          <p:cNvPr id="551" name="Google Shape;551;p27"/>
          <p:cNvSpPr txBox="1">
            <a:spLocks noGrp="1"/>
          </p:cNvSpPr>
          <p:nvPr>
            <p:ph type="ctrTitle"/>
          </p:nvPr>
        </p:nvSpPr>
        <p:spPr>
          <a:xfrm>
            <a:off x="327991" y="1716553"/>
            <a:ext cx="10574685" cy="2670000"/>
          </a:xfrm>
          <a:prstGeom prst="rect">
            <a:avLst/>
          </a:prstGeom>
        </p:spPr>
        <p:txBody>
          <a:bodyPr spcFirstLastPara="1" wrap="square" lIns="121900" tIns="121900" rIns="121900" bIns="121900" anchor="ctr" anchorCtr="0">
            <a:noAutofit/>
          </a:bodyPr>
          <a:lstStyle/>
          <a:p>
            <a:r>
              <a:rPr lang="en" sz="3600" dirty="0" smtClean="0">
                <a:solidFill>
                  <a:srgbClr val="D8560E"/>
                </a:solidFill>
              </a:rPr>
              <a:t>Tiết </a:t>
            </a:r>
            <a:r>
              <a:rPr lang="en" sz="3600" dirty="0" smtClean="0">
                <a:solidFill>
                  <a:srgbClr val="D8560E"/>
                </a:solidFill>
              </a:rPr>
              <a:t>1&amp;2 – Bài đọc </a:t>
            </a:r>
            <a:r>
              <a:rPr lang="en" sz="3600" dirty="0" smtClean="0">
                <a:solidFill>
                  <a:srgbClr val="D8560E"/>
                </a:solidFill>
              </a:rPr>
              <a:t>2: Nhập gia tùy tục</a:t>
            </a:r>
            <a:endParaRPr sz="3600" dirty="0">
              <a:solidFill>
                <a:srgbClr val="D8560E"/>
              </a:solidFill>
            </a:endParaRPr>
          </a:p>
        </p:txBody>
      </p:sp>
      <p:sp>
        <p:nvSpPr>
          <p:cNvPr id="552" name="Google Shape;552;p27"/>
          <p:cNvSpPr txBox="1">
            <a:spLocks noGrp="1"/>
          </p:cNvSpPr>
          <p:nvPr>
            <p:ph type="subTitle" idx="1"/>
          </p:nvPr>
        </p:nvSpPr>
        <p:spPr>
          <a:xfrm>
            <a:off x="3431400" y="4459453"/>
            <a:ext cx="5329200" cy="352800"/>
          </a:xfrm>
          <a:prstGeom prst="rect">
            <a:avLst/>
          </a:prstGeom>
        </p:spPr>
        <p:txBody>
          <a:bodyPr spcFirstLastPara="1" wrap="square" lIns="121900" tIns="121900" rIns="121900" bIns="121900" anchor="ctr" anchorCtr="0">
            <a:noAutofit/>
          </a:bodyPr>
          <a:lstStyle/>
          <a:p>
            <a:pPr marL="0" indent="0"/>
            <a:r>
              <a:rPr lang="en" dirty="0" smtClean="0"/>
              <a:t>TIẾNG VIỆT 3 – Tập </a:t>
            </a:r>
            <a:r>
              <a:rPr lang="en" dirty="0" smtClean="0"/>
              <a:t>2</a:t>
            </a:r>
            <a:endParaRPr dirty="0"/>
          </a:p>
        </p:txBody>
      </p:sp>
      <p:grpSp>
        <p:nvGrpSpPr>
          <p:cNvPr id="553" name="Google Shape;553;p27"/>
          <p:cNvGrpSpPr/>
          <p:nvPr/>
        </p:nvGrpSpPr>
        <p:grpSpPr>
          <a:xfrm>
            <a:off x="9005250" y="4374472"/>
            <a:ext cx="3528037" cy="2842944"/>
            <a:chOff x="327300" y="2254188"/>
            <a:chExt cx="2338100" cy="1884075"/>
          </a:xfrm>
        </p:grpSpPr>
        <p:sp>
          <p:nvSpPr>
            <p:cNvPr id="554" name="Google Shape;554;p27"/>
            <p:cNvSpPr/>
            <p:nvPr/>
          </p:nvSpPr>
          <p:spPr>
            <a:xfrm>
              <a:off x="893800" y="3819125"/>
              <a:ext cx="20575" cy="22500"/>
            </a:xfrm>
            <a:custGeom>
              <a:avLst/>
              <a:gdLst/>
              <a:ahLst/>
              <a:cxnLst/>
              <a:rect l="l" t="t" r="r" b="b"/>
              <a:pathLst>
                <a:path w="823" h="900" extrusionOk="0">
                  <a:moveTo>
                    <a:pt x="190" y="1"/>
                  </a:moveTo>
                  <a:cubicBezTo>
                    <a:pt x="153" y="1"/>
                    <a:pt x="113" y="15"/>
                    <a:pt x="73" y="47"/>
                  </a:cubicBezTo>
                  <a:cubicBezTo>
                    <a:pt x="18" y="66"/>
                    <a:pt x="0" y="102"/>
                    <a:pt x="0" y="157"/>
                  </a:cubicBezTo>
                  <a:cubicBezTo>
                    <a:pt x="0" y="230"/>
                    <a:pt x="18" y="248"/>
                    <a:pt x="55" y="303"/>
                  </a:cubicBezTo>
                  <a:cubicBezTo>
                    <a:pt x="73" y="358"/>
                    <a:pt x="110" y="431"/>
                    <a:pt x="165" y="486"/>
                  </a:cubicBezTo>
                  <a:cubicBezTo>
                    <a:pt x="201" y="522"/>
                    <a:pt x="256" y="595"/>
                    <a:pt x="293" y="632"/>
                  </a:cubicBezTo>
                  <a:cubicBezTo>
                    <a:pt x="347" y="669"/>
                    <a:pt x="366" y="705"/>
                    <a:pt x="402" y="723"/>
                  </a:cubicBezTo>
                  <a:lnTo>
                    <a:pt x="439" y="760"/>
                  </a:lnTo>
                  <a:lnTo>
                    <a:pt x="457" y="778"/>
                  </a:lnTo>
                  <a:cubicBezTo>
                    <a:pt x="512" y="815"/>
                    <a:pt x="548" y="870"/>
                    <a:pt x="603" y="888"/>
                  </a:cubicBezTo>
                  <a:cubicBezTo>
                    <a:pt x="626" y="895"/>
                    <a:pt x="652" y="900"/>
                    <a:pt x="677" y="900"/>
                  </a:cubicBezTo>
                  <a:cubicBezTo>
                    <a:pt x="712" y="900"/>
                    <a:pt x="746" y="891"/>
                    <a:pt x="768" y="870"/>
                  </a:cubicBezTo>
                  <a:cubicBezTo>
                    <a:pt x="822" y="815"/>
                    <a:pt x="822" y="760"/>
                    <a:pt x="822" y="687"/>
                  </a:cubicBezTo>
                  <a:cubicBezTo>
                    <a:pt x="804" y="632"/>
                    <a:pt x="749" y="595"/>
                    <a:pt x="731" y="541"/>
                  </a:cubicBezTo>
                  <a:cubicBezTo>
                    <a:pt x="731" y="522"/>
                    <a:pt x="713" y="522"/>
                    <a:pt x="713" y="504"/>
                  </a:cubicBezTo>
                  <a:lnTo>
                    <a:pt x="713" y="486"/>
                  </a:lnTo>
                  <a:cubicBezTo>
                    <a:pt x="676" y="431"/>
                    <a:pt x="640" y="413"/>
                    <a:pt x="621" y="358"/>
                  </a:cubicBezTo>
                  <a:cubicBezTo>
                    <a:pt x="567" y="321"/>
                    <a:pt x="530" y="248"/>
                    <a:pt x="475" y="212"/>
                  </a:cubicBezTo>
                  <a:cubicBezTo>
                    <a:pt x="439" y="157"/>
                    <a:pt x="366" y="102"/>
                    <a:pt x="311" y="66"/>
                  </a:cubicBezTo>
                  <a:cubicBezTo>
                    <a:pt x="280" y="24"/>
                    <a:pt x="238" y="1"/>
                    <a:pt x="190" y="1"/>
                  </a:cubicBezTo>
                  <a:close/>
                </a:path>
              </a:pathLst>
            </a:custGeom>
            <a:solidFill>
              <a:srgbClr val="E3A4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5" name="Google Shape;555;p27"/>
            <p:cNvSpPr/>
            <p:nvPr/>
          </p:nvSpPr>
          <p:spPr>
            <a:xfrm>
              <a:off x="327300" y="2492263"/>
              <a:ext cx="2338100" cy="1646000"/>
            </a:xfrm>
            <a:custGeom>
              <a:avLst/>
              <a:gdLst/>
              <a:ahLst/>
              <a:cxnLst/>
              <a:rect l="l" t="t" r="r" b="b"/>
              <a:pathLst>
                <a:path w="93524" h="65840" extrusionOk="0">
                  <a:moveTo>
                    <a:pt x="60653" y="1"/>
                  </a:moveTo>
                  <a:cubicBezTo>
                    <a:pt x="60095" y="1"/>
                    <a:pt x="59525" y="116"/>
                    <a:pt x="58996" y="240"/>
                  </a:cubicBezTo>
                  <a:cubicBezTo>
                    <a:pt x="52745" y="1633"/>
                    <a:pt x="46911" y="4181"/>
                    <a:pt x="40898" y="6217"/>
                  </a:cubicBezTo>
                  <a:cubicBezTo>
                    <a:pt x="34659" y="8336"/>
                    <a:pt x="27861" y="8408"/>
                    <a:pt x="21729" y="10599"/>
                  </a:cubicBezTo>
                  <a:cubicBezTo>
                    <a:pt x="21396" y="10741"/>
                    <a:pt x="21836" y="10599"/>
                    <a:pt x="15967" y="13182"/>
                  </a:cubicBezTo>
                  <a:cubicBezTo>
                    <a:pt x="14669" y="13754"/>
                    <a:pt x="14038" y="14051"/>
                    <a:pt x="1227" y="20862"/>
                  </a:cubicBezTo>
                  <a:cubicBezTo>
                    <a:pt x="1155" y="20897"/>
                    <a:pt x="917" y="21028"/>
                    <a:pt x="667" y="21278"/>
                  </a:cubicBezTo>
                  <a:cubicBezTo>
                    <a:pt x="596" y="21362"/>
                    <a:pt x="286" y="21659"/>
                    <a:pt x="155" y="22029"/>
                  </a:cubicBezTo>
                  <a:cubicBezTo>
                    <a:pt x="0" y="22529"/>
                    <a:pt x="203" y="23041"/>
                    <a:pt x="298" y="23231"/>
                  </a:cubicBezTo>
                  <a:cubicBezTo>
                    <a:pt x="1560" y="26196"/>
                    <a:pt x="25527" y="58771"/>
                    <a:pt x="28135" y="62974"/>
                  </a:cubicBezTo>
                  <a:cubicBezTo>
                    <a:pt x="28492" y="63534"/>
                    <a:pt x="29611" y="65427"/>
                    <a:pt x="31552" y="65784"/>
                  </a:cubicBezTo>
                  <a:cubicBezTo>
                    <a:pt x="31767" y="65822"/>
                    <a:pt x="31978" y="65839"/>
                    <a:pt x="32181" y="65839"/>
                  </a:cubicBezTo>
                  <a:cubicBezTo>
                    <a:pt x="33232" y="65839"/>
                    <a:pt x="34084" y="65390"/>
                    <a:pt x="34433" y="65201"/>
                  </a:cubicBezTo>
                  <a:cubicBezTo>
                    <a:pt x="38160" y="63272"/>
                    <a:pt x="61972" y="52199"/>
                    <a:pt x="66044" y="49580"/>
                  </a:cubicBezTo>
                  <a:cubicBezTo>
                    <a:pt x="66211" y="49472"/>
                    <a:pt x="66401" y="49353"/>
                    <a:pt x="66580" y="49115"/>
                  </a:cubicBezTo>
                  <a:cubicBezTo>
                    <a:pt x="67009" y="48568"/>
                    <a:pt x="66890" y="48032"/>
                    <a:pt x="67140" y="47948"/>
                  </a:cubicBezTo>
                  <a:cubicBezTo>
                    <a:pt x="67155" y="47944"/>
                    <a:pt x="67169" y="47942"/>
                    <a:pt x="67184" y="47942"/>
                  </a:cubicBezTo>
                  <a:cubicBezTo>
                    <a:pt x="67425" y="47942"/>
                    <a:pt x="67632" y="48467"/>
                    <a:pt x="68283" y="48579"/>
                  </a:cubicBezTo>
                  <a:cubicBezTo>
                    <a:pt x="68283" y="48579"/>
                    <a:pt x="68366" y="48595"/>
                    <a:pt x="68491" y="48595"/>
                  </a:cubicBezTo>
                  <a:cubicBezTo>
                    <a:pt x="68523" y="48595"/>
                    <a:pt x="68556" y="48594"/>
                    <a:pt x="68592" y="48591"/>
                  </a:cubicBezTo>
                  <a:cubicBezTo>
                    <a:pt x="72462" y="48520"/>
                    <a:pt x="91452" y="39257"/>
                    <a:pt x="91452" y="39257"/>
                  </a:cubicBezTo>
                  <a:cubicBezTo>
                    <a:pt x="91666" y="39162"/>
                    <a:pt x="92333" y="38840"/>
                    <a:pt x="92762" y="38150"/>
                  </a:cubicBezTo>
                  <a:cubicBezTo>
                    <a:pt x="92762" y="38150"/>
                    <a:pt x="93071" y="37638"/>
                    <a:pt x="93167" y="36959"/>
                  </a:cubicBezTo>
                  <a:cubicBezTo>
                    <a:pt x="93524" y="33887"/>
                    <a:pt x="65306" y="4157"/>
                    <a:pt x="63401" y="1514"/>
                  </a:cubicBezTo>
                  <a:cubicBezTo>
                    <a:pt x="63270" y="1336"/>
                    <a:pt x="62758" y="609"/>
                    <a:pt x="61841" y="228"/>
                  </a:cubicBezTo>
                  <a:cubicBezTo>
                    <a:pt x="61464" y="62"/>
                    <a:pt x="61062" y="1"/>
                    <a:pt x="6065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6" name="Google Shape;556;p27"/>
            <p:cNvSpPr/>
            <p:nvPr/>
          </p:nvSpPr>
          <p:spPr>
            <a:xfrm>
              <a:off x="371950" y="2965188"/>
              <a:ext cx="2252975" cy="1135200"/>
            </a:xfrm>
            <a:custGeom>
              <a:avLst/>
              <a:gdLst/>
              <a:ahLst/>
              <a:cxnLst/>
              <a:rect l="l" t="t" r="r" b="b"/>
              <a:pathLst>
                <a:path w="90119" h="45408" extrusionOk="0">
                  <a:moveTo>
                    <a:pt x="6614" y="1"/>
                  </a:moveTo>
                  <a:cubicBezTo>
                    <a:pt x="5150" y="1"/>
                    <a:pt x="3971" y="556"/>
                    <a:pt x="2524" y="1230"/>
                  </a:cubicBezTo>
                  <a:cubicBezTo>
                    <a:pt x="1250" y="1826"/>
                    <a:pt x="0" y="2445"/>
                    <a:pt x="0" y="3290"/>
                  </a:cubicBezTo>
                  <a:cubicBezTo>
                    <a:pt x="0" y="3612"/>
                    <a:pt x="167" y="3874"/>
                    <a:pt x="310" y="4040"/>
                  </a:cubicBezTo>
                  <a:cubicBezTo>
                    <a:pt x="3179" y="8124"/>
                    <a:pt x="28528" y="44081"/>
                    <a:pt x="29254" y="44879"/>
                  </a:cubicBezTo>
                  <a:cubicBezTo>
                    <a:pt x="29647" y="45319"/>
                    <a:pt x="30099" y="45402"/>
                    <a:pt x="30099" y="45402"/>
                  </a:cubicBezTo>
                  <a:cubicBezTo>
                    <a:pt x="30099" y="45402"/>
                    <a:pt x="30163" y="45407"/>
                    <a:pt x="30266" y="45407"/>
                  </a:cubicBezTo>
                  <a:cubicBezTo>
                    <a:pt x="30394" y="45407"/>
                    <a:pt x="30585" y="45400"/>
                    <a:pt x="30790" y="45367"/>
                  </a:cubicBezTo>
                  <a:cubicBezTo>
                    <a:pt x="31838" y="45164"/>
                    <a:pt x="32921" y="44331"/>
                    <a:pt x="38993" y="41342"/>
                  </a:cubicBezTo>
                  <a:cubicBezTo>
                    <a:pt x="52638" y="34592"/>
                    <a:pt x="65199" y="29865"/>
                    <a:pt x="65675" y="29662"/>
                  </a:cubicBezTo>
                  <a:cubicBezTo>
                    <a:pt x="77141" y="24733"/>
                    <a:pt x="85392" y="21197"/>
                    <a:pt x="87833" y="20304"/>
                  </a:cubicBezTo>
                  <a:cubicBezTo>
                    <a:pt x="88309" y="20126"/>
                    <a:pt x="89785" y="19602"/>
                    <a:pt x="89976" y="18554"/>
                  </a:cubicBezTo>
                  <a:cubicBezTo>
                    <a:pt x="90119" y="17840"/>
                    <a:pt x="89583" y="17173"/>
                    <a:pt x="89309" y="16828"/>
                  </a:cubicBezTo>
                  <a:cubicBezTo>
                    <a:pt x="87999" y="15244"/>
                    <a:pt x="85320" y="12172"/>
                    <a:pt x="81772" y="8303"/>
                  </a:cubicBezTo>
                  <a:cubicBezTo>
                    <a:pt x="62413" y="5779"/>
                    <a:pt x="45589" y="3814"/>
                    <a:pt x="32992" y="2516"/>
                  </a:cubicBezTo>
                  <a:cubicBezTo>
                    <a:pt x="32992" y="2516"/>
                    <a:pt x="28828" y="2927"/>
                    <a:pt x="23850" y="2927"/>
                  </a:cubicBezTo>
                  <a:cubicBezTo>
                    <a:pt x="18800" y="2927"/>
                    <a:pt x="12911" y="2504"/>
                    <a:pt x="9680" y="802"/>
                  </a:cubicBezTo>
                  <a:cubicBezTo>
                    <a:pt x="9442" y="683"/>
                    <a:pt x="8454" y="123"/>
                    <a:pt x="7037" y="16"/>
                  </a:cubicBezTo>
                  <a:cubicBezTo>
                    <a:pt x="6893" y="6"/>
                    <a:pt x="6752" y="1"/>
                    <a:pt x="661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7" name="Google Shape;557;p27"/>
            <p:cNvSpPr/>
            <p:nvPr/>
          </p:nvSpPr>
          <p:spPr>
            <a:xfrm>
              <a:off x="423725" y="2418188"/>
              <a:ext cx="2181850" cy="1654700"/>
            </a:xfrm>
            <a:custGeom>
              <a:avLst/>
              <a:gdLst/>
              <a:ahLst/>
              <a:cxnLst/>
              <a:rect l="l" t="t" r="r" b="b"/>
              <a:pathLst>
                <a:path w="87274" h="66188" extrusionOk="0">
                  <a:moveTo>
                    <a:pt x="60425" y="0"/>
                  </a:moveTo>
                  <a:cubicBezTo>
                    <a:pt x="60425" y="0"/>
                    <a:pt x="44602" y="2405"/>
                    <a:pt x="34589" y="13621"/>
                  </a:cubicBezTo>
                  <a:cubicBezTo>
                    <a:pt x="33823" y="13587"/>
                    <a:pt x="33004" y="13566"/>
                    <a:pt x="32135" y="13566"/>
                  </a:cubicBezTo>
                  <a:cubicBezTo>
                    <a:pt x="28488" y="13566"/>
                    <a:pt x="23975" y="13931"/>
                    <a:pt x="19003" y="15181"/>
                  </a:cubicBezTo>
                  <a:cubicBezTo>
                    <a:pt x="10074" y="17419"/>
                    <a:pt x="3692" y="21455"/>
                    <a:pt x="1" y="24241"/>
                  </a:cubicBezTo>
                  <a:cubicBezTo>
                    <a:pt x="4180" y="30171"/>
                    <a:pt x="8300" y="36124"/>
                    <a:pt x="12395" y="42101"/>
                  </a:cubicBezTo>
                  <a:cubicBezTo>
                    <a:pt x="17836" y="50078"/>
                    <a:pt x="23194" y="58103"/>
                    <a:pt x="28481" y="66187"/>
                  </a:cubicBezTo>
                  <a:cubicBezTo>
                    <a:pt x="32934" y="63211"/>
                    <a:pt x="38553" y="59948"/>
                    <a:pt x="45340" y="57019"/>
                  </a:cubicBezTo>
                  <a:cubicBezTo>
                    <a:pt x="52031" y="54126"/>
                    <a:pt x="58222" y="52257"/>
                    <a:pt x="63461" y="51019"/>
                  </a:cubicBezTo>
                  <a:cubicBezTo>
                    <a:pt x="66533" y="48685"/>
                    <a:pt x="70879" y="45899"/>
                    <a:pt x="76534" y="43696"/>
                  </a:cubicBezTo>
                  <a:cubicBezTo>
                    <a:pt x="80273" y="42232"/>
                    <a:pt x="83726" y="41375"/>
                    <a:pt x="86678" y="40839"/>
                  </a:cubicBezTo>
                  <a:cubicBezTo>
                    <a:pt x="86869" y="40398"/>
                    <a:pt x="87071" y="39946"/>
                    <a:pt x="87274" y="39505"/>
                  </a:cubicBezTo>
                  <a:cubicBezTo>
                    <a:pt x="78296" y="26325"/>
                    <a:pt x="69367" y="13169"/>
                    <a:pt x="60425" y="0"/>
                  </a:cubicBezTo>
                  <a:close/>
                </a:path>
              </a:pathLst>
            </a:custGeom>
            <a:solidFill>
              <a:srgbClr val="4242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8" name="Google Shape;558;p27"/>
            <p:cNvSpPr/>
            <p:nvPr/>
          </p:nvSpPr>
          <p:spPr>
            <a:xfrm>
              <a:off x="433550" y="2395638"/>
              <a:ext cx="2193750" cy="1581400"/>
            </a:xfrm>
            <a:custGeom>
              <a:avLst/>
              <a:gdLst/>
              <a:ahLst/>
              <a:cxnLst/>
              <a:rect l="l" t="t" r="r" b="b"/>
              <a:pathLst>
                <a:path w="87750" h="63256" extrusionOk="0">
                  <a:moveTo>
                    <a:pt x="56153" y="0"/>
                  </a:moveTo>
                  <a:cubicBezTo>
                    <a:pt x="53394" y="0"/>
                    <a:pt x="50154" y="410"/>
                    <a:pt x="46828" y="1736"/>
                  </a:cubicBezTo>
                  <a:cubicBezTo>
                    <a:pt x="43030" y="3248"/>
                    <a:pt x="40542" y="5367"/>
                    <a:pt x="38458" y="7177"/>
                  </a:cubicBezTo>
                  <a:cubicBezTo>
                    <a:pt x="34969" y="10237"/>
                    <a:pt x="32672" y="13285"/>
                    <a:pt x="31279" y="15416"/>
                  </a:cubicBezTo>
                  <a:cubicBezTo>
                    <a:pt x="28421" y="14845"/>
                    <a:pt x="25540" y="14297"/>
                    <a:pt x="22682" y="13725"/>
                  </a:cubicBezTo>
                  <a:cubicBezTo>
                    <a:pt x="17836" y="14166"/>
                    <a:pt x="11514" y="15368"/>
                    <a:pt x="4918" y="18595"/>
                  </a:cubicBezTo>
                  <a:cubicBezTo>
                    <a:pt x="3120" y="19488"/>
                    <a:pt x="1477" y="20429"/>
                    <a:pt x="1" y="21381"/>
                  </a:cubicBezTo>
                  <a:cubicBezTo>
                    <a:pt x="4954" y="27930"/>
                    <a:pt x="9990" y="34919"/>
                    <a:pt x="15026" y="42360"/>
                  </a:cubicBezTo>
                  <a:cubicBezTo>
                    <a:pt x="19860" y="49527"/>
                    <a:pt x="24313" y="56504"/>
                    <a:pt x="28385" y="63255"/>
                  </a:cubicBezTo>
                  <a:cubicBezTo>
                    <a:pt x="28385" y="63255"/>
                    <a:pt x="47245" y="52230"/>
                    <a:pt x="58972" y="51611"/>
                  </a:cubicBezTo>
                  <a:cubicBezTo>
                    <a:pt x="60520" y="51647"/>
                    <a:pt x="61901" y="51790"/>
                    <a:pt x="63068" y="51933"/>
                  </a:cubicBezTo>
                  <a:cubicBezTo>
                    <a:pt x="64628" y="50087"/>
                    <a:pt x="66759" y="47956"/>
                    <a:pt x="69629" y="46015"/>
                  </a:cubicBezTo>
                  <a:cubicBezTo>
                    <a:pt x="76379" y="41407"/>
                    <a:pt x="83345" y="40372"/>
                    <a:pt x="87083" y="40098"/>
                  </a:cubicBezTo>
                  <a:cubicBezTo>
                    <a:pt x="87309" y="39836"/>
                    <a:pt x="87536" y="39562"/>
                    <a:pt x="87750" y="39312"/>
                  </a:cubicBezTo>
                  <a:cubicBezTo>
                    <a:pt x="78606" y="26298"/>
                    <a:pt x="69462" y="13297"/>
                    <a:pt x="60342" y="307"/>
                  </a:cubicBezTo>
                  <a:cubicBezTo>
                    <a:pt x="59151" y="134"/>
                    <a:pt x="57731" y="0"/>
                    <a:pt x="5615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9" name="Google Shape;559;p27"/>
            <p:cNvSpPr/>
            <p:nvPr/>
          </p:nvSpPr>
          <p:spPr>
            <a:xfrm>
              <a:off x="505900" y="2254188"/>
              <a:ext cx="2157725" cy="1641575"/>
            </a:xfrm>
            <a:custGeom>
              <a:avLst/>
              <a:gdLst/>
              <a:ahLst/>
              <a:cxnLst/>
              <a:rect l="l" t="t" r="r" b="b"/>
              <a:pathLst>
                <a:path w="86309" h="65663" extrusionOk="0">
                  <a:moveTo>
                    <a:pt x="58114" y="0"/>
                  </a:moveTo>
                  <a:cubicBezTo>
                    <a:pt x="55007" y="357"/>
                    <a:pt x="50744" y="1191"/>
                    <a:pt x="46089" y="3298"/>
                  </a:cubicBezTo>
                  <a:cubicBezTo>
                    <a:pt x="38600" y="6691"/>
                    <a:pt x="33921" y="11668"/>
                    <a:pt x="31516" y="14645"/>
                  </a:cubicBezTo>
                  <a:cubicBezTo>
                    <a:pt x="28791" y="14076"/>
                    <a:pt x="26321" y="13875"/>
                    <a:pt x="24178" y="13875"/>
                  </a:cubicBezTo>
                  <a:cubicBezTo>
                    <a:pt x="21789" y="13875"/>
                    <a:pt x="19805" y="14125"/>
                    <a:pt x="18324" y="14395"/>
                  </a:cubicBezTo>
                  <a:cubicBezTo>
                    <a:pt x="9894" y="15895"/>
                    <a:pt x="3917" y="20360"/>
                    <a:pt x="1191" y="22443"/>
                  </a:cubicBezTo>
                  <a:cubicBezTo>
                    <a:pt x="679" y="22824"/>
                    <a:pt x="286" y="23170"/>
                    <a:pt x="0" y="23396"/>
                  </a:cubicBezTo>
                  <a:cubicBezTo>
                    <a:pt x="8811" y="37469"/>
                    <a:pt x="17621" y="51554"/>
                    <a:pt x="26456" y="65663"/>
                  </a:cubicBezTo>
                  <a:cubicBezTo>
                    <a:pt x="29813" y="63175"/>
                    <a:pt x="35385" y="59662"/>
                    <a:pt x="43053" y="57555"/>
                  </a:cubicBezTo>
                  <a:cubicBezTo>
                    <a:pt x="48117" y="56150"/>
                    <a:pt x="52657" y="55757"/>
                    <a:pt x="56245" y="55757"/>
                  </a:cubicBezTo>
                  <a:cubicBezTo>
                    <a:pt x="57280" y="55757"/>
                    <a:pt x="58236" y="55790"/>
                    <a:pt x="59103" y="55840"/>
                  </a:cubicBezTo>
                  <a:cubicBezTo>
                    <a:pt x="61579" y="53388"/>
                    <a:pt x="64830" y="50613"/>
                    <a:pt x="68925" y="48030"/>
                  </a:cubicBezTo>
                  <a:cubicBezTo>
                    <a:pt x="75486" y="43863"/>
                    <a:pt x="81725" y="41720"/>
                    <a:pt x="86308" y="40565"/>
                  </a:cubicBezTo>
                  <a:cubicBezTo>
                    <a:pt x="76914" y="27039"/>
                    <a:pt x="67508" y="13526"/>
                    <a:pt x="5811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0" name="Google Shape;560;p27"/>
            <p:cNvSpPr/>
            <p:nvPr/>
          </p:nvSpPr>
          <p:spPr>
            <a:xfrm>
              <a:off x="1128875" y="2446463"/>
              <a:ext cx="998075" cy="1542775"/>
            </a:xfrm>
            <a:custGeom>
              <a:avLst/>
              <a:gdLst/>
              <a:ahLst/>
              <a:cxnLst/>
              <a:rect l="l" t="t" r="r" b="b"/>
              <a:pathLst>
                <a:path w="39923" h="61711" extrusionOk="0">
                  <a:moveTo>
                    <a:pt x="989" y="1"/>
                  </a:moveTo>
                  <a:cubicBezTo>
                    <a:pt x="1191" y="417"/>
                    <a:pt x="1370" y="763"/>
                    <a:pt x="1501" y="1001"/>
                  </a:cubicBezTo>
                  <a:cubicBezTo>
                    <a:pt x="1680" y="1322"/>
                    <a:pt x="1763" y="1465"/>
                    <a:pt x="1703" y="1620"/>
                  </a:cubicBezTo>
                  <a:cubicBezTo>
                    <a:pt x="1644" y="1798"/>
                    <a:pt x="1453" y="1858"/>
                    <a:pt x="1049" y="2013"/>
                  </a:cubicBezTo>
                  <a:cubicBezTo>
                    <a:pt x="799" y="2096"/>
                    <a:pt x="441" y="2251"/>
                    <a:pt x="1" y="2429"/>
                  </a:cubicBezTo>
                  <a:cubicBezTo>
                    <a:pt x="4406" y="4215"/>
                    <a:pt x="7264" y="8430"/>
                    <a:pt x="10026" y="12502"/>
                  </a:cubicBezTo>
                  <a:cubicBezTo>
                    <a:pt x="10490" y="13169"/>
                    <a:pt x="10955" y="13871"/>
                    <a:pt x="11431" y="14538"/>
                  </a:cubicBezTo>
                  <a:lnTo>
                    <a:pt x="14062" y="18288"/>
                  </a:lnTo>
                  <a:cubicBezTo>
                    <a:pt x="17503" y="23194"/>
                    <a:pt x="21051" y="28254"/>
                    <a:pt x="24492" y="33255"/>
                  </a:cubicBezTo>
                  <a:cubicBezTo>
                    <a:pt x="25159" y="34243"/>
                    <a:pt x="25873" y="35243"/>
                    <a:pt x="26576" y="36207"/>
                  </a:cubicBezTo>
                  <a:cubicBezTo>
                    <a:pt x="29707" y="40577"/>
                    <a:pt x="32933" y="45077"/>
                    <a:pt x="34065" y="50221"/>
                  </a:cubicBezTo>
                  <a:cubicBezTo>
                    <a:pt x="34267" y="51138"/>
                    <a:pt x="34410" y="52066"/>
                    <a:pt x="34541" y="53043"/>
                  </a:cubicBezTo>
                  <a:cubicBezTo>
                    <a:pt x="34672" y="54007"/>
                    <a:pt x="34827" y="55007"/>
                    <a:pt x="35029" y="55995"/>
                  </a:cubicBezTo>
                  <a:cubicBezTo>
                    <a:pt x="35315" y="57293"/>
                    <a:pt x="35910" y="59305"/>
                    <a:pt x="37863" y="61710"/>
                  </a:cubicBezTo>
                  <a:cubicBezTo>
                    <a:pt x="37934" y="61460"/>
                    <a:pt x="38006" y="61127"/>
                    <a:pt x="38101" y="60698"/>
                  </a:cubicBezTo>
                  <a:cubicBezTo>
                    <a:pt x="38160" y="60139"/>
                    <a:pt x="38113" y="59829"/>
                    <a:pt x="38291" y="59722"/>
                  </a:cubicBezTo>
                  <a:cubicBezTo>
                    <a:pt x="38319" y="59707"/>
                    <a:pt x="38348" y="59701"/>
                    <a:pt x="38380" y="59701"/>
                  </a:cubicBezTo>
                  <a:cubicBezTo>
                    <a:pt x="38500" y="59701"/>
                    <a:pt x="38664" y="59795"/>
                    <a:pt x="38946" y="59889"/>
                  </a:cubicBezTo>
                  <a:cubicBezTo>
                    <a:pt x="39351" y="60020"/>
                    <a:pt x="39684" y="60056"/>
                    <a:pt x="39922" y="60056"/>
                  </a:cubicBezTo>
                  <a:cubicBezTo>
                    <a:pt x="38339" y="58091"/>
                    <a:pt x="37839" y="56484"/>
                    <a:pt x="37625" y="55436"/>
                  </a:cubicBezTo>
                  <a:cubicBezTo>
                    <a:pt x="37422" y="54543"/>
                    <a:pt x="37291" y="53638"/>
                    <a:pt x="37160" y="52686"/>
                  </a:cubicBezTo>
                  <a:cubicBezTo>
                    <a:pt x="37029" y="51709"/>
                    <a:pt x="36874" y="50673"/>
                    <a:pt x="36648" y="49661"/>
                  </a:cubicBezTo>
                  <a:cubicBezTo>
                    <a:pt x="35398" y="43994"/>
                    <a:pt x="32005" y="39267"/>
                    <a:pt x="28731" y="34695"/>
                  </a:cubicBezTo>
                  <a:cubicBezTo>
                    <a:pt x="28052" y="33731"/>
                    <a:pt x="27349" y="32743"/>
                    <a:pt x="26683" y="31778"/>
                  </a:cubicBezTo>
                  <a:cubicBezTo>
                    <a:pt x="23230" y="26766"/>
                    <a:pt x="19670" y="21682"/>
                    <a:pt x="16229" y="16788"/>
                  </a:cubicBezTo>
                  <a:lnTo>
                    <a:pt x="13598" y="13038"/>
                  </a:lnTo>
                  <a:cubicBezTo>
                    <a:pt x="13133" y="12383"/>
                    <a:pt x="12693" y="11728"/>
                    <a:pt x="12217" y="11026"/>
                  </a:cubicBezTo>
                  <a:cubicBezTo>
                    <a:pt x="10788" y="8930"/>
                    <a:pt x="9264" y="6704"/>
                    <a:pt x="7466" y="4715"/>
                  </a:cubicBezTo>
                  <a:cubicBezTo>
                    <a:pt x="6859" y="4049"/>
                    <a:pt x="6037" y="3263"/>
                    <a:pt x="4978" y="2441"/>
                  </a:cubicBezTo>
                  <a:cubicBezTo>
                    <a:pt x="3466" y="1286"/>
                    <a:pt x="2049" y="512"/>
                    <a:pt x="98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61" name="Google Shape;561;p27"/>
          <p:cNvGrpSpPr/>
          <p:nvPr/>
        </p:nvGrpSpPr>
        <p:grpSpPr>
          <a:xfrm>
            <a:off x="9645387" y="1787611"/>
            <a:ext cx="2661340" cy="2822575"/>
            <a:chOff x="6511825" y="716225"/>
            <a:chExt cx="1677456" cy="1779382"/>
          </a:xfrm>
        </p:grpSpPr>
        <p:sp>
          <p:nvSpPr>
            <p:cNvPr id="562" name="Google Shape;562;p27"/>
            <p:cNvSpPr/>
            <p:nvPr/>
          </p:nvSpPr>
          <p:spPr>
            <a:xfrm>
              <a:off x="6511825" y="716225"/>
              <a:ext cx="1677456" cy="1779382"/>
            </a:xfrm>
            <a:custGeom>
              <a:avLst/>
              <a:gdLst/>
              <a:ahLst/>
              <a:cxnLst/>
              <a:rect l="l" t="t" r="r" b="b"/>
              <a:pathLst>
                <a:path w="46912" h="49759" extrusionOk="0">
                  <a:moveTo>
                    <a:pt x="20325" y="1"/>
                  </a:moveTo>
                  <a:cubicBezTo>
                    <a:pt x="19920" y="953"/>
                    <a:pt x="19539" y="1906"/>
                    <a:pt x="19134" y="2882"/>
                  </a:cubicBezTo>
                  <a:lnTo>
                    <a:pt x="15372" y="1310"/>
                  </a:lnTo>
                  <a:lnTo>
                    <a:pt x="1" y="38398"/>
                  </a:lnTo>
                  <a:lnTo>
                    <a:pt x="27028" y="49614"/>
                  </a:lnTo>
                  <a:cubicBezTo>
                    <a:pt x="27290" y="49670"/>
                    <a:pt x="27751" y="49759"/>
                    <a:pt x="28329" y="49759"/>
                  </a:cubicBezTo>
                  <a:cubicBezTo>
                    <a:pt x="28855" y="49759"/>
                    <a:pt x="29478" y="49685"/>
                    <a:pt x="30136" y="49447"/>
                  </a:cubicBezTo>
                  <a:cubicBezTo>
                    <a:pt x="31017" y="49114"/>
                    <a:pt x="31624" y="48626"/>
                    <a:pt x="31981" y="48292"/>
                  </a:cubicBezTo>
                  <a:cubicBezTo>
                    <a:pt x="36744" y="36839"/>
                    <a:pt x="41506" y="25385"/>
                    <a:pt x="46280" y="13919"/>
                  </a:cubicBezTo>
                  <a:cubicBezTo>
                    <a:pt x="46650" y="12883"/>
                    <a:pt x="46911" y="11597"/>
                    <a:pt x="46280" y="10716"/>
                  </a:cubicBezTo>
                  <a:cubicBezTo>
                    <a:pt x="45959" y="10264"/>
                    <a:pt x="45507" y="10062"/>
                    <a:pt x="45328" y="9990"/>
                  </a:cubicBezTo>
                  <a:cubicBezTo>
                    <a:pt x="43840" y="9347"/>
                    <a:pt x="33934" y="5394"/>
                    <a:pt x="2032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3" name="Google Shape;563;p27"/>
            <p:cNvSpPr/>
            <p:nvPr/>
          </p:nvSpPr>
          <p:spPr>
            <a:xfrm>
              <a:off x="7123647" y="754987"/>
              <a:ext cx="977074" cy="410561"/>
            </a:xfrm>
            <a:custGeom>
              <a:avLst/>
              <a:gdLst/>
              <a:ahLst/>
              <a:cxnLst/>
              <a:rect l="l" t="t" r="r" b="b"/>
              <a:pathLst>
                <a:path w="27325" h="11481" extrusionOk="0">
                  <a:moveTo>
                    <a:pt x="2786" y="0"/>
                  </a:moveTo>
                  <a:cubicBezTo>
                    <a:pt x="2548" y="155"/>
                    <a:pt x="2274" y="286"/>
                    <a:pt x="1965" y="429"/>
                  </a:cubicBezTo>
                  <a:cubicBezTo>
                    <a:pt x="1215" y="738"/>
                    <a:pt x="536" y="881"/>
                    <a:pt x="0" y="941"/>
                  </a:cubicBezTo>
                  <a:cubicBezTo>
                    <a:pt x="667" y="1215"/>
                    <a:pt x="1346" y="1500"/>
                    <a:pt x="2024" y="1774"/>
                  </a:cubicBezTo>
                  <a:cubicBezTo>
                    <a:pt x="2679" y="2108"/>
                    <a:pt x="3405" y="2334"/>
                    <a:pt x="4096" y="2608"/>
                  </a:cubicBezTo>
                  <a:cubicBezTo>
                    <a:pt x="4798" y="2893"/>
                    <a:pt x="5489" y="3179"/>
                    <a:pt x="6203" y="3465"/>
                  </a:cubicBezTo>
                  <a:cubicBezTo>
                    <a:pt x="7608" y="4025"/>
                    <a:pt x="9025" y="4596"/>
                    <a:pt x="10418" y="5156"/>
                  </a:cubicBezTo>
                  <a:cubicBezTo>
                    <a:pt x="13228" y="6287"/>
                    <a:pt x="16050" y="7418"/>
                    <a:pt x="18836" y="8537"/>
                  </a:cubicBezTo>
                  <a:cubicBezTo>
                    <a:pt x="20169" y="9073"/>
                    <a:pt x="21479" y="9597"/>
                    <a:pt x="22801" y="10121"/>
                  </a:cubicBezTo>
                  <a:cubicBezTo>
                    <a:pt x="23455" y="10394"/>
                    <a:pt x="24122" y="10668"/>
                    <a:pt x="24777" y="10918"/>
                  </a:cubicBezTo>
                  <a:cubicBezTo>
                    <a:pt x="25250" y="11106"/>
                    <a:pt x="25837" y="11481"/>
                    <a:pt x="26383" y="11481"/>
                  </a:cubicBezTo>
                  <a:cubicBezTo>
                    <a:pt x="26564" y="11481"/>
                    <a:pt x="26742" y="11439"/>
                    <a:pt x="26908" y="11335"/>
                  </a:cubicBezTo>
                  <a:cubicBezTo>
                    <a:pt x="26932" y="11299"/>
                    <a:pt x="27325" y="11061"/>
                    <a:pt x="27325" y="10716"/>
                  </a:cubicBezTo>
                  <a:cubicBezTo>
                    <a:pt x="27325" y="10323"/>
                    <a:pt x="26801" y="10037"/>
                    <a:pt x="26623" y="9930"/>
                  </a:cubicBezTo>
                  <a:cubicBezTo>
                    <a:pt x="25289" y="9168"/>
                    <a:pt x="6132" y="1358"/>
                    <a:pt x="278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846244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918320">
            <a:off x="1389451" y="1918374"/>
            <a:ext cx="4824365" cy="2728781"/>
          </a:xfrm>
          <a:prstGeom prst="rect">
            <a:avLst/>
          </a:prstGeom>
        </p:spPr>
      </p:pic>
      <p:pic>
        <p:nvPicPr>
          <p:cNvPr id="3074" name="Picture 2" descr="3,312 Confused Student Illustrations &amp; Clip Art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7" b="97876" l="3268" r="96569">
                        <a14:foregroundMark x1="65033" y1="11928" x2="87582" y2="25980"/>
                        <a14:foregroundMark x1="75490" y1="8170" x2="70752" y2="28922"/>
                        <a14:foregroundMark x1="63235" y1="16176" x2="65033" y2="27288"/>
                        <a14:foregroundMark x1="69771" y1="37418" x2="67974" y2="34641"/>
                        <a14:foregroundMark x1="78105" y1="14216" x2="84804" y2="14216"/>
                        <a14:foregroundMark x1="44771" y1="64052" x2="43791" y2="67157"/>
                        <a14:foregroundMark x1="40033" y1="69935" x2="39869" y2="71242"/>
                        <a14:foregroundMark x1="24346" y1="76471" x2="29575" y2="74346"/>
                        <a14:foregroundMark x1="48856" y1="75490" x2="56699" y2="77124"/>
                      </a14:backgroundRemoval>
                    </a14:imgEffect>
                  </a14:imgLayer>
                </a14:imgProps>
              </a:ext>
              <a:ext uri="{28A0092B-C50C-407E-A947-70E740481C1C}">
                <a14:useLocalDpi xmlns:a14="http://schemas.microsoft.com/office/drawing/2010/main" val="0"/>
              </a:ext>
            </a:extLst>
          </a:blip>
          <a:srcRect/>
          <a:stretch>
            <a:fillRect/>
          </a:stretch>
        </p:blipFill>
        <p:spPr bwMode="auto">
          <a:xfrm>
            <a:off x="-200878" y="2357973"/>
            <a:ext cx="2737635" cy="2737636"/>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2092616" y="202229"/>
            <a:ext cx="3850984" cy="2535382"/>
          </a:xfrm>
          <a:prstGeom prst="wedgeRoundRectCallout">
            <a:avLst>
              <a:gd name="adj1" fmla="val 5940"/>
              <a:gd name="adj2" fmla="val 6326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rPr>
              <a:t> </a:t>
            </a:r>
            <a:r>
              <a:rPr lang="en-US" sz="2800" b="1" dirty="0" err="1">
                <a:solidFill>
                  <a:srgbClr val="FF0000"/>
                </a:solidFill>
              </a:rPr>
              <a:t>Câu</a:t>
            </a:r>
            <a:r>
              <a:rPr lang="en-US" sz="2800" b="1" dirty="0">
                <a:solidFill>
                  <a:srgbClr val="FF0000"/>
                </a:solidFill>
              </a:rPr>
              <a:t> 1: Theo </a:t>
            </a:r>
            <a:r>
              <a:rPr lang="en-US" sz="2800" b="1" dirty="0" err="1">
                <a:solidFill>
                  <a:srgbClr val="FF0000"/>
                </a:solidFill>
              </a:rPr>
              <a:t>phong</a:t>
            </a:r>
            <a:r>
              <a:rPr lang="en-US" sz="2800" b="1" dirty="0">
                <a:solidFill>
                  <a:srgbClr val="FF0000"/>
                </a:solidFill>
              </a:rPr>
              <a:t> </a:t>
            </a:r>
            <a:r>
              <a:rPr lang="en-US" sz="2800" b="1" dirty="0" err="1">
                <a:solidFill>
                  <a:srgbClr val="FF0000"/>
                </a:solidFill>
              </a:rPr>
              <a:t>tục</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Bru-nây</a:t>
            </a:r>
            <a:r>
              <a:rPr lang="en-US" sz="2800" b="1" dirty="0">
                <a:solidFill>
                  <a:srgbClr val="FF0000"/>
                </a:solidFill>
              </a:rPr>
              <a:t>, </a:t>
            </a:r>
            <a:r>
              <a:rPr lang="en-US" sz="2800" b="1" dirty="0" err="1">
                <a:solidFill>
                  <a:srgbClr val="FF0000"/>
                </a:solidFill>
              </a:rPr>
              <a:t>bạn</a:t>
            </a:r>
            <a:r>
              <a:rPr lang="en-US" sz="2800" b="1" dirty="0">
                <a:solidFill>
                  <a:srgbClr val="FF0000"/>
                </a:solidFill>
              </a:rPr>
              <a:t> </a:t>
            </a:r>
            <a:r>
              <a:rPr lang="en-US" sz="2800" b="1" dirty="0" err="1">
                <a:solidFill>
                  <a:srgbClr val="FF0000"/>
                </a:solidFill>
              </a:rPr>
              <a:t>phải</a:t>
            </a:r>
            <a:r>
              <a:rPr lang="en-US" sz="2800" b="1" dirty="0">
                <a:solidFill>
                  <a:srgbClr val="FF0000"/>
                </a:solidFill>
              </a:rPr>
              <a:t> </a:t>
            </a:r>
            <a:r>
              <a:rPr lang="en-US" sz="2800" b="1" dirty="0" err="1">
                <a:solidFill>
                  <a:srgbClr val="FF0000"/>
                </a:solidFill>
              </a:rPr>
              <a:t>dùng</a:t>
            </a:r>
            <a:r>
              <a:rPr lang="en-US" sz="2800" b="1" dirty="0">
                <a:solidFill>
                  <a:srgbClr val="FF0000"/>
                </a:solidFill>
              </a:rPr>
              <a:t> </a:t>
            </a:r>
            <a:r>
              <a:rPr lang="en-US" sz="2800" b="1" dirty="0" err="1">
                <a:solidFill>
                  <a:srgbClr val="FF0000"/>
                </a:solidFill>
              </a:rPr>
              <a:t>tay</a:t>
            </a:r>
            <a:r>
              <a:rPr lang="en-US" sz="2800" b="1" dirty="0">
                <a:solidFill>
                  <a:srgbClr val="FF0000"/>
                </a:solidFill>
              </a:rPr>
              <a:t> </a:t>
            </a:r>
            <a:r>
              <a:rPr lang="en-US" sz="2800" b="1" dirty="0" err="1">
                <a:solidFill>
                  <a:srgbClr val="FF0000"/>
                </a:solidFill>
              </a:rPr>
              <a:t>nào</a:t>
            </a:r>
            <a:r>
              <a:rPr lang="en-US" sz="2800" b="1" dirty="0">
                <a:solidFill>
                  <a:srgbClr val="FF0000"/>
                </a:solidFill>
              </a:rPr>
              <a:t> </a:t>
            </a:r>
            <a:r>
              <a:rPr lang="en-US" sz="2800" b="1" dirty="0" err="1">
                <a:solidFill>
                  <a:srgbClr val="FF0000"/>
                </a:solidFill>
              </a:rPr>
              <a:t>để</a:t>
            </a:r>
            <a:r>
              <a:rPr lang="en-US" sz="2800" b="1" dirty="0">
                <a:solidFill>
                  <a:srgbClr val="FF0000"/>
                </a:solidFill>
              </a:rPr>
              <a:t> </a:t>
            </a:r>
            <a:r>
              <a:rPr lang="en-US" sz="2800" b="1" dirty="0" err="1">
                <a:solidFill>
                  <a:srgbClr val="FF0000"/>
                </a:solidFill>
              </a:rPr>
              <a:t>đưa</a:t>
            </a:r>
            <a:r>
              <a:rPr lang="en-US" sz="2800" b="1" dirty="0">
                <a:solidFill>
                  <a:srgbClr val="FF0000"/>
                </a:solidFill>
              </a:rPr>
              <a:t> </a:t>
            </a:r>
            <a:r>
              <a:rPr lang="en-US" sz="2800" b="1" dirty="0" err="1">
                <a:solidFill>
                  <a:srgbClr val="FF0000"/>
                </a:solidFill>
              </a:rPr>
              <a:t>hoặc</a:t>
            </a:r>
            <a:r>
              <a:rPr lang="en-US" sz="2800" b="1" dirty="0">
                <a:solidFill>
                  <a:srgbClr val="FF0000"/>
                </a:solidFill>
              </a:rPr>
              <a:t> </a:t>
            </a:r>
            <a:r>
              <a:rPr lang="en-US" sz="2800" b="1" dirty="0" err="1">
                <a:solidFill>
                  <a:srgbClr val="FF0000"/>
                </a:solidFill>
              </a:rPr>
              <a:t>nhận</a:t>
            </a:r>
            <a:r>
              <a:rPr lang="en-US" sz="2800" b="1" dirty="0">
                <a:solidFill>
                  <a:srgbClr val="FF0000"/>
                </a:solidFill>
              </a:rPr>
              <a:t> </a:t>
            </a:r>
            <a:r>
              <a:rPr lang="en-US" sz="2800" b="1" dirty="0" err="1">
                <a:solidFill>
                  <a:srgbClr val="FF0000"/>
                </a:solidFill>
              </a:rPr>
              <a:t>các</a:t>
            </a:r>
            <a:endParaRPr lang="en-US" sz="2800" b="1" dirty="0">
              <a:solidFill>
                <a:srgbClr val="FF0000"/>
              </a:solidFill>
            </a:endParaRPr>
          </a:p>
          <a:p>
            <a:r>
              <a:rPr lang="en-US" sz="2800" b="1" dirty="0" err="1">
                <a:solidFill>
                  <a:srgbClr val="FF0000"/>
                </a:solidFill>
              </a:rPr>
              <a:t>vật</a:t>
            </a:r>
            <a:r>
              <a:rPr lang="en-US" sz="2800" b="1" dirty="0">
                <a:solidFill>
                  <a:srgbClr val="FF0000"/>
                </a:solidFill>
              </a:rPr>
              <a:t>? </a:t>
            </a:r>
            <a:r>
              <a:rPr lang="en-US" sz="2800" b="1" dirty="0" err="1">
                <a:solidFill>
                  <a:srgbClr val="FF0000"/>
                </a:solidFill>
              </a:rPr>
              <a:t>Vì</a:t>
            </a:r>
            <a:r>
              <a:rPr lang="en-US" sz="2800" b="1" dirty="0">
                <a:solidFill>
                  <a:srgbClr val="FF0000"/>
                </a:solidFill>
              </a:rPr>
              <a:t> </a:t>
            </a:r>
            <a:r>
              <a:rPr lang="en-US" sz="2800" b="1" dirty="0" err="1">
                <a:solidFill>
                  <a:srgbClr val="FF0000"/>
                </a:solidFill>
              </a:rPr>
              <a:t>sao</a:t>
            </a:r>
            <a:r>
              <a:rPr lang="en-US" sz="2800" b="1" dirty="0">
                <a:solidFill>
                  <a:srgbClr val="FF0000"/>
                </a:solidFill>
              </a:rPr>
              <a:t>? </a:t>
            </a:r>
          </a:p>
          <a:p>
            <a:r>
              <a:rPr lang="en-US" sz="3600" b="1" dirty="0" smtClean="0">
                <a:solidFill>
                  <a:srgbClr val="FF0000"/>
                </a:solidFill>
                <a:latin typeface="Cambria" panose="02040503050406030204" pitchFamily="18" charset="0"/>
                <a:ea typeface="Cambria" panose="02040503050406030204" pitchFamily="18" charset="0"/>
              </a:rPr>
              <a:t> </a:t>
            </a:r>
            <a:endParaRPr lang="en-US" sz="3600" b="1" dirty="0">
              <a:solidFill>
                <a:srgbClr val="FF0000"/>
              </a:solidFill>
              <a:latin typeface="Cambria" panose="02040503050406030204" pitchFamily="18" charset="0"/>
              <a:ea typeface="Cambria" panose="02040503050406030204" pitchFamily="18" charset="0"/>
            </a:endParaRPr>
          </a:p>
        </p:txBody>
      </p:sp>
      <p:sp>
        <p:nvSpPr>
          <p:cNvPr id="2" name="Rounded Rectangle 1"/>
          <p:cNvSpPr/>
          <p:nvPr/>
        </p:nvSpPr>
        <p:spPr>
          <a:xfrm>
            <a:off x="3905575" y="3726791"/>
            <a:ext cx="8064752" cy="2840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FFFF00"/>
                </a:solidFill>
              </a:rPr>
              <a:t>Bạn</a:t>
            </a:r>
            <a:r>
              <a:rPr lang="en-US" sz="3200" b="1" dirty="0">
                <a:solidFill>
                  <a:srgbClr val="FFFF00"/>
                </a:solidFill>
              </a:rPr>
              <a:t> </a:t>
            </a:r>
            <a:r>
              <a:rPr lang="en-US" sz="3200" b="1" dirty="0" err="1">
                <a:solidFill>
                  <a:srgbClr val="FFFF00"/>
                </a:solidFill>
              </a:rPr>
              <a:t>phải</a:t>
            </a:r>
            <a:r>
              <a:rPr lang="en-US" sz="3200" b="1" dirty="0">
                <a:solidFill>
                  <a:srgbClr val="FFFF00"/>
                </a:solidFill>
              </a:rPr>
              <a:t> </a:t>
            </a:r>
            <a:r>
              <a:rPr lang="en-US" sz="3200" b="1" dirty="0" err="1">
                <a:solidFill>
                  <a:srgbClr val="FFFF00"/>
                </a:solidFill>
              </a:rPr>
              <a:t>dùng</a:t>
            </a:r>
            <a:r>
              <a:rPr lang="en-US" sz="3200" b="1" dirty="0">
                <a:solidFill>
                  <a:srgbClr val="FFFF00"/>
                </a:solidFill>
              </a:rPr>
              <a:t> </a:t>
            </a:r>
            <a:r>
              <a:rPr lang="en-US" sz="3200" b="1" dirty="0" err="1">
                <a:solidFill>
                  <a:srgbClr val="FFFF00"/>
                </a:solidFill>
              </a:rPr>
              <a:t>tay</a:t>
            </a:r>
            <a:r>
              <a:rPr lang="en-US" sz="3200" b="1" dirty="0">
                <a:solidFill>
                  <a:srgbClr val="FFFF00"/>
                </a:solidFill>
              </a:rPr>
              <a:t> </a:t>
            </a:r>
            <a:r>
              <a:rPr lang="en-US" sz="3200" b="1" dirty="0" err="1">
                <a:solidFill>
                  <a:srgbClr val="FFFF00"/>
                </a:solidFill>
              </a:rPr>
              <a:t>phải</a:t>
            </a:r>
            <a:r>
              <a:rPr lang="en-US" sz="3200" b="1" dirty="0">
                <a:solidFill>
                  <a:srgbClr val="FFFF00"/>
                </a:solidFill>
              </a:rPr>
              <a:t> </a:t>
            </a:r>
            <a:r>
              <a:rPr lang="en-US" sz="3200" b="1" dirty="0" err="1">
                <a:solidFill>
                  <a:srgbClr val="FFFF00"/>
                </a:solidFill>
              </a:rPr>
              <a:t>để</a:t>
            </a:r>
            <a:r>
              <a:rPr lang="en-US" sz="3200" b="1" dirty="0">
                <a:solidFill>
                  <a:srgbClr val="FFFF00"/>
                </a:solidFill>
              </a:rPr>
              <a:t> </a:t>
            </a:r>
            <a:r>
              <a:rPr lang="en-US" sz="3200" b="1" dirty="0" err="1">
                <a:solidFill>
                  <a:srgbClr val="FFFF00"/>
                </a:solidFill>
              </a:rPr>
              <a:t>đưa</a:t>
            </a:r>
            <a:r>
              <a:rPr lang="en-US" sz="3200" b="1" dirty="0">
                <a:solidFill>
                  <a:srgbClr val="FFFF00"/>
                </a:solidFill>
              </a:rPr>
              <a:t> </a:t>
            </a:r>
            <a:r>
              <a:rPr lang="en-US" sz="3200" b="1" dirty="0" err="1">
                <a:solidFill>
                  <a:srgbClr val="FFFF00"/>
                </a:solidFill>
              </a:rPr>
              <a:t>và</a:t>
            </a:r>
            <a:r>
              <a:rPr lang="en-US" sz="3200" b="1" dirty="0">
                <a:solidFill>
                  <a:srgbClr val="FFFF00"/>
                </a:solidFill>
              </a:rPr>
              <a:t> </a:t>
            </a:r>
            <a:r>
              <a:rPr lang="en-US" sz="3200" b="1" dirty="0" err="1">
                <a:solidFill>
                  <a:srgbClr val="FFFF00"/>
                </a:solidFill>
              </a:rPr>
              <a:t>nhận</a:t>
            </a:r>
            <a:r>
              <a:rPr lang="en-US" sz="3200" b="1" dirty="0">
                <a:solidFill>
                  <a:srgbClr val="FFFF00"/>
                </a:solidFill>
              </a:rPr>
              <a:t> </a:t>
            </a:r>
            <a:r>
              <a:rPr lang="en-US" sz="3200" b="1" dirty="0" err="1">
                <a:solidFill>
                  <a:srgbClr val="FFFF00"/>
                </a:solidFill>
              </a:rPr>
              <a:t>các</a:t>
            </a:r>
            <a:r>
              <a:rPr lang="en-US" sz="3200" b="1" dirty="0">
                <a:solidFill>
                  <a:srgbClr val="FFFF00"/>
                </a:solidFill>
              </a:rPr>
              <a:t> </a:t>
            </a:r>
            <a:r>
              <a:rPr lang="en-US" sz="3200" b="1" dirty="0" err="1">
                <a:solidFill>
                  <a:srgbClr val="FFFF00"/>
                </a:solidFill>
              </a:rPr>
              <a:t>vật</a:t>
            </a:r>
            <a:r>
              <a:rPr lang="en-US" sz="3200" b="1" dirty="0">
                <a:solidFill>
                  <a:srgbClr val="FFFF00"/>
                </a:solidFill>
              </a:rPr>
              <a:t>. </a:t>
            </a:r>
            <a:r>
              <a:rPr lang="en-US" sz="3200" b="1" dirty="0" err="1">
                <a:solidFill>
                  <a:srgbClr val="FFFF00"/>
                </a:solidFill>
              </a:rPr>
              <a:t>Nếu</a:t>
            </a:r>
            <a:r>
              <a:rPr lang="en-US" sz="3200" b="1" dirty="0">
                <a:solidFill>
                  <a:srgbClr val="FFFF00"/>
                </a:solidFill>
              </a:rPr>
              <a:t> </a:t>
            </a:r>
            <a:r>
              <a:rPr lang="en-US" sz="3200" b="1" dirty="0" err="1">
                <a:solidFill>
                  <a:srgbClr val="FFFF00"/>
                </a:solidFill>
              </a:rPr>
              <a:t>phải</a:t>
            </a:r>
            <a:r>
              <a:rPr lang="en-US" sz="3200" b="1" dirty="0">
                <a:solidFill>
                  <a:srgbClr val="FFFF00"/>
                </a:solidFill>
              </a:rPr>
              <a:t> </a:t>
            </a:r>
            <a:r>
              <a:rPr lang="en-US" sz="3200" b="1" dirty="0" err="1">
                <a:solidFill>
                  <a:srgbClr val="FFFF00"/>
                </a:solidFill>
              </a:rPr>
              <a:t>đưa</a:t>
            </a:r>
            <a:r>
              <a:rPr lang="en-US" sz="3200" b="1" dirty="0">
                <a:solidFill>
                  <a:srgbClr val="FFFF00"/>
                </a:solidFill>
              </a:rPr>
              <a:t> </a:t>
            </a:r>
            <a:r>
              <a:rPr lang="en-US" sz="3200" b="1" dirty="0" err="1">
                <a:solidFill>
                  <a:srgbClr val="FFFF00"/>
                </a:solidFill>
              </a:rPr>
              <a:t>hoặc</a:t>
            </a:r>
            <a:r>
              <a:rPr lang="en-US" sz="3200" b="1" dirty="0">
                <a:solidFill>
                  <a:srgbClr val="FFFF00"/>
                </a:solidFill>
              </a:rPr>
              <a:t> </a:t>
            </a:r>
            <a:r>
              <a:rPr lang="en-US" sz="3200" b="1" dirty="0" err="1">
                <a:solidFill>
                  <a:srgbClr val="FFFF00"/>
                </a:solidFill>
              </a:rPr>
              <a:t>nhận</a:t>
            </a:r>
            <a:r>
              <a:rPr lang="en-US" sz="3200" b="1" dirty="0">
                <a:solidFill>
                  <a:srgbClr val="FFFF00"/>
                </a:solidFill>
              </a:rPr>
              <a:t> </a:t>
            </a:r>
            <a:r>
              <a:rPr lang="en-US" sz="3200" b="1" dirty="0" err="1">
                <a:solidFill>
                  <a:srgbClr val="FFFF00"/>
                </a:solidFill>
              </a:rPr>
              <a:t>bằng</a:t>
            </a:r>
            <a:r>
              <a:rPr lang="en-US" sz="3200" b="1" dirty="0">
                <a:solidFill>
                  <a:srgbClr val="FFFF00"/>
                </a:solidFill>
              </a:rPr>
              <a:t> </a:t>
            </a:r>
            <a:r>
              <a:rPr lang="en-US" sz="3200" b="1" dirty="0" err="1">
                <a:solidFill>
                  <a:srgbClr val="FFFF00"/>
                </a:solidFill>
              </a:rPr>
              <a:t>hai</a:t>
            </a:r>
            <a:r>
              <a:rPr lang="en-US" sz="3200" b="1" dirty="0">
                <a:solidFill>
                  <a:srgbClr val="FFFF00"/>
                </a:solidFill>
              </a:rPr>
              <a:t> </a:t>
            </a:r>
            <a:r>
              <a:rPr lang="en-US" sz="3200" b="1" dirty="0" err="1">
                <a:solidFill>
                  <a:srgbClr val="FFFF00"/>
                </a:solidFill>
              </a:rPr>
              <a:t>tay</a:t>
            </a:r>
            <a:r>
              <a:rPr lang="en-US" sz="3200" b="1" dirty="0">
                <a:solidFill>
                  <a:srgbClr val="FFFF00"/>
                </a:solidFill>
              </a:rPr>
              <a:t> </a:t>
            </a:r>
            <a:r>
              <a:rPr lang="en-US" sz="3200" b="1" dirty="0" err="1">
                <a:solidFill>
                  <a:srgbClr val="FFFF00"/>
                </a:solidFill>
              </a:rPr>
              <a:t>thì</a:t>
            </a:r>
            <a:r>
              <a:rPr lang="en-US" sz="3200" b="1" dirty="0">
                <a:solidFill>
                  <a:srgbClr val="FFFF00"/>
                </a:solidFill>
              </a:rPr>
              <a:t> </a:t>
            </a:r>
            <a:r>
              <a:rPr lang="en-US" sz="3200" b="1" dirty="0" err="1">
                <a:solidFill>
                  <a:srgbClr val="FFFF00"/>
                </a:solidFill>
              </a:rPr>
              <a:t>đặt</a:t>
            </a:r>
            <a:r>
              <a:rPr lang="en-US" sz="3200" b="1" dirty="0">
                <a:solidFill>
                  <a:srgbClr val="FFFF00"/>
                </a:solidFill>
              </a:rPr>
              <a:t> </a:t>
            </a:r>
            <a:r>
              <a:rPr lang="en-US" sz="3200" b="1" dirty="0" err="1">
                <a:solidFill>
                  <a:srgbClr val="FFFF00"/>
                </a:solidFill>
              </a:rPr>
              <a:t>tay</a:t>
            </a:r>
            <a:r>
              <a:rPr lang="en-US" sz="3200" b="1" dirty="0">
                <a:solidFill>
                  <a:srgbClr val="FFFF00"/>
                </a:solidFill>
              </a:rPr>
              <a:t> </a:t>
            </a:r>
            <a:r>
              <a:rPr lang="en-US" sz="3200" b="1" dirty="0" err="1">
                <a:solidFill>
                  <a:srgbClr val="FFFF00"/>
                </a:solidFill>
              </a:rPr>
              <a:t>trái</a:t>
            </a:r>
            <a:r>
              <a:rPr lang="en-US" sz="3200" b="1" dirty="0">
                <a:solidFill>
                  <a:srgbClr val="FFFF00"/>
                </a:solidFill>
              </a:rPr>
              <a:t> </a:t>
            </a:r>
            <a:r>
              <a:rPr lang="en-US" sz="3200" b="1" dirty="0" err="1">
                <a:solidFill>
                  <a:srgbClr val="FFFF00"/>
                </a:solidFill>
              </a:rPr>
              <a:t>dưới</a:t>
            </a:r>
            <a:r>
              <a:rPr lang="en-US" sz="3200" b="1" dirty="0">
                <a:solidFill>
                  <a:srgbClr val="FFFF00"/>
                </a:solidFill>
              </a:rPr>
              <a:t> </a:t>
            </a:r>
            <a:r>
              <a:rPr lang="en-US" sz="3200" b="1" dirty="0" err="1">
                <a:solidFill>
                  <a:srgbClr val="FFFF00"/>
                </a:solidFill>
              </a:rPr>
              <a:t>cổ</a:t>
            </a:r>
            <a:r>
              <a:rPr lang="en-US" sz="3200" b="1" dirty="0">
                <a:solidFill>
                  <a:srgbClr val="FFFF00"/>
                </a:solidFill>
              </a:rPr>
              <a:t> </a:t>
            </a:r>
            <a:r>
              <a:rPr lang="en-US" sz="3200" b="1" dirty="0" err="1">
                <a:solidFill>
                  <a:srgbClr val="FFFF00"/>
                </a:solidFill>
              </a:rPr>
              <a:t>tay</a:t>
            </a:r>
            <a:r>
              <a:rPr lang="en-US" sz="3200" b="1" dirty="0">
                <a:solidFill>
                  <a:srgbClr val="FFFF00"/>
                </a:solidFill>
              </a:rPr>
              <a:t> </a:t>
            </a:r>
            <a:r>
              <a:rPr lang="en-US" sz="3200" b="1" dirty="0" err="1">
                <a:solidFill>
                  <a:srgbClr val="FFFF00"/>
                </a:solidFill>
              </a:rPr>
              <a:t>phải</a:t>
            </a:r>
            <a:r>
              <a:rPr lang="en-US" sz="3200" b="1" dirty="0">
                <a:solidFill>
                  <a:srgbClr val="FFFF00"/>
                </a:solidFill>
              </a:rPr>
              <a:t>. </a:t>
            </a:r>
            <a:r>
              <a:rPr lang="en-US" sz="3200" b="1" dirty="0" err="1">
                <a:solidFill>
                  <a:srgbClr val="FFFF00"/>
                </a:solidFill>
              </a:rPr>
              <a:t>Đó</a:t>
            </a:r>
            <a:r>
              <a:rPr lang="en-US" sz="3200" b="1" dirty="0">
                <a:solidFill>
                  <a:srgbClr val="FFFF00"/>
                </a:solidFill>
              </a:rPr>
              <a:t> </a:t>
            </a:r>
            <a:r>
              <a:rPr lang="en-US" sz="3200" b="1" dirty="0" err="1">
                <a:solidFill>
                  <a:srgbClr val="FFFF00"/>
                </a:solidFill>
              </a:rPr>
              <a:t>là</a:t>
            </a:r>
            <a:r>
              <a:rPr lang="en-US" sz="3200" b="1" dirty="0">
                <a:solidFill>
                  <a:srgbClr val="FFFF00"/>
                </a:solidFill>
              </a:rPr>
              <a:t> </a:t>
            </a:r>
            <a:r>
              <a:rPr lang="en-US" sz="3200" b="1" dirty="0" err="1">
                <a:solidFill>
                  <a:srgbClr val="FFFF00"/>
                </a:solidFill>
              </a:rPr>
              <a:t>vì</a:t>
            </a:r>
            <a:r>
              <a:rPr lang="en-US" sz="3200" b="1" dirty="0">
                <a:solidFill>
                  <a:srgbClr val="FFFF00"/>
                </a:solidFill>
              </a:rPr>
              <a:t> </a:t>
            </a:r>
            <a:r>
              <a:rPr lang="en-US" sz="3200" b="1" dirty="0" err="1">
                <a:solidFill>
                  <a:srgbClr val="FFFF00"/>
                </a:solidFill>
              </a:rPr>
              <a:t>người</a:t>
            </a:r>
            <a:r>
              <a:rPr lang="en-US" sz="3200" b="1" dirty="0">
                <a:solidFill>
                  <a:srgbClr val="FFFF00"/>
                </a:solidFill>
              </a:rPr>
              <a:t> </a:t>
            </a:r>
            <a:r>
              <a:rPr lang="en-US" sz="3200" b="1" dirty="0" err="1">
                <a:solidFill>
                  <a:srgbClr val="FFFF00"/>
                </a:solidFill>
              </a:rPr>
              <a:t>Bru-này</a:t>
            </a:r>
            <a:r>
              <a:rPr lang="en-US" sz="3200" b="1" dirty="0">
                <a:solidFill>
                  <a:srgbClr val="FFFF00"/>
                </a:solidFill>
              </a:rPr>
              <a:t> </a:t>
            </a:r>
            <a:r>
              <a:rPr lang="en-US" sz="3200" b="1" dirty="0" err="1">
                <a:solidFill>
                  <a:srgbClr val="FFFF00"/>
                </a:solidFill>
              </a:rPr>
              <a:t>cho</a:t>
            </a:r>
            <a:r>
              <a:rPr lang="en-US" sz="3200" b="1" dirty="0">
                <a:solidFill>
                  <a:srgbClr val="FFFF00"/>
                </a:solidFill>
              </a:rPr>
              <a:t> </a:t>
            </a:r>
            <a:r>
              <a:rPr lang="en-US" sz="3200" b="1" dirty="0" err="1">
                <a:solidFill>
                  <a:srgbClr val="FFFF00"/>
                </a:solidFill>
              </a:rPr>
              <a:t>rằng</a:t>
            </a:r>
            <a:r>
              <a:rPr lang="en-US" sz="3200" b="1" dirty="0">
                <a:solidFill>
                  <a:srgbClr val="FFFF00"/>
                </a:solidFill>
              </a:rPr>
              <a:t> </a:t>
            </a:r>
            <a:r>
              <a:rPr lang="en-US" sz="3200" b="1" dirty="0" err="1">
                <a:solidFill>
                  <a:srgbClr val="FFFF00"/>
                </a:solidFill>
              </a:rPr>
              <a:t>tay</a:t>
            </a:r>
            <a:r>
              <a:rPr lang="en-US" sz="3200" b="1" dirty="0">
                <a:solidFill>
                  <a:srgbClr val="FFFF00"/>
                </a:solidFill>
              </a:rPr>
              <a:t> </a:t>
            </a:r>
            <a:r>
              <a:rPr lang="en-US" sz="3200" b="1" dirty="0" err="1">
                <a:solidFill>
                  <a:srgbClr val="FFFF00"/>
                </a:solidFill>
              </a:rPr>
              <a:t>trái</a:t>
            </a:r>
            <a:r>
              <a:rPr lang="en-US" sz="3200" b="1" dirty="0">
                <a:solidFill>
                  <a:srgbClr val="FFFF00"/>
                </a:solidFill>
              </a:rPr>
              <a:t> </a:t>
            </a:r>
            <a:r>
              <a:rPr lang="en-US" sz="3200" b="1" dirty="0" err="1">
                <a:solidFill>
                  <a:srgbClr val="FFFF00"/>
                </a:solidFill>
              </a:rPr>
              <a:t>bẩn</a:t>
            </a:r>
            <a:r>
              <a:rPr lang="en-US" sz="3200" b="1" dirty="0">
                <a:solidFill>
                  <a:srgbClr val="FFFF00"/>
                </a:solidFill>
              </a:rPr>
              <a:t>.</a:t>
            </a:r>
          </a:p>
        </p:txBody>
      </p:sp>
    </p:spTree>
    <p:extLst>
      <p:ext uri="{BB962C8B-B14F-4D97-AF65-F5344CB8AC3E}">
        <p14:creationId xmlns:p14="http://schemas.microsoft.com/office/powerpoint/2010/main" val="412631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918320">
            <a:off x="1389451" y="1918374"/>
            <a:ext cx="4824365" cy="2728781"/>
          </a:xfrm>
          <a:prstGeom prst="rect">
            <a:avLst/>
          </a:prstGeom>
        </p:spPr>
      </p:pic>
      <p:sp>
        <p:nvSpPr>
          <p:cNvPr id="3" name="TextBox 2"/>
          <p:cNvSpPr txBox="1"/>
          <p:nvPr/>
        </p:nvSpPr>
        <p:spPr>
          <a:xfrm>
            <a:off x="96858" y="-26502"/>
            <a:ext cx="7669279" cy="68634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2400" b="1" i="0" u="none" strike="noStrike" kern="120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smtClean="0">
                <a:ln>
                  <a:noFill/>
                </a:ln>
                <a:solidFill>
                  <a:srgbClr val="FF0000"/>
                </a:solidFill>
                <a:effectLst/>
                <a:uLnTx/>
                <a:uFillTx/>
                <a:latin typeface="Cambria" panose="02040503050406030204" pitchFamily="18" charset="0"/>
                <a:ea typeface="Cambria" panose="02040503050406030204" pitchFamily="18" charset="0"/>
                <a:cs typeface="+mn-cs"/>
              </a:rPr>
              <a:t>sắc</a:t>
            </a:r>
            <a:r>
              <a:rPr kumimoji="0" lang="en-US" sz="2400" b="1" i="0" u="none" strike="noStrike" kern="120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smtClean="0">
                <a:ln>
                  <a:noFill/>
                </a:ln>
                <a:solidFill>
                  <a:srgbClr val="FF0000"/>
                </a:solidFill>
                <a:effectLst/>
                <a:uLnTx/>
                <a:uFillTx/>
                <a:latin typeface="Cambria" panose="02040503050406030204" pitchFamily="18" charset="0"/>
                <a:ea typeface="Cambria" panose="02040503050406030204" pitchFamily="18" charset="0"/>
                <a:cs typeface="+mn-cs"/>
              </a:rPr>
              <a:t>cầu</a:t>
            </a:r>
            <a:r>
              <a:rPr kumimoji="0" lang="en-US" sz="2400" b="1" i="0" u="none" strike="noStrike" kern="120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smtClean="0">
                <a:ln>
                  <a:noFill/>
                </a:ln>
                <a:solidFill>
                  <a:srgbClr val="FF0000"/>
                </a:solidFill>
                <a:effectLst/>
                <a:uLnTx/>
                <a:uFillTx/>
                <a:latin typeface="Cambria" panose="02040503050406030204" pitchFamily="18" charset="0"/>
                <a:ea typeface="Cambria" panose="02040503050406030204" pitchFamily="18" charset="0"/>
                <a:cs typeface="+mn-cs"/>
              </a:rPr>
              <a:t>vồng</a:t>
            </a:r>
            <a:endParaRPr kumimoji="0" lang="en-US" sz="2400" b="1" i="0" u="none" strike="noStrike" kern="120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đang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say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sưa</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phong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cảnh</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đồng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quê</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Bỗng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đổ</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vội</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lấy</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ô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để</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che</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đang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dở</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Bị</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ướt</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bắt</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đầu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nhàu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đỏ</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thấy</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thế</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bèn</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lên</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tiếng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thật</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những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mềm</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yếu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da cam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phản</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ứng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nói</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ai</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vậy</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da cam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nổi</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tiếng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quả</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cam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đều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sơn</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đấy</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đáp</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Nhưng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tớ</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mới</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Mặt</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bạn</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nhé</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Thế</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quay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ra</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cãi</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xem</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nào</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đặc</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sắc</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nhất</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lục</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nói</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rằng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cỏ</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thiên</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nhiên</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lam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cho</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rằng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bất</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xanh</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dương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là</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sắc</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biếc</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đại</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dương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sông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suối</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tím</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thì</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tự</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hào</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vì</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có</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vẻ</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đẹp</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đằm</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thắm</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giống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như</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hoa</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vi ô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lét</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Đúng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lúc</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đó</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mưa</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vụt</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tạnh</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Mặt</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ló</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ra.</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cầu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vồng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rỡ</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hiện</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lên</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trên</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nền</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trời</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Họa</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sĩ</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liền</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vẽ</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bức</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tranh</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cây</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cầu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vồng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vắt</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ngang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qua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cánh</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đồng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lúa</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cũng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bừng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sáng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Chúng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nắm</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tay</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nhau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trong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vòng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tay</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ấy</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các</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màu</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càng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rực</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rỡ</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hơn</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cả</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ngàn</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lần</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khi</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đứng</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một</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smtClean="0">
                <a:ln>
                  <a:noFill/>
                </a:ln>
                <a:effectLst/>
                <a:uLnTx/>
                <a:uFillTx/>
                <a:latin typeface="Cambria" panose="02040503050406030204" pitchFamily="18" charset="0"/>
                <a:ea typeface="Cambria" panose="02040503050406030204" pitchFamily="18" charset="0"/>
                <a:cs typeface="+mn-cs"/>
              </a:rPr>
              <a:t>mình</a:t>
            </a:r>
            <a:r>
              <a:rPr kumimoji="0" lang="en-US" sz="20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effectLst/>
                <a:uLnTx/>
                <a:uFillTx/>
                <a:latin typeface="Cambria" panose="02040503050406030204" pitchFamily="18" charset="0"/>
                <a:ea typeface="Cambria" panose="02040503050406030204" pitchFamily="18" charset="0"/>
                <a:cs typeface="+mn-cs"/>
              </a:rPr>
              <a:t>TRẦN THỊ NGÂN, PHẠM HỒNG THÚY, NGUYỄN THỊ MỸ NGỌC</a:t>
            </a:r>
          </a:p>
        </p:txBody>
      </p:sp>
      <p:sp>
        <p:nvSpPr>
          <p:cNvPr id="6" name="Right Brace 5"/>
          <p:cNvSpPr/>
          <p:nvPr/>
        </p:nvSpPr>
        <p:spPr>
          <a:xfrm>
            <a:off x="7778663" y="413359"/>
            <a:ext cx="187890" cy="551145"/>
          </a:xfrm>
          <a:prstGeom prst="rightBrace">
            <a:avLst>
              <a:gd name="adj1" fmla="val 3518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7768224" y="1141955"/>
            <a:ext cx="286011" cy="3668040"/>
          </a:xfrm>
          <a:prstGeom prst="rightBrace">
            <a:avLst>
              <a:gd name="adj1" fmla="val 56840"/>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7778664" y="5023980"/>
            <a:ext cx="275572" cy="1341194"/>
          </a:xfrm>
          <a:prstGeom prst="rightBrace">
            <a:avLst>
              <a:gd name="adj1" fmla="val 56840"/>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8213763" y="427321"/>
            <a:ext cx="3839689" cy="523220"/>
          </a:xfrm>
          <a:prstGeom prst="rect">
            <a:avLst/>
          </a:prstGeom>
        </p:spPr>
        <p:txBody>
          <a:bodyPr wrap="square">
            <a:spAutoFit/>
          </a:bodyPr>
          <a:lstStyle/>
          <a:p>
            <a:r>
              <a:rPr lang="en-US" sz="2800" b="1">
                <a:solidFill>
                  <a:srgbClr val="C00000"/>
                </a:solidFill>
                <a:latin typeface="Cambria" panose="02040503050406030204" pitchFamily="18" charset="0"/>
                <a:ea typeface="Cambria" panose="02040503050406030204" pitchFamily="18" charset="0"/>
              </a:rPr>
              <a:t>a) Cơn mưa bất ngờ</a:t>
            </a:r>
            <a:r>
              <a:rPr lang="en-US" sz="2800" b="1" smtClean="0">
                <a:solidFill>
                  <a:srgbClr val="C00000"/>
                </a:solidFill>
                <a:latin typeface="Cambria" panose="02040503050406030204" pitchFamily="18" charset="0"/>
                <a:ea typeface="Cambria" panose="02040503050406030204" pitchFamily="18" charset="0"/>
              </a:rPr>
              <a:t>.</a:t>
            </a:r>
            <a:endParaRPr lang="en-US" sz="2800" b="1">
              <a:solidFill>
                <a:srgbClr val="C00000"/>
              </a:solidFill>
              <a:latin typeface="Cambria" panose="02040503050406030204" pitchFamily="18" charset="0"/>
              <a:ea typeface="Cambria" panose="02040503050406030204" pitchFamily="18" charset="0"/>
            </a:endParaRPr>
          </a:p>
        </p:txBody>
      </p:sp>
      <p:sp>
        <p:nvSpPr>
          <p:cNvPr id="13" name="Rectangle 12"/>
          <p:cNvSpPr/>
          <p:nvPr/>
        </p:nvSpPr>
        <p:spPr>
          <a:xfrm>
            <a:off x="8213764" y="2714365"/>
            <a:ext cx="3839689" cy="523220"/>
          </a:xfrm>
          <a:prstGeom prst="rect">
            <a:avLst/>
          </a:prstGeom>
        </p:spPr>
        <p:txBody>
          <a:bodyPr wrap="square">
            <a:spAutoFit/>
          </a:bodyPr>
          <a:lstStyle/>
          <a:p>
            <a:r>
              <a:rPr lang="en-US" sz="2800" b="1" smtClean="0">
                <a:solidFill>
                  <a:srgbClr val="C00000"/>
                </a:solidFill>
                <a:latin typeface="Cambria" panose="02040503050406030204" pitchFamily="18" charset="0"/>
                <a:ea typeface="Cambria" panose="02040503050406030204" pitchFamily="18" charset="0"/>
              </a:rPr>
              <a:t>b</a:t>
            </a:r>
            <a:r>
              <a:rPr lang="en-US" sz="2800" b="1">
                <a:solidFill>
                  <a:srgbClr val="C00000"/>
                </a:solidFill>
                <a:latin typeface="Cambria" panose="02040503050406030204" pitchFamily="18" charset="0"/>
                <a:ea typeface="Cambria" panose="02040503050406030204" pitchFamily="18" charset="0"/>
              </a:rPr>
              <a:t>) Các màu tranh cãi</a:t>
            </a:r>
            <a:r>
              <a:rPr lang="en-US" sz="2800" b="1" smtClean="0">
                <a:solidFill>
                  <a:srgbClr val="C00000"/>
                </a:solidFill>
                <a:latin typeface="Cambria" panose="02040503050406030204" pitchFamily="18" charset="0"/>
                <a:ea typeface="Cambria" panose="02040503050406030204" pitchFamily="18" charset="0"/>
              </a:rPr>
              <a:t>.</a:t>
            </a:r>
            <a:endParaRPr lang="en-US" sz="2800" b="1">
              <a:solidFill>
                <a:srgbClr val="C00000"/>
              </a:solidFill>
              <a:latin typeface="Cambria" panose="02040503050406030204" pitchFamily="18" charset="0"/>
              <a:ea typeface="Cambria" panose="02040503050406030204" pitchFamily="18" charset="0"/>
            </a:endParaRPr>
          </a:p>
        </p:txBody>
      </p:sp>
      <p:sp>
        <p:nvSpPr>
          <p:cNvPr id="14" name="Rectangle 13"/>
          <p:cNvSpPr/>
          <p:nvPr/>
        </p:nvSpPr>
        <p:spPr>
          <a:xfrm>
            <a:off x="8213765" y="5335929"/>
            <a:ext cx="3839689" cy="523220"/>
          </a:xfrm>
          <a:prstGeom prst="rect">
            <a:avLst/>
          </a:prstGeom>
        </p:spPr>
        <p:txBody>
          <a:bodyPr wrap="square">
            <a:spAutoFit/>
          </a:bodyPr>
          <a:lstStyle/>
          <a:p>
            <a:r>
              <a:rPr lang="en-US" sz="2800" b="1" smtClean="0">
                <a:solidFill>
                  <a:srgbClr val="C00000"/>
                </a:solidFill>
                <a:latin typeface="Cambria" panose="02040503050406030204" pitchFamily="18" charset="0"/>
                <a:ea typeface="Cambria" panose="02040503050406030204" pitchFamily="18" charset="0"/>
              </a:rPr>
              <a:t>c</a:t>
            </a:r>
            <a:r>
              <a:rPr lang="en-US" sz="2800" b="1">
                <a:solidFill>
                  <a:srgbClr val="C00000"/>
                </a:solidFill>
                <a:latin typeface="Cambria" panose="02040503050406030204" pitchFamily="18" charset="0"/>
                <a:ea typeface="Cambria" panose="02040503050406030204" pitchFamily="18" charset="0"/>
              </a:rPr>
              <a:t>) Cùng nắm tay nhau.</a:t>
            </a:r>
          </a:p>
        </p:txBody>
      </p:sp>
    </p:spTree>
    <p:extLst>
      <p:ext uri="{BB962C8B-B14F-4D97-AF65-F5344CB8AC3E}">
        <p14:creationId xmlns:p14="http://schemas.microsoft.com/office/powerpoint/2010/main" val="427282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500"/>
                            </p:stCondLst>
                            <p:childTnLst>
                              <p:par>
                                <p:cTn id="29" presetID="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9"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918320">
            <a:off x="1389451" y="1918374"/>
            <a:ext cx="4824365" cy="2728781"/>
          </a:xfrm>
          <a:prstGeom prst="rect">
            <a:avLst/>
          </a:prstGeom>
        </p:spPr>
      </p:pic>
      <p:pic>
        <p:nvPicPr>
          <p:cNvPr id="3074" name="Picture 2" descr="3,312 Confused Student Illustrations &amp; Clip Art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7" b="97876" l="3268" r="96569">
                        <a14:foregroundMark x1="65033" y1="11928" x2="87582" y2="25980"/>
                        <a14:foregroundMark x1="75490" y1="8170" x2="70752" y2="28922"/>
                        <a14:foregroundMark x1="63235" y1="16176" x2="65033" y2="27288"/>
                        <a14:foregroundMark x1="69771" y1="37418" x2="67974" y2="34641"/>
                        <a14:foregroundMark x1="78105" y1="14216" x2="84804" y2="14216"/>
                        <a14:foregroundMark x1="44771" y1="64052" x2="43791" y2="67157"/>
                        <a14:foregroundMark x1="40033" y1="69935" x2="39869" y2="71242"/>
                        <a14:foregroundMark x1="24346" y1="76471" x2="29575" y2="74346"/>
                        <a14:foregroundMark x1="48856" y1="75490" x2="56699" y2="77124"/>
                      </a14:backgroundRemoval>
                    </a14:imgEffect>
                  </a14:imgLayer>
                </a14:imgProps>
              </a:ext>
              <a:ext uri="{28A0092B-C50C-407E-A947-70E740481C1C}">
                <a14:useLocalDpi xmlns:a14="http://schemas.microsoft.com/office/drawing/2010/main" val="0"/>
              </a:ext>
            </a:extLst>
          </a:blip>
          <a:srcRect/>
          <a:stretch>
            <a:fillRect/>
          </a:stretch>
        </p:blipFill>
        <p:spPr bwMode="auto">
          <a:xfrm>
            <a:off x="-200878" y="2357973"/>
            <a:ext cx="2737635" cy="2737636"/>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2092616" y="202229"/>
            <a:ext cx="3850984" cy="2535382"/>
          </a:xfrm>
          <a:prstGeom prst="wedgeRoundRectCallout">
            <a:avLst>
              <a:gd name="adj1" fmla="val 5940"/>
              <a:gd name="adj2" fmla="val 6326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rPr>
              <a:t> </a:t>
            </a:r>
            <a:r>
              <a:rPr lang="en-US" sz="2800" b="1" dirty="0" err="1">
                <a:solidFill>
                  <a:srgbClr val="FF0000"/>
                </a:solidFill>
              </a:rPr>
              <a:t>Câu</a:t>
            </a:r>
            <a:r>
              <a:rPr lang="en-US" sz="2800" b="1" dirty="0">
                <a:solidFill>
                  <a:srgbClr val="FF0000"/>
                </a:solidFill>
              </a:rPr>
              <a:t> 1: Theo </a:t>
            </a:r>
            <a:r>
              <a:rPr lang="en-US" sz="2800" b="1" dirty="0" err="1">
                <a:solidFill>
                  <a:srgbClr val="FF0000"/>
                </a:solidFill>
              </a:rPr>
              <a:t>phong</a:t>
            </a:r>
            <a:r>
              <a:rPr lang="en-US" sz="2800" b="1" dirty="0">
                <a:solidFill>
                  <a:srgbClr val="FF0000"/>
                </a:solidFill>
              </a:rPr>
              <a:t> </a:t>
            </a:r>
            <a:r>
              <a:rPr lang="en-US" sz="2800" b="1" dirty="0" err="1">
                <a:solidFill>
                  <a:srgbClr val="FF0000"/>
                </a:solidFill>
              </a:rPr>
              <a:t>tục</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Bru-nây</a:t>
            </a:r>
            <a:r>
              <a:rPr lang="en-US" sz="2800" b="1" dirty="0">
                <a:solidFill>
                  <a:srgbClr val="FF0000"/>
                </a:solidFill>
              </a:rPr>
              <a:t>, </a:t>
            </a:r>
            <a:r>
              <a:rPr lang="en-US" sz="2800" b="1" dirty="0" err="1">
                <a:solidFill>
                  <a:srgbClr val="FF0000"/>
                </a:solidFill>
              </a:rPr>
              <a:t>bạn</a:t>
            </a:r>
            <a:r>
              <a:rPr lang="en-US" sz="2800" b="1" dirty="0">
                <a:solidFill>
                  <a:srgbClr val="FF0000"/>
                </a:solidFill>
              </a:rPr>
              <a:t> </a:t>
            </a:r>
            <a:r>
              <a:rPr lang="en-US" sz="2800" b="1" dirty="0" err="1">
                <a:solidFill>
                  <a:srgbClr val="FF0000"/>
                </a:solidFill>
              </a:rPr>
              <a:t>phải</a:t>
            </a:r>
            <a:r>
              <a:rPr lang="en-US" sz="2800" b="1" dirty="0">
                <a:solidFill>
                  <a:srgbClr val="FF0000"/>
                </a:solidFill>
              </a:rPr>
              <a:t> </a:t>
            </a:r>
            <a:r>
              <a:rPr lang="en-US" sz="2800" b="1" dirty="0" err="1">
                <a:solidFill>
                  <a:srgbClr val="FF0000"/>
                </a:solidFill>
              </a:rPr>
              <a:t>dùng</a:t>
            </a:r>
            <a:r>
              <a:rPr lang="en-US" sz="2800" b="1" dirty="0">
                <a:solidFill>
                  <a:srgbClr val="FF0000"/>
                </a:solidFill>
              </a:rPr>
              <a:t> </a:t>
            </a:r>
            <a:r>
              <a:rPr lang="en-US" sz="2800" b="1" dirty="0" err="1">
                <a:solidFill>
                  <a:srgbClr val="FF0000"/>
                </a:solidFill>
              </a:rPr>
              <a:t>tay</a:t>
            </a:r>
            <a:r>
              <a:rPr lang="en-US" sz="2800" b="1" dirty="0">
                <a:solidFill>
                  <a:srgbClr val="FF0000"/>
                </a:solidFill>
              </a:rPr>
              <a:t> </a:t>
            </a:r>
            <a:r>
              <a:rPr lang="en-US" sz="2800" b="1" dirty="0" err="1">
                <a:solidFill>
                  <a:srgbClr val="FF0000"/>
                </a:solidFill>
              </a:rPr>
              <a:t>nào</a:t>
            </a:r>
            <a:r>
              <a:rPr lang="en-US" sz="2800" b="1" dirty="0">
                <a:solidFill>
                  <a:srgbClr val="FF0000"/>
                </a:solidFill>
              </a:rPr>
              <a:t> </a:t>
            </a:r>
            <a:r>
              <a:rPr lang="en-US" sz="2800" b="1" dirty="0" err="1">
                <a:solidFill>
                  <a:srgbClr val="FF0000"/>
                </a:solidFill>
              </a:rPr>
              <a:t>để</a:t>
            </a:r>
            <a:r>
              <a:rPr lang="en-US" sz="2800" b="1" dirty="0">
                <a:solidFill>
                  <a:srgbClr val="FF0000"/>
                </a:solidFill>
              </a:rPr>
              <a:t> </a:t>
            </a:r>
            <a:r>
              <a:rPr lang="en-US" sz="2800" b="1" dirty="0" err="1">
                <a:solidFill>
                  <a:srgbClr val="FF0000"/>
                </a:solidFill>
              </a:rPr>
              <a:t>đưa</a:t>
            </a:r>
            <a:r>
              <a:rPr lang="en-US" sz="2800" b="1" dirty="0">
                <a:solidFill>
                  <a:srgbClr val="FF0000"/>
                </a:solidFill>
              </a:rPr>
              <a:t> </a:t>
            </a:r>
            <a:r>
              <a:rPr lang="en-US" sz="2800" b="1" dirty="0" err="1">
                <a:solidFill>
                  <a:srgbClr val="FF0000"/>
                </a:solidFill>
              </a:rPr>
              <a:t>hoặc</a:t>
            </a:r>
            <a:r>
              <a:rPr lang="en-US" sz="2800" b="1" dirty="0">
                <a:solidFill>
                  <a:srgbClr val="FF0000"/>
                </a:solidFill>
              </a:rPr>
              <a:t> </a:t>
            </a:r>
            <a:r>
              <a:rPr lang="en-US" sz="2800" b="1" dirty="0" err="1">
                <a:solidFill>
                  <a:srgbClr val="FF0000"/>
                </a:solidFill>
              </a:rPr>
              <a:t>nhận</a:t>
            </a:r>
            <a:r>
              <a:rPr lang="en-US" sz="2800" b="1" dirty="0">
                <a:solidFill>
                  <a:srgbClr val="FF0000"/>
                </a:solidFill>
              </a:rPr>
              <a:t> </a:t>
            </a:r>
            <a:r>
              <a:rPr lang="en-US" sz="2800" b="1" dirty="0" err="1">
                <a:solidFill>
                  <a:srgbClr val="FF0000"/>
                </a:solidFill>
              </a:rPr>
              <a:t>các</a:t>
            </a:r>
            <a:endParaRPr lang="en-US" sz="2800" b="1" dirty="0">
              <a:solidFill>
                <a:srgbClr val="FF0000"/>
              </a:solidFill>
            </a:endParaRPr>
          </a:p>
          <a:p>
            <a:r>
              <a:rPr lang="en-US" sz="2800" b="1" dirty="0" err="1">
                <a:solidFill>
                  <a:srgbClr val="FF0000"/>
                </a:solidFill>
              </a:rPr>
              <a:t>vật</a:t>
            </a:r>
            <a:r>
              <a:rPr lang="en-US" sz="2800" b="1" dirty="0">
                <a:solidFill>
                  <a:srgbClr val="FF0000"/>
                </a:solidFill>
              </a:rPr>
              <a:t>? </a:t>
            </a:r>
            <a:r>
              <a:rPr lang="en-US" sz="2800" b="1" dirty="0" err="1">
                <a:solidFill>
                  <a:srgbClr val="FF0000"/>
                </a:solidFill>
              </a:rPr>
              <a:t>Vì</a:t>
            </a:r>
            <a:r>
              <a:rPr lang="en-US" sz="2800" b="1" dirty="0">
                <a:solidFill>
                  <a:srgbClr val="FF0000"/>
                </a:solidFill>
              </a:rPr>
              <a:t> </a:t>
            </a:r>
            <a:r>
              <a:rPr lang="en-US" sz="2800" b="1" dirty="0" err="1">
                <a:solidFill>
                  <a:srgbClr val="FF0000"/>
                </a:solidFill>
              </a:rPr>
              <a:t>sao</a:t>
            </a:r>
            <a:r>
              <a:rPr lang="en-US" sz="2800" b="1" dirty="0">
                <a:solidFill>
                  <a:srgbClr val="FF0000"/>
                </a:solidFill>
              </a:rPr>
              <a:t>? </a:t>
            </a:r>
          </a:p>
          <a:p>
            <a:r>
              <a:rPr lang="en-US" sz="3600" b="1" dirty="0" smtClean="0">
                <a:solidFill>
                  <a:srgbClr val="FF0000"/>
                </a:solidFill>
                <a:latin typeface="Cambria" panose="02040503050406030204" pitchFamily="18" charset="0"/>
                <a:ea typeface="Cambria" panose="02040503050406030204" pitchFamily="18" charset="0"/>
              </a:rPr>
              <a:t> </a:t>
            </a:r>
            <a:endParaRPr lang="en-US" sz="3600" b="1" dirty="0">
              <a:solidFill>
                <a:srgbClr val="FF0000"/>
              </a:solidFill>
              <a:latin typeface="Cambria" panose="02040503050406030204" pitchFamily="18" charset="0"/>
              <a:ea typeface="Cambria" panose="02040503050406030204" pitchFamily="18" charset="0"/>
            </a:endParaRPr>
          </a:p>
        </p:txBody>
      </p:sp>
      <p:sp>
        <p:nvSpPr>
          <p:cNvPr id="2" name="Rounded Rectangle 1"/>
          <p:cNvSpPr/>
          <p:nvPr/>
        </p:nvSpPr>
        <p:spPr>
          <a:xfrm>
            <a:off x="3905575" y="3726791"/>
            <a:ext cx="8064752" cy="2840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FFFF00"/>
                </a:solidFill>
              </a:rPr>
              <a:t>Bạn</a:t>
            </a:r>
            <a:r>
              <a:rPr lang="en-US" sz="3200" b="1" dirty="0">
                <a:solidFill>
                  <a:srgbClr val="FFFF00"/>
                </a:solidFill>
              </a:rPr>
              <a:t> </a:t>
            </a:r>
            <a:r>
              <a:rPr lang="en-US" sz="3200" b="1" dirty="0" err="1">
                <a:solidFill>
                  <a:srgbClr val="FFFF00"/>
                </a:solidFill>
              </a:rPr>
              <a:t>phải</a:t>
            </a:r>
            <a:r>
              <a:rPr lang="en-US" sz="3200" b="1" dirty="0">
                <a:solidFill>
                  <a:srgbClr val="FFFF00"/>
                </a:solidFill>
              </a:rPr>
              <a:t> </a:t>
            </a:r>
            <a:r>
              <a:rPr lang="en-US" sz="3200" b="1" dirty="0" err="1">
                <a:solidFill>
                  <a:srgbClr val="FFFF00"/>
                </a:solidFill>
              </a:rPr>
              <a:t>dùng</a:t>
            </a:r>
            <a:r>
              <a:rPr lang="en-US" sz="3200" b="1" dirty="0">
                <a:solidFill>
                  <a:srgbClr val="FFFF00"/>
                </a:solidFill>
              </a:rPr>
              <a:t> </a:t>
            </a:r>
            <a:r>
              <a:rPr lang="en-US" sz="3200" b="1" dirty="0" err="1">
                <a:solidFill>
                  <a:srgbClr val="FFFF00"/>
                </a:solidFill>
              </a:rPr>
              <a:t>tay</a:t>
            </a:r>
            <a:r>
              <a:rPr lang="en-US" sz="3200" b="1" dirty="0">
                <a:solidFill>
                  <a:srgbClr val="FFFF00"/>
                </a:solidFill>
              </a:rPr>
              <a:t> </a:t>
            </a:r>
            <a:r>
              <a:rPr lang="en-US" sz="3200" b="1" dirty="0" err="1">
                <a:solidFill>
                  <a:srgbClr val="FFFF00"/>
                </a:solidFill>
              </a:rPr>
              <a:t>phải</a:t>
            </a:r>
            <a:r>
              <a:rPr lang="en-US" sz="3200" b="1" dirty="0">
                <a:solidFill>
                  <a:srgbClr val="FFFF00"/>
                </a:solidFill>
              </a:rPr>
              <a:t> </a:t>
            </a:r>
            <a:r>
              <a:rPr lang="en-US" sz="3200" b="1" dirty="0" err="1">
                <a:solidFill>
                  <a:srgbClr val="FFFF00"/>
                </a:solidFill>
              </a:rPr>
              <a:t>để</a:t>
            </a:r>
            <a:r>
              <a:rPr lang="en-US" sz="3200" b="1" dirty="0">
                <a:solidFill>
                  <a:srgbClr val="FFFF00"/>
                </a:solidFill>
              </a:rPr>
              <a:t> </a:t>
            </a:r>
            <a:r>
              <a:rPr lang="en-US" sz="3200" b="1" dirty="0" err="1">
                <a:solidFill>
                  <a:srgbClr val="FFFF00"/>
                </a:solidFill>
              </a:rPr>
              <a:t>đưa</a:t>
            </a:r>
            <a:r>
              <a:rPr lang="en-US" sz="3200" b="1" dirty="0">
                <a:solidFill>
                  <a:srgbClr val="FFFF00"/>
                </a:solidFill>
              </a:rPr>
              <a:t> </a:t>
            </a:r>
            <a:r>
              <a:rPr lang="en-US" sz="3200" b="1" dirty="0" err="1">
                <a:solidFill>
                  <a:srgbClr val="FFFF00"/>
                </a:solidFill>
              </a:rPr>
              <a:t>và</a:t>
            </a:r>
            <a:r>
              <a:rPr lang="en-US" sz="3200" b="1" dirty="0">
                <a:solidFill>
                  <a:srgbClr val="FFFF00"/>
                </a:solidFill>
              </a:rPr>
              <a:t> </a:t>
            </a:r>
            <a:r>
              <a:rPr lang="en-US" sz="3200" b="1" dirty="0" err="1">
                <a:solidFill>
                  <a:srgbClr val="FFFF00"/>
                </a:solidFill>
              </a:rPr>
              <a:t>nhận</a:t>
            </a:r>
            <a:r>
              <a:rPr lang="en-US" sz="3200" b="1" dirty="0">
                <a:solidFill>
                  <a:srgbClr val="FFFF00"/>
                </a:solidFill>
              </a:rPr>
              <a:t> </a:t>
            </a:r>
            <a:r>
              <a:rPr lang="en-US" sz="3200" b="1" dirty="0" err="1">
                <a:solidFill>
                  <a:srgbClr val="FFFF00"/>
                </a:solidFill>
              </a:rPr>
              <a:t>các</a:t>
            </a:r>
            <a:r>
              <a:rPr lang="en-US" sz="3200" b="1" dirty="0">
                <a:solidFill>
                  <a:srgbClr val="FFFF00"/>
                </a:solidFill>
              </a:rPr>
              <a:t> </a:t>
            </a:r>
            <a:r>
              <a:rPr lang="en-US" sz="3200" b="1" dirty="0" err="1">
                <a:solidFill>
                  <a:srgbClr val="FFFF00"/>
                </a:solidFill>
              </a:rPr>
              <a:t>vật</a:t>
            </a:r>
            <a:r>
              <a:rPr lang="en-US" sz="3200" b="1" dirty="0">
                <a:solidFill>
                  <a:srgbClr val="FFFF00"/>
                </a:solidFill>
              </a:rPr>
              <a:t>. </a:t>
            </a:r>
            <a:r>
              <a:rPr lang="en-US" sz="3200" b="1" dirty="0" err="1">
                <a:solidFill>
                  <a:srgbClr val="FFFF00"/>
                </a:solidFill>
              </a:rPr>
              <a:t>Nếu</a:t>
            </a:r>
            <a:r>
              <a:rPr lang="en-US" sz="3200" b="1" dirty="0">
                <a:solidFill>
                  <a:srgbClr val="FFFF00"/>
                </a:solidFill>
              </a:rPr>
              <a:t> </a:t>
            </a:r>
            <a:r>
              <a:rPr lang="en-US" sz="3200" b="1" dirty="0" err="1">
                <a:solidFill>
                  <a:srgbClr val="FFFF00"/>
                </a:solidFill>
              </a:rPr>
              <a:t>phải</a:t>
            </a:r>
            <a:r>
              <a:rPr lang="en-US" sz="3200" b="1" dirty="0">
                <a:solidFill>
                  <a:srgbClr val="FFFF00"/>
                </a:solidFill>
              </a:rPr>
              <a:t> </a:t>
            </a:r>
            <a:r>
              <a:rPr lang="en-US" sz="3200" b="1" dirty="0" err="1">
                <a:solidFill>
                  <a:srgbClr val="FFFF00"/>
                </a:solidFill>
              </a:rPr>
              <a:t>đưa</a:t>
            </a:r>
            <a:r>
              <a:rPr lang="en-US" sz="3200" b="1" dirty="0">
                <a:solidFill>
                  <a:srgbClr val="FFFF00"/>
                </a:solidFill>
              </a:rPr>
              <a:t> </a:t>
            </a:r>
            <a:r>
              <a:rPr lang="en-US" sz="3200" b="1" dirty="0" err="1">
                <a:solidFill>
                  <a:srgbClr val="FFFF00"/>
                </a:solidFill>
              </a:rPr>
              <a:t>hoặc</a:t>
            </a:r>
            <a:r>
              <a:rPr lang="en-US" sz="3200" b="1" dirty="0">
                <a:solidFill>
                  <a:srgbClr val="FFFF00"/>
                </a:solidFill>
              </a:rPr>
              <a:t> </a:t>
            </a:r>
            <a:r>
              <a:rPr lang="en-US" sz="3200" b="1" dirty="0" err="1">
                <a:solidFill>
                  <a:srgbClr val="FFFF00"/>
                </a:solidFill>
              </a:rPr>
              <a:t>nhận</a:t>
            </a:r>
            <a:r>
              <a:rPr lang="en-US" sz="3200" b="1" dirty="0">
                <a:solidFill>
                  <a:srgbClr val="FFFF00"/>
                </a:solidFill>
              </a:rPr>
              <a:t> </a:t>
            </a:r>
            <a:r>
              <a:rPr lang="en-US" sz="3200" b="1" dirty="0" err="1">
                <a:solidFill>
                  <a:srgbClr val="FFFF00"/>
                </a:solidFill>
              </a:rPr>
              <a:t>bằng</a:t>
            </a:r>
            <a:r>
              <a:rPr lang="en-US" sz="3200" b="1" dirty="0">
                <a:solidFill>
                  <a:srgbClr val="FFFF00"/>
                </a:solidFill>
              </a:rPr>
              <a:t> </a:t>
            </a:r>
            <a:r>
              <a:rPr lang="en-US" sz="3200" b="1" dirty="0" err="1">
                <a:solidFill>
                  <a:srgbClr val="FFFF00"/>
                </a:solidFill>
              </a:rPr>
              <a:t>hai</a:t>
            </a:r>
            <a:r>
              <a:rPr lang="en-US" sz="3200" b="1" dirty="0">
                <a:solidFill>
                  <a:srgbClr val="FFFF00"/>
                </a:solidFill>
              </a:rPr>
              <a:t> </a:t>
            </a:r>
            <a:r>
              <a:rPr lang="en-US" sz="3200" b="1" dirty="0" err="1">
                <a:solidFill>
                  <a:srgbClr val="FFFF00"/>
                </a:solidFill>
              </a:rPr>
              <a:t>tay</a:t>
            </a:r>
            <a:r>
              <a:rPr lang="en-US" sz="3200" b="1" dirty="0">
                <a:solidFill>
                  <a:srgbClr val="FFFF00"/>
                </a:solidFill>
              </a:rPr>
              <a:t> </a:t>
            </a:r>
            <a:r>
              <a:rPr lang="en-US" sz="3200" b="1" dirty="0" err="1">
                <a:solidFill>
                  <a:srgbClr val="FFFF00"/>
                </a:solidFill>
              </a:rPr>
              <a:t>thì</a:t>
            </a:r>
            <a:r>
              <a:rPr lang="en-US" sz="3200" b="1" dirty="0">
                <a:solidFill>
                  <a:srgbClr val="FFFF00"/>
                </a:solidFill>
              </a:rPr>
              <a:t> </a:t>
            </a:r>
            <a:r>
              <a:rPr lang="en-US" sz="3200" b="1" dirty="0" err="1">
                <a:solidFill>
                  <a:srgbClr val="FFFF00"/>
                </a:solidFill>
              </a:rPr>
              <a:t>đặt</a:t>
            </a:r>
            <a:r>
              <a:rPr lang="en-US" sz="3200" b="1" dirty="0">
                <a:solidFill>
                  <a:srgbClr val="FFFF00"/>
                </a:solidFill>
              </a:rPr>
              <a:t> </a:t>
            </a:r>
            <a:r>
              <a:rPr lang="en-US" sz="3200" b="1" dirty="0" err="1">
                <a:solidFill>
                  <a:srgbClr val="FFFF00"/>
                </a:solidFill>
              </a:rPr>
              <a:t>tay</a:t>
            </a:r>
            <a:r>
              <a:rPr lang="en-US" sz="3200" b="1" dirty="0">
                <a:solidFill>
                  <a:srgbClr val="FFFF00"/>
                </a:solidFill>
              </a:rPr>
              <a:t> </a:t>
            </a:r>
            <a:r>
              <a:rPr lang="en-US" sz="3200" b="1" dirty="0" err="1">
                <a:solidFill>
                  <a:srgbClr val="FFFF00"/>
                </a:solidFill>
              </a:rPr>
              <a:t>trái</a:t>
            </a:r>
            <a:r>
              <a:rPr lang="en-US" sz="3200" b="1" dirty="0">
                <a:solidFill>
                  <a:srgbClr val="FFFF00"/>
                </a:solidFill>
              </a:rPr>
              <a:t> </a:t>
            </a:r>
            <a:r>
              <a:rPr lang="en-US" sz="3200" b="1" dirty="0" err="1">
                <a:solidFill>
                  <a:srgbClr val="FFFF00"/>
                </a:solidFill>
              </a:rPr>
              <a:t>dưới</a:t>
            </a:r>
            <a:r>
              <a:rPr lang="en-US" sz="3200" b="1" dirty="0">
                <a:solidFill>
                  <a:srgbClr val="FFFF00"/>
                </a:solidFill>
              </a:rPr>
              <a:t> </a:t>
            </a:r>
            <a:r>
              <a:rPr lang="en-US" sz="3200" b="1" dirty="0" err="1">
                <a:solidFill>
                  <a:srgbClr val="FFFF00"/>
                </a:solidFill>
              </a:rPr>
              <a:t>cổ</a:t>
            </a:r>
            <a:r>
              <a:rPr lang="en-US" sz="3200" b="1" dirty="0">
                <a:solidFill>
                  <a:srgbClr val="FFFF00"/>
                </a:solidFill>
              </a:rPr>
              <a:t> </a:t>
            </a:r>
            <a:r>
              <a:rPr lang="en-US" sz="3200" b="1" dirty="0" err="1">
                <a:solidFill>
                  <a:srgbClr val="FFFF00"/>
                </a:solidFill>
              </a:rPr>
              <a:t>tay</a:t>
            </a:r>
            <a:r>
              <a:rPr lang="en-US" sz="3200" b="1" dirty="0">
                <a:solidFill>
                  <a:srgbClr val="FFFF00"/>
                </a:solidFill>
              </a:rPr>
              <a:t> </a:t>
            </a:r>
            <a:r>
              <a:rPr lang="en-US" sz="3200" b="1" dirty="0" err="1">
                <a:solidFill>
                  <a:srgbClr val="FFFF00"/>
                </a:solidFill>
              </a:rPr>
              <a:t>phải</a:t>
            </a:r>
            <a:r>
              <a:rPr lang="en-US" sz="3200" b="1" dirty="0">
                <a:solidFill>
                  <a:srgbClr val="FFFF00"/>
                </a:solidFill>
              </a:rPr>
              <a:t>. </a:t>
            </a:r>
            <a:r>
              <a:rPr lang="en-US" sz="3200" b="1" dirty="0" err="1">
                <a:solidFill>
                  <a:srgbClr val="FFFF00"/>
                </a:solidFill>
              </a:rPr>
              <a:t>Đó</a:t>
            </a:r>
            <a:r>
              <a:rPr lang="en-US" sz="3200" b="1" dirty="0">
                <a:solidFill>
                  <a:srgbClr val="FFFF00"/>
                </a:solidFill>
              </a:rPr>
              <a:t> </a:t>
            </a:r>
            <a:r>
              <a:rPr lang="en-US" sz="3200" b="1" dirty="0" err="1">
                <a:solidFill>
                  <a:srgbClr val="FFFF00"/>
                </a:solidFill>
              </a:rPr>
              <a:t>là</a:t>
            </a:r>
            <a:r>
              <a:rPr lang="en-US" sz="3200" b="1" dirty="0">
                <a:solidFill>
                  <a:srgbClr val="FFFF00"/>
                </a:solidFill>
              </a:rPr>
              <a:t> </a:t>
            </a:r>
            <a:r>
              <a:rPr lang="en-US" sz="3200" b="1" dirty="0" err="1">
                <a:solidFill>
                  <a:srgbClr val="FFFF00"/>
                </a:solidFill>
              </a:rPr>
              <a:t>vì</a:t>
            </a:r>
            <a:r>
              <a:rPr lang="en-US" sz="3200" b="1" dirty="0">
                <a:solidFill>
                  <a:srgbClr val="FFFF00"/>
                </a:solidFill>
              </a:rPr>
              <a:t> </a:t>
            </a:r>
            <a:r>
              <a:rPr lang="en-US" sz="3200" b="1" dirty="0" err="1">
                <a:solidFill>
                  <a:srgbClr val="FFFF00"/>
                </a:solidFill>
              </a:rPr>
              <a:t>người</a:t>
            </a:r>
            <a:r>
              <a:rPr lang="en-US" sz="3200" b="1" dirty="0">
                <a:solidFill>
                  <a:srgbClr val="FFFF00"/>
                </a:solidFill>
              </a:rPr>
              <a:t> </a:t>
            </a:r>
            <a:r>
              <a:rPr lang="en-US" sz="3200" b="1" dirty="0" err="1">
                <a:solidFill>
                  <a:srgbClr val="FFFF00"/>
                </a:solidFill>
              </a:rPr>
              <a:t>Bru-này</a:t>
            </a:r>
            <a:r>
              <a:rPr lang="en-US" sz="3200" b="1" dirty="0">
                <a:solidFill>
                  <a:srgbClr val="FFFF00"/>
                </a:solidFill>
              </a:rPr>
              <a:t> </a:t>
            </a:r>
            <a:r>
              <a:rPr lang="en-US" sz="3200" b="1" dirty="0" err="1">
                <a:solidFill>
                  <a:srgbClr val="FFFF00"/>
                </a:solidFill>
              </a:rPr>
              <a:t>cho</a:t>
            </a:r>
            <a:r>
              <a:rPr lang="en-US" sz="3200" b="1" dirty="0">
                <a:solidFill>
                  <a:srgbClr val="FFFF00"/>
                </a:solidFill>
              </a:rPr>
              <a:t> </a:t>
            </a:r>
            <a:r>
              <a:rPr lang="en-US" sz="3200" b="1" dirty="0" err="1">
                <a:solidFill>
                  <a:srgbClr val="FFFF00"/>
                </a:solidFill>
              </a:rPr>
              <a:t>rằng</a:t>
            </a:r>
            <a:r>
              <a:rPr lang="en-US" sz="3200" b="1" dirty="0">
                <a:solidFill>
                  <a:srgbClr val="FFFF00"/>
                </a:solidFill>
              </a:rPr>
              <a:t> </a:t>
            </a:r>
            <a:r>
              <a:rPr lang="en-US" sz="3200" b="1" dirty="0" err="1">
                <a:solidFill>
                  <a:srgbClr val="FFFF00"/>
                </a:solidFill>
              </a:rPr>
              <a:t>tay</a:t>
            </a:r>
            <a:r>
              <a:rPr lang="en-US" sz="3200" b="1" dirty="0">
                <a:solidFill>
                  <a:srgbClr val="FFFF00"/>
                </a:solidFill>
              </a:rPr>
              <a:t> </a:t>
            </a:r>
            <a:r>
              <a:rPr lang="en-US" sz="3200" b="1" dirty="0" err="1">
                <a:solidFill>
                  <a:srgbClr val="FFFF00"/>
                </a:solidFill>
              </a:rPr>
              <a:t>trái</a:t>
            </a:r>
            <a:r>
              <a:rPr lang="en-US" sz="3200" b="1" dirty="0">
                <a:solidFill>
                  <a:srgbClr val="FFFF00"/>
                </a:solidFill>
              </a:rPr>
              <a:t> </a:t>
            </a:r>
            <a:r>
              <a:rPr lang="en-US" sz="3200" b="1" dirty="0" err="1">
                <a:solidFill>
                  <a:srgbClr val="FFFF00"/>
                </a:solidFill>
              </a:rPr>
              <a:t>bẩn</a:t>
            </a:r>
            <a:r>
              <a:rPr lang="en-US" sz="3200" b="1" dirty="0">
                <a:solidFill>
                  <a:srgbClr val="FFFF00"/>
                </a:solidFill>
              </a:rPr>
              <a:t>.</a:t>
            </a:r>
          </a:p>
        </p:txBody>
      </p:sp>
    </p:spTree>
    <p:extLst>
      <p:ext uri="{BB962C8B-B14F-4D97-AF65-F5344CB8AC3E}">
        <p14:creationId xmlns:p14="http://schemas.microsoft.com/office/powerpoint/2010/main" val="342002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918320">
            <a:off x="1389451" y="1918374"/>
            <a:ext cx="4824365" cy="2728781"/>
          </a:xfrm>
          <a:prstGeom prst="rect">
            <a:avLst/>
          </a:prstGeom>
        </p:spPr>
      </p:pic>
      <p:pic>
        <p:nvPicPr>
          <p:cNvPr id="3076" name="Picture 4" descr="Wondering Cartoon Images – Browse 21,347 Stock Photos, Vectors, and Video |  Adobe Stock"/>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627" r="41639"/>
                    </a14:imgEffect>
                  </a14:imgLayer>
                </a14:imgProps>
              </a:ext>
              <a:ext uri="{28A0092B-C50C-407E-A947-70E740481C1C}">
                <a14:useLocalDpi xmlns:a14="http://schemas.microsoft.com/office/drawing/2010/main" val="0"/>
              </a:ext>
            </a:extLst>
          </a:blip>
          <a:srcRect r="53734"/>
          <a:stretch/>
        </p:blipFill>
        <p:spPr bwMode="auto">
          <a:xfrm>
            <a:off x="312420" y="628503"/>
            <a:ext cx="2088862" cy="3429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Wondering Cartoon Images – Browse 21,347 Stock Photos, Vectors, and Video |  Adobe Stock"/>
          <p:cNvPicPr>
            <a:picLocks noChangeAspect="1" noChangeArrowheads="1"/>
          </p:cNvPicPr>
          <p:nvPr/>
        </p:nvPicPr>
        <p:blipFill rotWithShape="1">
          <a:blip r:embed="rId5">
            <a:extLst>
              <a:ext uri="{28A0092B-C50C-407E-A947-70E740481C1C}">
                <a14:useLocalDpi xmlns:a14="http://schemas.microsoft.com/office/drawing/2010/main" val="0"/>
              </a:ext>
            </a:extLst>
          </a:blip>
          <a:srcRect l="42896" b="8495"/>
          <a:stretch/>
        </p:blipFill>
        <p:spPr bwMode="auto">
          <a:xfrm>
            <a:off x="10390912" y="4057504"/>
            <a:ext cx="2578149" cy="3137706"/>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2055943" y="0"/>
            <a:ext cx="3444312" cy="2343003"/>
          </a:xfrm>
          <a:prstGeom prst="wedgeEllipseCallout">
            <a:avLst>
              <a:gd name="adj1" fmla="val -50548"/>
              <a:gd name="adj2" fmla="val 3210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TextBox 5"/>
          <p:cNvSpPr txBox="1"/>
          <p:nvPr/>
        </p:nvSpPr>
        <p:spPr>
          <a:xfrm>
            <a:off x="2264770" y="561979"/>
            <a:ext cx="2925648" cy="1815882"/>
          </a:xfrm>
          <a:prstGeom prst="rect">
            <a:avLst/>
          </a:prstGeom>
          <a:noFill/>
        </p:spPr>
        <p:txBody>
          <a:bodyPr wrap="square" rtlCol="0">
            <a:spAutoFit/>
          </a:bodyPr>
          <a:lstStyle/>
          <a:p>
            <a:r>
              <a:rPr lang="en-US" sz="2800" b="1" dirty="0" err="1">
                <a:solidFill>
                  <a:srgbClr val="FF0000"/>
                </a:solidFill>
              </a:rPr>
              <a:t>Vì</a:t>
            </a:r>
            <a:r>
              <a:rPr lang="en-US" sz="2800" b="1" dirty="0">
                <a:solidFill>
                  <a:srgbClr val="FF0000"/>
                </a:solidFill>
              </a:rPr>
              <a:t> </a:t>
            </a:r>
            <a:r>
              <a:rPr lang="en-US" sz="2800" b="1" dirty="0" err="1">
                <a:solidFill>
                  <a:srgbClr val="FF0000"/>
                </a:solidFill>
              </a:rPr>
              <a:t>sao</a:t>
            </a:r>
            <a:r>
              <a:rPr lang="en-US" sz="2800" b="1" dirty="0">
                <a:solidFill>
                  <a:srgbClr val="FF0000"/>
                </a:solidFill>
              </a:rPr>
              <a:t> </a:t>
            </a:r>
            <a:r>
              <a:rPr lang="en-US" sz="2800" b="1" dirty="0" err="1">
                <a:solidFill>
                  <a:srgbClr val="FF0000"/>
                </a:solidFill>
              </a:rPr>
              <a:t>bạn</a:t>
            </a:r>
            <a:r>
              <a:rPr lang="en-US" sz="2800" b="1" dirty="0">
                <a:solidFill>
                  <a:srgbClr val="FF0000"/>
                </a:solidFill>
              </a:rPr>
              <a:t> </a:t>
            </a:r>
            <a:r>
              <a:rPr lang="en-US" sz="2800" b="1" dirty="0" err="1">
                <a:solidFill>
                  <a:srgbClr val="FF0000"/>
                </a:solidFill>
              </a:rPr>
              <a:t>không</a:t>
            </a:r>
            <a:r>
              <a:rPr lang="en-US" sz="2800" b="1" dirty="0">
                <a:solidFill>
                  <a:srgbClr val="FF0000"/>
                </a:solidFill>
              </a:rPr>
              <a:t> </a:t>
            </a:r>
            <a:r>
              <a:rPr lang="en-US" sz="2800" b="1" dirty="0" err="1">
                <a:solidFill>
                  <a:srgbClr val="FF0000"/>
                </a:solidFill>
              </a:rPr>
              <a:t>được</a:t>
            </a:r>
            <a:r>
              <a:rPr lang="en-US" sz="2800" b="1" dirty="0">
                <a:solidFill>
                  <a:srgbClr val="FF0000"/>
                </a:solidFill>
              </a:rPr>
              <a:t> </a:t>
            </a:r>
            <a:r>
              <a:rPr lang="en-US" sz="2800" b="1" dirty="0" err="1">
                <a:solidFill>
                  <a:srgbClr val="FF0000"/>
                </a:solidFill>
              </a:rPr>
              <a:t>xoa</a:t>
            </a:r>
            <a:r>
              <a:rPr lang="en-US" sz="2800" b="1" dirty="0">
                <a:solidFill>
                  <a:srgbClr val="FF0000"/>
                </a:solidFill>
              </a:rPr>
              <a:t> </a:t>
            </a:r>
            <a:r>
              <a:rPr lang="en-US" sz="2800" b="1" dirty="0" err="1">
                <a:solidFill>
                  <a:srgbClr val="FF0000"/>
                </a:solidFill>
              </a:rPr>
              <a:t>đầu</a:t>
            </a:r>
            <a:r>
              <a:rPr lang="en-US" sz="2800" b="1" dirty="0">
                <a:solidFill>
                  <a:srgbClr val="FF0000"/>
                </a:solidFill>
              </a:rPr>
              <a:t> </a:t>
            </a:r>
            <a:r>
              <a:rPr lang="en-US" sz="2800" b="1" dirty="0" err="1">
                <a:solidFill>
                  <a:srgbClr val="FF0000"/>
                </a:solidFill>
              </a:rPr>
              <a:t>người</a:t>
            </a:r>
            <a:r>
              <a:rPr lang="en-US" sz="2800" b="1" dirty="0">
                <a:solidFill>
                  <a:srgbClr val="FF0000"/>
                </a:solidFill>
              </a:rPr>
              <a:t> </a:t>
            </a:r>
            <a:r>
              <a:rPr lang="en-US" sz="2800" b="1" dirty="0" err="1">
                <a:solidFill>
                  <a:srgbClr val="FF0000"/>
                </a:solidFill>
              </a:rPr>
              <a:t>khác</a:t>
            </a:r>
            <a:r>
              <a:rPr lang="en-US" sz="2800" b="1" dirty="0">
                <a:solidFill>
                  <a:srgbClr val="FF0000"/>
                </a:solidFill>
              </a:rPr>
              <a:t>?</a:t>
            </a:r>
          </a:p>
          <a:p>
            <a:pPr algn="just"/>
            <a:endParaRPr lang="en-US" sz="2800" b="1" spc="-100" dirty="0">
              <a:solidFill>
                <a:srgbClr val="C00000"/>
              </a:solidFill>
              <a:latin typeface="Cambria" panose="02040503050406030204" pitchFamily="18" charset="0"/>
              <a:ea typeface="Cambria" panose="02040503050406030204" pitchFamily="18" charset="0"/>
            </a:endParaRPr>
          </a:p>
        </p:txBody>
      </p:sp>
      <p:sp>
        <p:nvSpPr>
          <p:cNvPr id="10" name="Oval Callout 9"/>
          <p:cNvSpPr/>
          <p:nvPr/>
        </p:nvSpPr>
        <p:spPr>
          <a:xfrm>
            <a:off x="4655128" y="3184420"/>
            <a:ext cx="5937662" cy="3488457"/>
          </a:xfrm>
          <a:prstGeom prst="wedgeEllipseCallout">
            <a:avLst>
              <a:gd name="adj1" fmla="val 54881"/>
              <a:gd name="adj2" fmla="val 1761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TextBox 10"/>
          <p:cNvSpPr txBox="1"/>
          <p:nvPr/>
        </p:nvSpPr>
        <p:spPr>
          <a:xfrm>
            <a:off x="5190418" y="4092361"/>
            <a:ext cx="5015348" cy="1938992"/>
          </a:xfrm>
          <a:prstGeom prst="rect">
            <a:avLst/>
          </a:prstGeom>
          <a:noFill/>
        </p:spPr>
        <p:txBody>
          <a:bodyPr wrap="square" rtlCol="0">
            <a:spAutoFit/>
          </a:bodyPr>
          <a:lstStyle/>
          <a:p>
            <a:pPr algn="ctr"/>
            <a:r>
              <a:rPr lang="en-US" sz="3200" b="1" dirty="0" err="1">
                <a:solidFill>
                  <a:srgbClr val="FFFF00"/>
                </a:solidFill>
              </a:rPr>
              <a:t>Vì</a:t>
            </a:r>
            <a:r>
              <a:rPr lang="en-US" sz="3200" b="1" dirty="0">
                <a:solidFill>
                  <a:srgbClr val="FFFF00"/>
                </a:solidFill>
              </a:rPr>
              <a:t> </a:t>
            </a:r>
            <a:r>
              <a:rPr lang="en-US" sz="3200" b="1" dirty="0" err="1">
                <a:solidFill>
                  <a:srgbClr val="FFFF00"/>
                </a:solidFill>
              </a:rPr>
              <a:t>người</a:t>
            </a:r>
            <a:r>
              <a:rPr lang="en-US" sz="3200" b="1" dirty="0">
                <a:solidFill>
                  <a:srgbClr val="FFFF00"/>
                </a:solidFill>
              </a:rPr>
              <a:t> </a:t>
            </a:r>
            <a:r>
              <a:rPr lang="en-US" sz="3200" b="1" dirty="0" err="1">
                <a:solidFill>
                  <a:srgbClr val="FFFF00"/>
                </a:solidFill>
              </a:rPr>
              <a:t>Bru-nây</a:t>
            </a:r>
            <a:r>
              <a:rPr lang="en-US" sz="3200" b="1" dirty="0">
                <a:solidFill>
                  <a:srgbClr val="FFFF00"/>
                </a:solidFill>
              </a:rPr>
              <a:t> </a:t>
            </a:r>
            <a:r>
              <a:rPr lang="en-US" sz="3200" b="1" dirty="0" err="1">
                <a:solidFill>
                  <a:srgbClr val="FFFF00"/>
                </a:solidFill>
              </a:rPr>
              <a:t>coi</a:t>
            </a:r>
            <a:r>
              <a:rPr lang="en-US" sz="3200" b="1" dirty="0">
                <a:solidFill>
                  <a:srgbClr val="FFFF00"/>
                </a:solidFill>
              </a:rPr>
              <a:t> </a:t>
            </a:r>
            <a:r>
              <a:rPr lang="en-US" sz="3200" b="1" dirty="0" err="1">
                <a:solidFill>
                  <a:srgbClr val="FFFF00"/>
                </a:solidFill>
              </a:rPr>
              <a:t>đó</a:t>
            </a:r>
            <a:r>
              <a:rPr lang="en-US" sz="3200" b="1" dirty="0">
                <a:solidFill>
                  <a:srgbClr val="FFFF00"/>
                </a:solidFill>
              </a:rPr>
              <a:t> </a:t>
            </a:r>
            <a:r>
              <a:rPr lang="en-US" sz="3200" b="1" dirty="0" err="1">
                <a:solidFill>
                  <a:srgbClr val="FFFF00"/>
                </a:solidFill>
              </a:rPr>
              <a:t>là</a:t>
            </a:r>
            <a:endParaRPr lang="en-US" sz="3200" b="1" dirty="0">
              <a:solidFill>
                <a:srgbClr val="FFFF00"/>
              </a:solidFill>
            </a:endParaRPr>
          </a:p>
          <a:p>
            <a:pPr algn="ctr"/>
            <a:r>
              <a:rPr lang="en-US" sz="3200" b="1" dirty="0" err="1">
                <a:solidFill>
                  <a:srgbClr val="FFFF00"/>
                </a:solidFill>
              </a:rPr>
              <a:t>hành</a:t>
            </a:r>
            <a:r>
              <a:rPr lang="en-US" sz="3200" b="1" dirty="0">
                <a:solidFill>
                  <a:srgbClr val="FFFF00"/>
                </a:solidFill>
              </a:rPr>
              <a:t> vi </a:t>
            </a:r>
            <a:r>
              <a:rPr lang="en-US" sz="3200" b="1" dirty="0" err="1">
                <a:solidFill>
                  <a:srgbClr val="FFFF00"/>
                </a:solidFill>
              </a:rPr>
              <a:t>thiếu</a:t>
            </a:r>
            <a:r>
              <a:rPr lang="en-US" sz="3200" b="1" dirty="0">
                <a:solidFill>
                  <a:srgbClr val="FFFF00"/>
                </a:solidFill>
              </a:rPr>
              <a:t> </a:t>
            </a:r>
            <a:r>
              <a:rPr lang="en-US" sz="3200" b="1" dirty="0" err="1">
                <a:solidFill>
                  <a:srgbClr val="FFFF00"/>
                </a:solidFill>
              </a:rPr>
              <a:t>tôn</a:t>
            </a:r>
            <a:r>
              <a:rPr lang="en-US" sz="3200" b="1" dirty="0">
                <a:solidFill>
                  <a:srgbClr val="FFFF00"/>
                </a:solidFill>
              </a:rPr>
              <a:t> </a:t>
            </a:r>
            <a:r>
              <a:rPr lang="en-US" sz="3200" b="1" dirty="0" err="1">
                <a:solidFill>
                  <a:srgbClr val="FFFF00"/>
                </a:solidFill>
              </a:rPr>
              <a:t>trọng</a:t>
            </a:r>
            <a:r>
              <a:rPr lang="en-US" sz="3200" b="1" dirty="0">
                <a:solidFill>
                  <a:srgbClr val="FFFF00"/>
                </a:solidFill>
              </a:rPr>
              <a:t> </a:t>
            </a:r>
            <a:r>
              <a:rPr lang="en-US" sz="3200" b="1" dirty="0" err="1">
                <a:solidFill>
                  <a:srgbClr val="FFFF00"/>
                </a:solidFill>
              </a:rPr>
              <a:t>người</a:t>
            </a:r>
            <a:r>
              <a:rPr lang="en-US" sz="3200" b="1" dirty="0">
                <a:solidFill>
                  <a:srgbClr val="FFFF00"/>
                </a:solidFill>
              </a:rPr>
              <a:t> </a:t>
            </a:r>
            <a:r>
              <a:rPr lang="en-US" sz="3200" b="1" dirty="0" err="1" smtClean="0">
                <a:solidFill>
                  <a:srgbClr val="FFFF00"/>
                </a:solidFill>
              </a:rPr>
              <a:t>khác</a:t>
            </a:r>
            <a:r>
              <a:rPr lang="en-US" sz="3200" b="1" dirty="0" smtClean="0">
                <a:solidFill>
                  <a:srgbClr val="FFFF00"/>
                </a:solidFill>
              </a:rPr>
              <a:t>.</a:t>
            </a:r>
            <a:endParaRPr lang="en-US" sz="3200" b="1" dirty="0">
              <a:solidFill>
                <a:srgbClr val="FFFF00"/>
              </a:solidFill>
            </a:endParaRPr>
          </a:p>
          <a:p>
            <a:pPr algn="ctr"/>
            <a:endParaRPr lang="en-US" sz="2400" b="1" spc="-1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0577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918320">
            <a:off x="1389451" y="1918374"/>
            <a:ext cx="4824365" cy="2728781"/>
          </a:xfrm>
          <a:prstGeom prst="rect">
            <a:avLst/>
          </a:prstGeom>
        </p:spPr>
      </p:pic>
      <p:pic>
        <p:nvPicPr>
          <p:cNvPr id="3074" name="Picture 2" descr="3,312 Confused Student Illustrations &amp; Clip Art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7" b="97876" l="3268" r="96569">
                        <a14:foregroundMark x1="65033" y1="11928" x2="87582" y2="25980"/>
                        <a14:foregroundMark x1="75490" y1="8170" x2="70752" y2="28922"/>
                        <a14:foregroundMark x1="63235" y1="16176" x2="65033" y2="27288"/>
                        <a14:foregroundMark x1="69771" y1="37418" x2="67974" y2="34641"/>
                        <a14:foregroundMark x1="78105" y1="14216" x2="84804" y2="14216"/>
                        <a14:foregroundMark x1="44771" y1="64052" x2="43791" y2="67157"/>
                        <a14:foregroundMark x1="40033" y1="69935" x2="39869" y2="71242"/>
                        <a14:foregroundMark x1="24346" y1="76471" x2="29575" y2="74346"/>
                        <a14:foregroundMark x1="48856" y1="75490" x2="56699" y2="77124"/>
                      </a14:backgroundRemoval>
                    </a14:imgEffect>
                  </a14:imgLayer>
                </a14:imgProps>
              </a:ext>
              <a:ext uri="{28A0092B-C50C-407E-A947-70E740481C1C}">
                <a14:useLocalDpi xmlns:a14="http://schemas.microsoft.com/office/drawing/2010/main" val="0"/>
              </a:ext>
            </a:extLst>
          </a:blip>
          <a:srcRect/>
          <a:stretch>
            <a:fillRect/>
          </a:stretch>
        </p:blipFill>
        <p:spPr bwMode="auto">
          <a:xfrm>
            <a:off x="-200878" y="2357973"/>
            <a:ext cx="2737635" cy="2737636"/>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2092616" y="202229"/>
            <a:ext cx="3850984" cy="2535382"/>
          </a:xfrm>
          <a:prstGeom prst="wedgeRoundRectCallout">
            <a:avLst>
              <a:gd name="adj1" fmla="val 5940"/>
              <a:gd name="adj2" fmla="val 6326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rPr>
              <a:t> </a:t>
            </a:r>
            <a:r>
              <a:rPr lang="en-US" sz="3200" b="1" dirty="0" err="1">
                <a:solidFill>
                  <a:srgbClr val="FF0000"/>
                </a:solidFill>
              </a:rPr>
              <a:t>Nếu</a:t>
            </a:r>
            <a:r>
              <a:rPr lang="en-US" sz="3200" b="1" dirty="0">
                <a:solidFill>
                  <a:srgbClr val="FF0000"/>
                </a:solidFill>
              </a:rPr>
              <a:t> </a:t>
            </a:r>
            <a:r>
              <a:rPr lang="en-US" sz="3200" b="1" dirty="0" err="1">
                <a:solidFill>
                  <a:srgbClr val="FF0000"/>
                </a:solidFill>
              </a:rPr>
              <a:t>muốn</a:t>
            </a:r>
            <a:r>
              <a:rPr lang="en-US" sz="3200" b="1" dirty="0">
                <a:solidFill>
                  <a:srgbClr val="FF0000"/>
                </a:solidFill>
              </a:rPr>
              <a:t> </a:t>
            </a:r>
            <a:r>
              <a:rPr lang="en-US" sz="3200" b="1" dirty="0" err="1">
                <a:solidFill>
                  <a:srgbClr val="FF0000"/>
                </a:solidFill>
              </a:rPr>
              <a:t>chỉ</a:t>
            </a:r>
            <a:r>
              <a:rPr lang="en-US" sz="3200" b="1" dirty="0">
                <a:solidFill>
                  <a:srgbClr val="FF0000"/>
                </a:solidFill>
              </a:rPr>
              <a:t> </a:t>
            </a:r>
            <a:r>
              <a:rPr lang="en-US" sz="3200" b="1" dirty="0" err="1">
                <a:solidFill>
                  <a:srgbClr val="FF0000"/>
                </a:solidFill>
              </a:rPr>
              <a:t>vào</a:t>
            </a:r>
            <a:r>
              <a:rPr lang="en-US" sz="3200" b="1" dirty="0">
                <a:solidFill>
                  <a:srgbClr val="FF0000"/>
                </a:solidFill>
              </a:rPr>
              <a:t> </a:t>
            </a:r>
            <a:r>
              <a:rPr lang="en-US" sz="3200" b="1" dirty="0" err="1">
                <a:solidFill>
                  <a:srgbClr val="FF0000"/>
                </a:solidFill>
              </a:rPr>
              <a:t>ai</a:t>
            </a:r>
            <a:r>
              <a:rPr lang="en-US" sz="3200" b="1" dirty="0">
                <a:solidFill>
                  <a:srgbClr val="FF0000"/>
                </a:solidFill>
              </a:rPr>
              <a:t> </a:t>
            </a:r>
            <a:r>
              <a:rPr lang="en-US" sz="3200" b="1" dirty="0" err="1">
                <a:solidFill>
                  <a:srgbClr val="FF0000"/>
                </a:solidFill>
              </a:rPr>
              <a:t>đó</a:t>
            </a:r>
            <a:r>
              <a:rPr lang="en-US" sz="3200" b="1" dirty="0">
                <a:solidFill>
                  <a:srgbClr val="FF0000"/>
                </a:solidFill>
              </a:rPr>
              <a:t> </a:t>
            </a:r>
            <a:r>
              <a:rPr lang="en-US" sz="3200" b="1" dirty="0" err="1">
                <a:solidFill>
                  <a:srgbClr val="FF0000"/>
                </a:solidFill>
              </a:rPr>
              <a:t>thì</a:t>
            </a:r>
            <a:r>
              <a:rPr lang="en-US" sz="3200" b="1" dirty="0">
                <a:solidFill>
                  <a:srgbClr val="FF0000"/>
                </a:solidFill>
              </a:rPr>
              <a:t> </a:t>
            </a:r>
            <a:r>
              <a:rPr lang="en-US" sz="3200" b="1" dirty="0" err="1">
                <a:solidFill>
                  <a:srgbClr val="FF0000"/>
                </a:solidFill>
              </a:rPr>
              <a:t>bạn</a:t>
            </a:r>
            <a:r>
              <a:rPr lang="en-US" sz="3200" b="1" dirty="0">
                <a:solidFill>
                  <a:srgbClr val="FF0000"/>
                </a:solidFill>
              </a:rPr>
              <a:t> </a:t>
            </a:r>
            <a:r>
              <a:rPr lang="en-US" sz="3200" b="1" dirty="0" err="1">
                <a:solidFill>
                  <a:srgbClr val="FF0000"/>
                </a:solidFill>
              </a:rPr>
              <a:t>phải</a:t>
            </a:r>
            <a:r>
              <a:rPr lang="en-US" sz="3200" b="1" dirty="0">
                <a:solidFill>
                  <a:srgbClr val="FF0000"/>
                </a:solidFill>
              </a:rPr>
              <a:t> </a:t>
            </a:r>
            <a:r>
              <a:rPr lang="en-US" sz="3200" b="1" dirty="0" err="1">
                <a:solidFill>
                  <a:srgbClr val="FF0000"/>
                </a:solidFill>
              </a:rPr>
              <a:t>dùng</a:t>
            </a:r>
            <a:r>
              <a:rPr lang="en-US" sz="3200" b="1" dirty="0">
                <a:solidFill>
                  <a:srgbClr val="FF0000"/>
                </a:solidFill>
              </a:rPr>
              <a:t> </a:t>
            </a:r>
            <a:r>
              <a:rPr lang="en-US" sz="3200" b="1" dirty="0" err="1">
                <a:solidFill>
                  <a:srgbClr val="FF0000"/>
                </a:solidFill>
              </a:rPr>
              <a:t>ngón</a:t>
            </a:r>
            <a:r>
              <a:rPr lang="en-US" sz="3200" b="1" dirty="0">
                <a:solidFill>
                  <a:srgbClr val="FF0000"/>
                </a:solidFill>
              </a:rPr>
              <a:t> </a:t>
            </a:r>
            <a:r>
              <a:rPr lang="en-US" sz="3200" b="1" dirty="0" err="1">
                <a:solidFill>
                  <a:srgbClr val="FF0000"/>
                </a:solidFill>
              </a:rPr>
              <a:t>tay</a:t>
            </a:r>
            <a:r>
              <a:rPr lang="en-US" sz="3200" b="1" dirty="0">
                <a:solidFill>
                  <a:srgbClr val="FF0000"/>
                </a:solidFill>
              </a:rPr>
              <a:t> </a:t>
            </a:r>
            <a:r>
              <a:rPr lang="en-US" sz="3200" b="1" dirty="0" err="1">
                <a:solidFill>
                  <a:srgbClr val="FF0000"/>
                </a:solidFill>
              </a:rPr>
              <a:t>nào</a:t>
            </a:r>
            <a:r>
              <a:rPr lang="en-US" sz="3200" b="1" dirty="0">
                <a:solidFill>
                  <a:srgbClr val="FF0000"/>
                </a:solidFill>
              </a:rPr>
              <a:t>? </a:t>
            </a:r>
          </a:p>
          <a:p>
            <a:r>
              <a:rPr lang="en-US" sz="3600" b="1" dirty="0" smtClean="0">
                <a:solidFill>
                  <a:srgbClr val="FF0000"/>
                </a:solidFill>
                <a:latin typeface="Cambria" panose="02040503050406030204" pitchFamily="18" charset="0"/>
                <a:ea typeface="Cambria" panose="02040503050406030204" pitchFamily="18" charset="0"/>
              </a:rPr>
              <a:t> </a:t>
            </a:r>
            <a:endParaRPr lang="en-US" sz="3600" b="1" dirty="0">
              <a:solidFill>
                <a:srgbClr val="FF0000"/>
              </a:solidFill>
              <a:latin typeface="Cambria" panose="02040503050406030204" pitchFamily="18" charset="0"/>
              <a:ea typeface="Cambria" panose="02040503050406030204" pitchFamily="18" charset="0"/>
            </a:endParaRPr>
          </a:p>
        </p:txBody>
      </p:sp>
      <p:sp>
        <p:nvSpPr>
          <p:cNvPr id="2" name="Rounded Rectangle 1"/>
          <p:cNvSpPr/>
          <p:nvPr/>
        </p:nvSpPr>
        <p:spPr>
          <a:xfrm>
            <a:off x="3905575" y="3726791"/>
            <a:ext cx="8064752" cy="2840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err="1">
                <a:solidFill>
                  <a:srgbClr val="FFFF00"/>
                </a:solidFill>
              </a:rPr>
              <a:t>Bạn</a:t>
            </a:r>
            <a:r>
              <a:rPr lang="en-US" sz="4800" b="1" dirty="0">
                <a:solidFill>
                  <a:srgbClr val="FFFF00"/>
                </a:solidFill>
              </a:rPr>
              <a:t> </a:t>
            </a:r>
            <a:r>
              <a:rPr lang="en-US" sz="4800" b="1" dirty="0" err="1">
                <a:solidFill>
                  <a:srgbClr val="FFFF00"/>
                </a:solidFill>
              </a:rPr>
              <a:t>phải</a:t>
            </a:r>
            <a:r>
              <a:rPr lang="en-US" sz="4800" b="1" dirty="0">
                <a:solidFill>
                  <a:srgbClr val="FFFF00"/>
                </a:solidFill>
              </a:rPr>
              <a:t> </a:t>
            </a:r>
            <a:r>
              <a:rPr lang="en-US" sz="4800" b="1" dirty="0" smtClean="0">
                <a:solidFill>
                  <a:srgbClr val="FFFF00"/>
                </a:solidFill>
              </a:rPr>
              <a:t>dung </a:t>
            </a:r>
            <a:r>
              <a:rPr lang="en-US" sz="4800" b="1" dirty="0" err="1" smtClean="0">
                <a:solidFill>
                  <a:srgbClr val="FFFF00"/>
                </a:solidFill>
              </a:rPr>
              <a:t>ngón</a:t>
            </a:r>
            <a:r>
              <a:rPr lang="en-US" sz="4800" b="1" dirty="0" smtClean="0">
                <a:solidFill>
                  <a:srgbClr val="FFFF00"/>
                </a:solidFill>
              </a:rPr>
              <a:t> </a:t>
            </a:r>
            <a:r>
              <a:rPr lang="en-US" sz="4800" b="1" dirty="0" err="1">
                <a:solidFill>
                  <a:srgbClr val="FFFF00"/>
                </a:solidFill>
              </a:rPr>
              <a:t>cái</a:t>
            </a:r>
            <a:r>
              <a:rPr lang="en-US" sz="4800" b="1" dirty="0">
                <a:solidFill>
                  <a:srgbClr val="FFFF00"/>
                </a:solidFill>
              </a:rPr>
              <a:t> </a:t>
            </a:r>
            <a:r>
              <a:rPr lang="en-US" sz="4800" b="1" dirty="0" err="1">
                <a:solidFill>
                  <a:srgbClr val="FFFF00"/>
                </a:solidFill>
              </a:rPr>
              <a:t>của</a:t>
            </a:r>
            <a:r>
              <a:rPr lang="en-US" sz="4800" b="1" dirty="0">
                <a:solidFill>
                  <a:srgbClr val="FFFF00"/>
                </a:solidFill>
              </a:rPr>
              <a:t> </a:t>
            </a:r>
            <a:r>
              <a:rPr lang="en-US" sz="4800" b="1" dirty="0" err="1">
                <a:solidFill>
                  <a:srgbClr val="FFFF00"/>
                </a:solidFill>
              </a:rPr>
              <a:t>bàn</a:t>
            </a:r>
            <a:r>
              <a:rPr lang="en-US" sz="4800" b="1" dirty="0">
                <a:solidFill>
                  <a:srgbClr val="FFFF00"/>
                </a:solidFill>
              </a:rPr>
              <a:t> </a:t>
            </a:r>
            <a:r>
              <a:rPr lang="en-US" sz="4800" b="1" dirty="0" err="1">
                <a:solidFill>
                  <a:srgbClr val="FFFF00"/>
                </a:solidFill>
              </a:rPr>
              <a:t>tay</a:t>
            </a:r>
            <a:r>
              <a:rPr lang="en-US" sz="4800" b="1" dirty="0">
                <a:solidFill>
                  <a:srgbClr val="FFFF00"/>
                </a:solidFill>
              </a:rPr>
              <a:t> </a:t>
            </a:r>
            <a:r>
              <a:rPr lang="en-US" sz="4800" b="1" dirty="0" err="1" smtClean="0">
                <a:solidFill>
                  <a:srgbClr val="FFFF00"/>
                </a:solidFill>
              </a:rPr>
              <a:t>phải</a:t>
            </a:r>
            <a:r>
              <a:rPr lang="en-US" sz="4800" b="1" dirty="0" smtClean="0">
                <a:solidFill>
                  <a:srgbClr val="FFFF00"/>
                </a:solidFill>
              </a:rPr>
              <a:t>.</a:t>
            </a:r>
            <a:endParaRPr lang="en-US" sz="4800" b="1" dirty="0">
              <a:solidFill>
                <a:srgbClr val="FFFF00"/>
              </a:solidFill>
            </a:endParaRPr>
          </a:p>
        </p:txBody>
      </p:sp>
    </p:spTree>
    <p:extLst>
      <p:ext uri="{BB962C8B-B14F-4D97-AF65-F5344CB8AC3E}">
        <p14:creationId xmlns:p14="http://schemas.microsoft.com/office/powerpoint/2010/main" val="133601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918320">
            <a:off x="1389451" y="1918374"/>
            <a:ext cx="4824365" cy="2728781"/>
          </a:xfrm>
          <a:prstGeom prst="rect">
            <a:avLst/>
          </a:prstGeom>
        </p:spPr>
      </p:pic>
      <p:pic>
        <p:nvPicPr>
          <p:cNvPr id="3074" name="Picture 2" descr="3,312 Confused Student Illustrations &amp; Clip Art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7" b="97876" l="3268" r="96569">
                        <a14:foregroundMark x1="65033" y1="11928" x2="87582" y2="25980"/>
                        <a14:foregroundMark x1="75490" y1="8170" x2="70752" y2="28922"/>
                        <a14:foregroundMark x1="63235" y1="16176" x2="65033" y2="27288"/>
                        <a14:foregroundMark x1="69771" y1="37418" x2="67974" y2="34641"/>
                        <a14:foregroundMark x1="78105" y1="14216" x2="84804" y2="14216"/>
                        <a14:foregroundMark x1="44771" y1="64052" x2="43791" y2="67157"/>
                        <a14:foregroundMark x1="40033" y1="69935" x2="39869" y2="71242"/>
                        <a14:foregroundMark x1="24346" y1="76471" x2="29575" y2="74346"/>
                        <a14:foregroundMark x1="48856" y1="75490" x2="56699" y2="77124"/>
                      </a14:backgroundRemoval>
                    </a14:imgEffect>
                  </a14:imgLayer>
                </a14:imgProps>
              </a:ext>
              <a:ext uri="{28A0092B-C50C-407E-A947-70E740481C1C}">
                <a14:useLocalDpi xmlns:a14="http://schemas.microsoft.com/office/drawing/2010/main" val="0"/>
              </a:ext>
            </a:extLst>
          </a:blip>
          <a:srcRect/>
          <a:stretch>
            <a:fillRect/>
          </a:stretch>
        </p:blipFill>
        <p:spPr bwMode="auto">
          <a:xfrm>
            <a:off x="-200878" y="2357973"/>
            <a:ext cx="2737635" cy="2737636"/>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2092615" y="202229"/>
            <a:ext cx="5711529" cy="2535382"/>
          </a:xfrm>
          <a:prstGeom prst="wedgeRoundRectCallout">
            <a:avLst>
              <a:gd name="adj1" fmla="val 5940"/>
              <a:gd name="adj2" fmla="val 6326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rPr>
              <a:t> </a:t>
            </a:r>
            <a:r>
              <a:rPr lang="en-US" sz="2800" b="1" dirty="0" err="1">
                <a:solidFill>
                  <a:srgbClr val="FF0000"/>
                </a:solidFill>
              </a:rPr>
              <a:t>Nếu</a:t>
            </a:r>
            <a:r>
              <a:rPr lang="en-US" sz="2800" b="1" dirty="0">
                <a:solidFill>
                  <a:srgbClr val="FF0000"/>
                </a:solidFill>
              </a:rPr>
              <a:t> </a:t>
            </a:r>
            <a:r>
              <a:rPr lang="en-US" sz="2800" b="1" dirty="0" err="1">
                <a:solidFill>
                  <a:srgbClr val="FF0000"/>
                </a:solidFill>
              </a:rPr>
              <a:t>đến</a:t>
            </a:r>
            <a:r>
              <a:rPr lang="en-US" sz="2800" b="1" dirty="0">
                <a:solidFill>
                  <a:srgbClr val="FF0000"/>
                </a:solidFill>
              </a:rPr>
              <a:t> </a:t>
            </a:r>
            <a:r>
              <a:rPr lang="en-US" sz="2800" b="1" dirty="0" err="1">
                <a:solidFill>
                  <a:srgbClr val="FF0000"/>
                </a:solidFill>
              </a:rPr>
              <a:t>một</a:t>
            </a:r>
            <a:r>
              <a:rPr lang="en-US" sz="2800" b="1" dirty="0">
                <a:solidFill>
                  <a:srgbClr val="FF0000"/>
                </a:solidFill>
              </a:rPr>
              <a:t> </a:t>
            </a:r>
            <a:r>
              <a:rPr lang="en-US" sz="2800" b="1" dirty="0" err="1">
                <a:solidFill>
                  <a:srgbClr val="FF0000"/>
                </a:solidFill>
              </a:rPr>
              <a:t>nơi</a:t>
            </a:r>
            <a:r>
              <a:rPr lang="en-US" sz="2800" b="1" dirty="0">
                <a:solidFill>
                  <a:srgbClr val="FF0000"/>
                </a:solidFill>
              </a:rPr>
              <a:t> </a:t>
            </a:r>
            <a:r>
              <a:rPr lang="en-US" sz="2800" b="1" dirty="0" err="1">
                <a:solidFill>
                  <a:srgbClr val="FF0000"/>
                </a:solidFill>
              </a:rPr>
              <a:t>mà</a:t>
            </a:r>
            <a:r>
              <a:rPr lang="en-US" sz="2800" b="1" dirty="0">
                <a:solidFill>
                  <a:srgbClr val="FF0000"/>
                </a:solidFill>
              </a:rPr>
              <a:t> </a:t>
            </a:r>
            <a:r>
              <a:rPr lang="en-US" sz="2800" b="1" dirty="0" err="1">
                <a:solidFill>
                  <a:srgbClr val="FF0000"/>
                </a:solidFill>
              </a:rPr>
              <a:t>không</a:t>
            </a:r>
            <a:r>
              <a:rPr lang="en-US" sz="2800" b="1" dirty="0">
                <a:solidFill>
                  <a:srgbClr val="FF0000"/>
                </a:solidFill>
              </a:rPr>
              <a:t> </a:t>
            </a:r>
            <a:r>
              <a:rPr lang="en-US" sz="2800" b="1" dirty="0" err="1">
                <a:solidFill>
                  <a:srgbClr val="FF0000"/>
                </a:solidFill>
              </a:rPr>
              <a:t>tôn</a:t>
            </a:r>
            <a:r>
              <a:rPr lang="en-US" sz="2800" b="1" dirty="0">
                <a:solidFill>
                  <a:srgbClr val="FF0000"/>
                </a:solidFill>
              </a:rPr>
              <a:t> </a:t>
            </a:r>
            <a:r>
              <a:rPr lang="en-US" sz="2800" b="1" dirty="0" err="1">
                <a:solidFill>
                  <a:srgbClr val="FF0000"/>
                </a:solidFill>
              </a:rPr>
              <a:t>trọng</a:t>
            </a:r>
            <a:r>
              <a:rPr lang="en-US" sz="2800" b="1" dirty="0">
                <a:solidFill>
                  <a:srgbClr val="FF0000"/>
                </a:solidFill>
              </a:rPr>
              <a:t> </a:t>
            </a:r>
            <a:r>
              <a:rPr lang="en-US" sz="2800" b="1" dirty="0" err="1">
                <a:solidFill>
                  <a:srgbClr val="FF0000"/>
                </a:solidFill>
              </a:rPr>
              <a:t>tục</a:t>
            </a:r>
            <a:r>
              <a:rPr lang="en-US" sz="2800" b="1" dirty="0">
                <a:solidFill>
                  <a:srgbClr val="FF0000"/>
                </a:solidFill>
              </a:rPr>
              <a:t> </a:t>
            </a:r>
            <a:r>
              <a:rPr lang="en-US" sz="2800" b="1" dirty="0" err="1">
                <a:solidFill>
                  <a:srgbClr val="FF0000"/>
                </a:solidFill>
              </a:rPr>
              <a:t>lệ</a:t>
            </a:r>
            <a:r>
              <a:rPr lang="en-US" sz="2800" b="1" dirty="0">
                <a:solidFill>
                  <a:srgbClr val="FF0000"/>
                </a:solidFill>
              </a:rPr>
              <a:t>, </a:t>
            </a:r>
            <a:r>
              <a:rPr lang="en-US" sz="2800" b="1" dirty="0" err="1">
                <a:solidFill>
                  <a:srgbClr val="FF0000"/>
                </a:solidFill>
              </a:rPr>
              <a:t>tập</a:t>
            </a:r>
            <a:r>
              <a:rPr lang="en-US" sz="2800" b="1" dirty="0">
                <a:solidFill>
                  <a:srgbClr val="FF0000"/>
                </a:solidFill>
              </a:rPr>
              <a:t> </a:t>
            </a:r>
            <a:r>
              <a:rPr lang="en-US" sz="2800" b="1" dirty="0" err="1">
                <a:solidFill>
                  <a:srgbClr val="FF0000"/>
                </a:solidFill>
              </a:rPr>
              <a:t>quán</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nơi</a:t>
            </a:r>
            <a:r>
              <a:rPr lang="en-US" sz="2800" b="1" dirty="0">
                <a:solidFill>
                  <a:srgbClr val="FF0000"/>
                </a:solidFill>
              </a:rPr>
              <a:t> </a:t>
            </a:r>
            <a:r>
              <a:rPr lang="en-US" sz="2800" b="1" dirty="0" err="1">
                <a:solidFill>
                  <a:srgbClr val="FF0000"/>
                </a:solidFill>
              </a:rPr>
              <a:t>đó</a:t>
            </a:r>
            <a:r>
              <a:rPr lang="en-US" sz="2800" b="1" dirty="0">
                <a:solidFill>
                  <a:srgbClr val="FF0000"/>
                </a:solidFill>
              </a:rPr>
              <a:t> </a:t>
            </a:r>
            <a:r>
              <a:rPr lang="en-US" sz="2800" b="1" dirty="0" err="1">
                <a:solidFill>
                  <a:srgbClr val="FF0000"/>
                </a:solidFill>
              </a:rPr>
              <a:t>thì</a:t>
            </a:r>
            <a:r>
              <a:rPr lang="en-US" sz="2800" b="1" dirty="0">
                <a:solidFill>
                  <a:srgbClr val="FF0000"/>
                </a:solidFill>
              </a:rPr>
              <a:t> </a:t>
            </a:r>
            <a:r>
              <a:rPr lang="en-US" sz="2800" b="1" dirty="0" err="1">
                <a:solidFill>
                  <a:srgbClr val="FF0000"/>
                </a:solidFill>
              </a:rPr>
              <a:t>có</a:t>
            </a:r>
            <a:r>
              <a:rPr lang="en-US" sz="2800" b="1" dirty="0">
                <a:solidFill>
                  <a:srgbClr val="FF0000"/>
                </a:solidFill>
              </a:rPr>
              <a:t> </a:t>
            </a:r>
            <a:r>
              <a:rPr lang="en-US" sz="2800" b="1" dirty="0" err="1" smtClean="0">
                <a:solidFill>
                  <a:srgbClr val="FF0000"/>
                </a:solidFill>
              </a:rPr>
              <a:t>thể</a:t>
            </a:r>
            <a:r>
              <a:rPr lang="en-US" sz="2800" b="1" dirty="0">
                <a:solidFill>
                  <a:srgbClr val="FF0000"/>
                </a:solidFill>
              </a:rPr>
              <a:t> </a:t>
            </a:r>
            <a:r>
              <a:rPr lang="en-US" sz="2800" b="1" dirty="0" err="1" smtClean="0">
                <a:solidFill>
                  <a:srgbClr val="FF0000"/>
                </a:solidFill>
              </a:rPr>
              <a:t>xảy</a:t>
            </a:r>
            <a:r>
              <a:rPr lang="en-US" sz="2800" b="1" dirty="0" smtClean="0">
                <a:solidFill>
                  <a:srgbClr val="FF0000"/>
                </a:solidFill>
              </a:rPr>
              <a:t> </a:t>
            </a:r>
            <a:r>
              <a:rPr lang="en-US" sz="2800" b="1" dirty="0" err="1">
                <a:solidFill>
                  <a:srgbClr val="FF0000"/>
                </a:solidFill>
              </a:rPr>
              <a:t>ra</a:t>
            </a:r>
            <a:r>
              <a:rPr lang="en-US" sz="2800" b="1" dirty="0">
                <a:solidFill>
                  <a:srgbClr val="FF0000"/>
                </a:solidFill>
              </a:rPr>
              <a:t> </a:t>
            </a:r>
            <a:r>
              <a:rPr lang="en-US" sz="2800" b="1" dirty="0" err="1">
                <a:solidFill>
                  <a:srgbClr val="FF0000"/>
                </a:solidFill>
              </a:rPr>
              <a:t>điều</a:t>
            </a:r>
            <a:r>
              <a:rPr lang="en-US" sz="2800" b="1" dirty="0">
                <a:solidFill>
                  <a:srgbClr val="FF0000"/>
                </a:solidFill>
              </a:rPr>
              <a:t> </a:t>
            </a:r>
            <a:r>
              <a:rPr lang="en-US" sz="2800" b="1" dirty="0" err="1">
                <a:solidFill>
                  <a:srgbClr val="FF0000"/>
                </a:solidFill>
              </a:rPr>
              <a:t>gì</a:t>
            </a:r>
            <a:r>
              <a:rPr lang="en-US" sz="2800" b="1" dirty="0">
                <a:solidFill>
                  <a:srgbClr val="FF0000"/>
                </a:solidFill>
              </a:rPr>
              <a:t>?</a:t>
            </a:r>
          </a:p>
          <a:p>
            <a:r>
              <a:rPr lang="en-US" sz="4800" b="1" dirty="0" smtClean="0">
                <a:solidFill>
                  <a:srgbClr val="FF0000"/>
                </a:solidFill>
                <a:latin typeface="Cambria" panose="02040503050406030204" pitchFamily="18" charset="0"/>
                <a:ea typeface="Cambria" panose="02040503050406030204" pitchFamily="18" charset="0"/>
              </a:rPr>
              <a:t> </a:t>
            </a:r>
            <a:endParaRPr lang="en-US" sz="4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406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33"/>
          <p:cNvSpPr/>
          <p:nvPr/>
        </p:nvSpPr>
        <p:spPr>
          <a:xfrm>
            <a:off x="2370692" y="1684848"/>
            <a:ext cx="6224355" cy="709948"/>
          </a:xfrm>
          <a:custGeom>
            <a:avLst/>
            <a:gdLst/>
            <a:ahLst/>
            <a:cxnLst/>
            <a:rect l="l" t="t" r="r" b="b"/>
            <a:pathLst>
              <a:path w="118914" h="17344" extrusionOk="0">
                <a:moveTo>
                  <a:pt x="1408" y="1969"/>
                </a:moveTo>
                <a:cubicBezTo>
                  <a:pt x="-52" y="4447"/>
                  <a:pt x="-2441" y="12632"/>
                  <a:pt x="6983" y="14977"/>
                </a:cubicBezTo>
                <a:cubicBezTo>
                  <a:pt x="16407" y="17322"/>
                  <a:pt x="40610" y="15818"/>
                  <a:pt x="57954" y="16039"/>
                </a:cubicBezTo>
                <a:cubicBezTo>
                  <a:pt x="75298" y="16260"/>
                  <a:pt x="101049" y="18562"/>
                  <a:pt x="111048" y="16305"/>
                </a:cubicBezTo>
                <a:cubicBezTo>
                  <a:pt x="121047" y="14049"/>
                  <a:pt x="119100" y="5022"/>
                  <a:pt x="117950" y="2500"/>
                </a:cubicBezTo>
                <a:cubicBezTo>
                  <a:pt x="116800" y="-22"/>
                  <a:pt x="110385" y="1483"/>
                  <a:pt x="104146" y="1173"/>
                </a:cubicBezTo>
                <a:cubicBezTo>
                  <a:pt x="97908" y="863"/>
                  <a:pt x="95253" y="819"/>
                  <a:pt x="80519" y="642"/>
                </a:cubicBezTo>
                <a:cubicBezTo>
                  <a:pt x="65785" y="465"/>
                  <a:pt x="28929" y="-110"/>
                  <a:pt x="15744" y="111"/>
                </a:cubicBezTo>
                <a:cubicBezTo>
                  <a:pt x="2559" y="332"/>
                  <a:pt x="2868" y="-509"/>
                  <a:pt x="1408" y="1969"/>
                </a:cubicBezTo>
                <a:close/>
              </a:path>
            </a:pathLst>
          </a:custGeom>
          <a:solidFill>
            <a:schemeClr val="lt2"/>
          </a:solidFill>
          <a:ln>
            <a:noFill/>
          </a:ln>
        </p:spPr>
      </p:sp>
      <p:sp>
        <p:nvSpPr>
          <p:cNvPr id="723" name="Google Shape;723;p33"/>
          <p:cNvSpPr txBox="1">
            <a:spLocks noGrp="1"/>
          </p:cNvSpPr>
          <p:nvPr>
            <p:ph type="title"/>
          </p:nvPr>
        </p:nvSpPr>
        <p:spPr>
          <a:xfrm>
            <a:off x="1872531" y="1712814"/>
            <a:ext cx="6995600" cy="583200"/>
          </a:xfrm>
          <a:prstGeom prst="rect">
            <a:avLst/>
          </a:prstGeom>
        </p:spPr>
        <p:txBody>
          <a:bodyPr spcFirstLastPara="1" wrap="square" lIns="121900" tIns="121900" rIns="121900" bIns="121900" anchor="ctr" anchorCtr="0">
            <a:noAutofit/>
          </a:bodyPr>
          <a:lstStyle/>
          <a:p>
            <a:pPr algn="ctr"/>
            <a:r>
              <a:rPr lang="en" sz="4000" smtClean="0">
                <a:latin typeface="Cambria" panose="02040503050406030204" pitchFamily="18" charset="0"/>
                <a:ea typeface="Cambria" panose="02040503050406030204" pitchFamily="18" charset="0"/>
              </a:rPr>
              <a:t>Nội dung bài</a:t>
            </a:r>
            <a:endParaRPr sz="4000">
              <a:latin typeface="Cambria" panose="02040503050406030204" pitchFamily="18" charset="0"/>
              <a:ea typeface="Cambria" panose="02040503050406030204" pitchFamily="18" charset="0"/>
            </a:endParaRPr>
          </a:p>
        </p:txBody>
      </p:sp>
      <p:sp>
        <p:nvSpPr>
          <p:cNvPr id="724" name="Google Shape;724;p33"/>
          <p:cNvSpPr txBox="1">
            <a:spLocks noGrp="1"/>
          </p:cNvSpPr>
          <p:nvPr>
            <p:ph type="subTitle" idx="1"/>
          </p:nvPr>
        </p:nvSpPr>
        <p:spPr>
          <a:xfrm>
            <a:off x="1378956" y="2578799"/>
            <a:ext cx="8100541" cy="2386000"/>
          </a:xfrm>
          <a:prstGeom prst="rect">
            <a:avLst/>
          </a:prstGeom>
        </p:spPr>
        <p:txBody>
          <a:bodyPr spcFirstLastPara="1" wrap="square" lIns="121900" tIns="121900" rIns="121900" bIns="121900" anchor="ctr" anchorCtr="0">
            <a:noAutofit/>
          </a:bodyPr>
          <a:lstStyle/>
          <a:p>
            <a:pPr marL="119063" indent="20638" algn="ctr"/>
            <a:r>
              <a:rPr lang="en-US" b="1" i="1" dirty="0" err="1"/>
              <a:t>Nói</a:t>
            </a:r>
            <a:r>
              <a:rPr lang="en-US" b="1" i="1" dirty="0"/>
              <a:t> </a:t>
            </a:r>
            <a:r>
              <a:rPr lang="en-US" b="1" i="1" dirty="0" err="1"/>
              <a:t>về</a:t>
            </a:r>
            <a:r>
              <a:rPr lang="en-US" b="1" i="1" dirty="0"/>
              <a:t> </a:t>
            </a:r>
            <a:r>
              <a:rPr lang="en-US" b="1" i="1" dirty="0" err="1"/>
              <a:t>những</a:t>
            </a:r>
            <a:r>
              <a:rPr lang="en-US" b="1" i="1" dirty="0"/>
              <a:t> </a:t>
            </a:r>
            <a:r>
              <a:rPr lang="en-US" b="1" i="1" dirty="0" err="1"/>
              <a:t>tục</a:t>
            </a:r>
            <a:r>
              <a:rPr lang="en-US" b="1" i="1" dirty="0"/>
              <a:t> </a:t>
            </a:r>
            <a:r>
              <a:rPr lang="en-US" b="1" i="1" dirty="0" err="1"/>
              <a:t>lệ</a:t>
            </a:r>
            <a:r>
              <a:rPr lang="en-US" b="1" i="1" dirty="0"/>
              <a:t> </a:t>
            </a:r>
            <a:r>
              <a:rPr lang="en-US" b="1" i="1" dirty="0" err="1"/>
              <a:t>thú</a:t>
            </a:r>
            <a:r>
              <a:rPr lang="en-US" b="1" i="1" dirty="0"/>
              <a:t> </a:t>
            </a:r>
            <a:r>
              <a:rPr lang="en-US" b="1" i="1" dirty="0" err="1"/>
              <a:t>vị</a:t>
            </a:r>
            <a:r>
              <a:rPr lang="en-US" b="1" i="1" dirty="0"/>
              <a:t> </a:t>
            </a:r>
            <a:r>
              <a:rPr lang="en-US" b="1" i="1" dirty="0" err="1"/>
              <a:t>thể</a:t>
            </a:r>
            <a:r>
              <a:rPr lang="en-US" b="1" i="1" dirty="0"/>
              <a:t> </a:t>
            </a:r>
            <a:r>
              <a:rPr lang="en-US" b="1" i="1" dirty="0" err="1"/>
              <a:t>hiện</a:t>
            </a:r>
            <a:r>
              <a:rPr lang="en-US" b="1" i="1" dirty="0"/>
              <a:t> </a:t>
            </a:r>
            <a:r>
              <a:rPr lang="en-US" b="1" i="1" dirty="0" err="1"/>
              <a:t>văn</a:t>
            </a:r>
            <a:r>
              <a:rPr lang="en-US" b="1" i="1" dirty="0"/>
              <a:t> </a:t>
            </a:r>
            <a:r>
              <a:rPr lang="en-US" b="1" i="1" dirty="0" err="1"/>
              <a:t>hoá</a:t>
            </a:r>
            <a:r>
              <a:rPr lang="en-US" b="1" i="1" dirty="0"/>
              <a:t> </a:t>
            </a:r>
            <a:r>
              <a:rPr lang="en-US" b="1" i="1" dirty="0" err="1"/>
              <a:t>độc</a:t>
            </a:r>
            <a:r>
              <a:rPr lang="en-US" b="1" i="1" dirty="0"/>
              <a:t> </a:t>
            </a:r>
            <a:r>
              <a:rPr lang="en-US" b="1" i="1" dirty="0" err="1"/>
              <a:t>đáo</a:t>
            </a:r>
            <a:r>
              <a:rPr lang="en-US" b="1" i="1" dirty="0"/>
              <a:t> </a:t>
            </a:r>
            <a:r>
              <a:rPr lang="en-US" b="1" i="1" dirty="0" err="1"/>
              <a:t>của</a:t>
            </a:r>
            <a:r>
              <a:rPr lang="en-US" b="1" i="1" dirty="0"/>
              <a:t> </a:t>
            </a:r>
            <a:r>
              <a:rPr lang="en-US" b="1" i="1" dirty="0" err="1"/>
              <a:t>người</a:t>
            </a:r>
            <a:r>
              <a:rPr lang="en-US" b="1" i="1" dirty="0"/>
              <a:t> </a:t>
            </a:r>
            <a:r>
              <a:rPr lang="en-US" b="1" i="1" dirty="0" err="1"/>
              <a:t>dân</a:t>
            </a:r>
            <a:r>
              <a:rPr lang="en-US" b="1" i="1" dirty="0"/>
              <a:t> </a:t>
            </a:r>
            <a:r>
              <a:rPr lang="en-US" b="1" i="1" dirty="0" err="1"/>
              <a:t>Vương</a:t>
            </a:r>
            <a:r>
              <a:rPr lang="en-US" b="1" i="1" dirty="0"/>
              <a:t> </a:t>
            </a:r>
            <a:r>
              <a:rPr lang="en-US" b="1" i="1" dirty="0" err="1"/>
              <a:t>quốc</a:t>
            </a:r>
            <a:r>
              <a:rPr lang="en-US" b="1" i="1" dirty="0"/>
              <a:t> </a:t>
            </a:r>
            <a:r>
              <a:rPr lang="en-US" b="1" i="1" dirty="0" err="1"/>
              <a:t>Bru-nây</a:t>
            </a:r>
            <a:r>
              <a:rPr lang="en-US" b="1" i="1" dirty="0"/>
              <a:t>; </a:t>
            </a:r>
            <a:r>
              <a:rPr lang="en-US" b="1" i="1" dirty="0" err="1"/>
              <a:t>khuyên</a:t>
            </a:r>
            <a:r>
              <a:rPr lang="en-US" b="1" i="1" dirty="0"/>
              <a:t> </a:t>
            </a:r>
            <a:r>
              <a:rPr lang="en-US" b="1" i="1" dirty="0" err="1"/>
              <a:t>chúng</a:t>
            </a:r>
            <a:r>
              <a:rPr lang="en-US" b="1" i="1" dirty="0"/>
              <a:t> ta </a:t>
            </a:r>
            <a:r>
              <a:rPr lang="en-US" b="1" i="1" dirty="0" err="1"/>
              <a:t>tôn</a:t>
            </a:r>
            <a:r>
              <a:rPr lang="en-US" b="1" i="1" dirty="0"/>
              <a:t> </a:t>
            </a:r>
            <a:r>
              <a:rPr lang="en-US" b="1" i="1" dirty="0" err="1"/>
              <a:t>trọng</a:t>
            </a:r>
            <a:r>
              <a:rPr lang="en-US" b="1" i="1" dirty="0"/>
              <a:t> </a:t>
            </a:r>
            <a:r>
              <a:rPr lang="en-US" b="1" i="1" dirty="0" err="1"/>
              <a:t>phong</a:t>
            </a:r>
            <a:r>
              <a:rPr lang="en-US" b="1" i="1" dirty="0"/>
              <a:t> </a:t>
            </a:r>
            <a:r>
              <a:rPr lang="en-US" b="1" i="1" dirty="0" err="1"/>
              <a:t>tục</a:t>
            </a:r>
            <a:r>
              <a:rPr lang="en-US" b="1" i="1" dirty="0"/>
              <a:t> </a:t>
            </a:r>
            <a:r>
              <a:rPr lang="en-US" b="1" i="1" dirty="0" err="1"/>
              <a:t>tập</a:t>
            </a:r>
            <a:r>
              <a:rPr lang="en-US" b="1" i="1" dirty="0"/>
              <a:t> </a:t>
            </a:r>
            <a:r>
              <a:rPr lang="en-US" b="1" i="1" dirty="0" err="1"/>
              <a:t>quán</a:t>
            </a:r>
            <a:r>
              <a:rPr lang="en-US" b="1" i="1" dirty="0"/>
              <a:t> </a:t>
            </a:r>
            <a:r>
              <a:rPr lang="en-US" b="1" i="1" dirty="0" err="1"/>
              <a:t>của</a:t>
            </a:r>
            <a:r>
              <a:rPr lang="en-US" b="1" i="1" dirty="0"/>
              <a:t> </a:t>
            </a:r>
            <a:r>
              <a:rPr lang="en-US" b="1" i="1" dirty="0" err="1"/>
              <a:t>người</a:t>
            </a:r>
            <a:r>
              <a:rPr lang="en-US" b="1" i="1" dirty="0"/>
              <a:t> </a:t>
            </a:r>
            <a:r>
              <a:rPr lang="en-US" b="1" i="1" dirty="0" err="1"/>
              <a:t>dân</a:t>
            </a:r>
            <a:r>
              <a:rPr lang="en-US" b="1" i="1" dirty="0"/>
              <a:t> </a:t>
            </a:r>
            <a:r>
              <a:rPr lang="en-US" b="1" i="1" dirty="0" err="1"/>
              <a:t>những</a:t>
            </a:r>
            <a:r>
              <a:rPr lang="en-US" b="1" i="1" dirty="0"/>
              <a:t> </a:t>
            </a:r>
            <a:r>
              <a:rPr lang="en-US" b="1" i="1" dirty="0" err="1"/>
              <a:t>nơi</a:t>
            </a:r>
            <a:r>
              <a:rPr lang="en-US" b="1" i="1" dirty="0"/>
              <a:t> </a:t>
            </a:r>
            <a:r>
              <a:rPr lang="en-US" b="1" i="1" dirty="0" err="1"/>
              <a:t>chúng</a:t>
            </a:r>
            <a:r>
              <a:rPr lang="en-US" b="1" i="1" dirty="0"/>
              <a:t> ta </a:t>
            </a:r>
            <a:r>
              <a:rPr lang="en-US" b="1" i="1" dirty="0" err="1"/>
              <a:t>đến</a:t>
            </a:r>
            <a:r>
              <a:rPr lang="en-US" b="1" i="1" dirty="0"/>
              <a:t> </a:t>
            </a:r>
            <a:r>
              <a:rPr lang="en-US" b="1" i="1" dirty="0" err="1"/>
              <a:t>thăm</a:t>
            </a:r>
            <a:r>
              <a:rPr lang="en-US" b="1" i="1" dirty="0"/>
              <a:t>.</a:t>
            </a:r>
            <a:endParaRPr dirty="0"/>
          </a:p>
        </p:txBody>
      </p:sp>
      <p:grpSp>
        <p:nvGrpSpPr>
          <p:cNvPr id="725" name="Google Shape;725;p33"/>
          <p:cNvGrpSpPr/>
          <p:nvPr/>
        </p:nvGrpSpPr>
        <p:grpSpPr>
          <a:xfrm flipH="1">
            <a:off x="9409323" y="3754582"/>
            <a:ext cx="2648958" cy="3853885"/>
            <a:chOff x="6487400" y="2442203"/>
            <a:chExt cx="2518452" cy="2738329"/>
          </a:xfrm>
        </p:grpSpPr>
        <p:sp>
          <p:nvSpPr>
            <p:cNvPr id="726" name="Google Shape;726;p33"/>
            <p:cNvSpPr/>
            <p:nvPr/>
          </p:nvSpPr>
          <p:spPr>
            <a:xfrm rot="-3545786">
              <a:off x="7728312" y="4312144"/>
              <a:ext cx="89892" cy="140206"/>
            </a:xfrm>
            <a:custGeom>
              <a:avLst/>
              <a:gdLst/>
              <a:ahLst/>
              <a:cxnLst/>
              <a:rect l="l" t="t" r="r" b="b"/>
              <a:pathLst>
                <a:path w="2503" h="3904" extrusionOk="0">
                  <a:moveTo>
                    <a:pt x="902" y="1"/>
                  </a:moveTo>
                  <a:cubicBezTo>
                    <a:pt x="735" y="801"/>
                    <a:pt x="468" y="1302"/>
                    <a:pt x="1" y="1635"/>
                  </a:cubicBezTo>
                  <a:cubicBezTo>
                    <a:pt x="335" y="1802"/>
                    <a:pt x="134" y="2002"/>
                    <a:pt x="68" y="2169"/>
                  </a:cubicBezTo>
                  <a:cubicBezTo>
                    <a:pt x="501" y="2536"/>
                    <a:pt x="768" y="3036"/>
                    <a:pt x="935" y="3904"/>
                  </a:cubicBezTo>
                  <a:cubicBezTo>
                    <a:pt x="1168" y="2836"/>
                    <a:pt x="1602" y="2236"/>
                    <a:pt x="2503" y="1869"/>
                  </a:cubicBezTo>
                  <a:cubicBezTo>
                    <a:pt x="1569" y="1569"/>
                    <a:pt x="1168" y="901"/>
                    <a:pt x="902" y="1"/>
                  </a:cubicBezTo>
                  <a:close/>
                </a:path>
              </a:pathLst>
            </a:custGeom>
            <a:solidFill>
              <a:srgbClr val="ECEC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7" name="Google Shape;727;p33"/>
            <p:cNvSpPr/>
            <p:nvPr/>
          </p:nvSpPr>
          <p:spPr>
            <a:xfrm rot="-3545786">
              <a:off x="7661984" y="4382934"/>
              <a:ext cx="122250" cy="152202"/>
            </a:xfrm>
            <a:custGeom>
              <a:avLst/>
              <a:gdLst/>
              <a:ahLst/>
              <a:cxnLst/>
              <a:rect l="l" t="t" r="r" b="b"/>
              <a:pathLst>
                <a:path w="3404" h="4238" extrusionOk="0">
                  <a:moveTo>
                    <a:pt x="1635" y="1"/>
                  </a:moveTo>
                  <a:cubicBezTo>
                    <a:pt x="1435" y="1002"/>
                    <a:pt x="1068" y="1802"/>
                    <a:pt x="1" y="2136"/>
                  </a:cubicBezTo>
                  <a:cubicBezTo>
                    <a:pt x="1068" y="2469"/>
                    <a:pt x="1302" y="3303"/>
                    <a:pt x="1769" y="4237"/>
                  </a:cubicBezTo>
                  <a:cubicBezTo>
                    <a:pt x="2002" y="3303"/>
                    <a:pt x="2336" y="2670"/>
                    <a:pt x="3103" y="2436"/>
                  </a:cubicBezTo>
                  <a:cubicBezTo>
                    <a:pt x="3170" y="2269"/>
                    <a:pt x="3403" y="2069"/>
                    <a:pt x="3070" y="1902"/>
                  </a:cubicBezTo>
                  <a:cubicBezTo>
                    <a:pt x="2169" y="1635"/>
                    <a:pt x="2002" y="802"/>
                    <a:pt x="1635" y="1"/>
                  </a:cubicBezTo>
                  <a:close/>
                </a:path>
              </a:pathLst>
            </a:custGeom>
            <a:solidFill>
              <a:srgbClr val="CCD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8" name="Google Shape;728;p33"/>
            <p:cNvSpPr/>
            <p:nvPr/>
          </p:nvSpPr>
          <p:spPr>
            <a:xfrm rot="-3545786">
              <a:off x="6628907" y="3012829"/>
              <a:ext cx="2235438" cy="1597075"/>
            </a:xfrm>
            <a:custGeom>
              <a:avLst/>
              <a:gdLst/>
              <a:ahLst/>
              <a:cxnLst/>
              <a:rect l="l" t="t" r="r" b="b"/>
              <a:pathLst>
                <a:path w="62245" h="44470" extrusionOk="0">
                  <a:moveTo>
                    <a:pt x="873" y="1"/>
                  </a:moveTo>
                  <a:cubicBezTo>
                    <a:pt x="761" y="1"/>
                    <a:pt x="638" y="39"/>
                    <a:pt x="500" y="128"/>
                  </a:cubicBezTo>
                  <a:cubicBezTo>
                    <a:pt x="0" y="428"/>
                    <a:pt x="234" y="928"/>
                    <a:pt x="500" y="1362"/>
                  </a:cubicBezTo>
                  <a:cubicBezTo>
                    <a:pt x="5504" y="10235"/>
                    <a:pt x="10508" y="19141"/>
                    <a:pt x="15511" y="28081"/>
                  </a:cubicBezTo>
                  <a:cubicBezTo>
                    <a:pt x="15611" y="29482"/>
                    <a:pt x="16178" y="30750"/>
                    <a:pt x="17379" y="31617"/>
                  </a:cubicBezTo>
                  <a:cubicBezTo>
                    <a:pt x="17913" y="32184"/>
                    <a:pt x="18046" y="32885"/>
                    <a:pt x="17880" y="33618"/>
                  </a:cubicBezTo>
                  <a:cubicBezTo>
                    <a:pt x="17381" y="36138"/>
                    <a:pt x="20629" y="38933"/>
                    <a:pt x="23254" y="38933"/>
                  </a:cubicBezTo>
                  <a:cubicBezTo>
                    <a:pt x="23792" y="38933"/>
                    <a:pt x="24303" y="38816"/>
                    <a:pt x="24751" y="38555"/>
                  </a:cubicBezTo>
                  <a:cubicBezTo>
                    <a:pt x="25159" y="38290"/>
                    <a:pt x="25554" y="38200"/>
                    <a:pt x="25967" y="38200"/>
                  </a:cubicBezTo>
                  <a:cubicBezTo>
                    <a:pt x="26230" y="38200"/>
                    <a:pt x="26500" y="38236"/>
                    <a:pt x="26786" y="38288"/>
                  </a:cubicBezTo>
                  <a:cubicBezTo>
                    <a:pt x="35525" y="39823"/>
                    <a:pt x="44232" y="41424"/>
                    <a:pt x="52938" y="42958"/>
                  </a:cubicBezTo>
                  <a:cubicBezTo>
                    <a:pt x="55640" y="43459"/>
                    <a:pt x="58375" y="43926"/>
                    <a:pt x="61077" y="44426"/>
                  </a:cubicBezTo>
                  <a:cubicBezTo>
                    <a:pt x="61229" y="44448"/>
                    <a:pt x="61377" y="44469"/>
                    <a:pt x="61512" y="44469"/>
                  </a:cubicBezTo>
                  <a:cubicBezTo>
                    <a:pt x="61794" y="44469"/>
                    <a:pt x="62021" y="44376"/>
                    <a:pt x="62111" y="43992"/>
                  </a:cubicBezTo>
                  <a:cubicBezTo>
                    <a:pt x="62245" y="43425"/>
                    <a:pt x="61811" y="43225"/>
                    <a:pt x="61277" y="43125"/>
                  </a:cubicBezTo>
                  <a:cubicBezTo>
                    <a:pt x="60743" y="43025"/>
                    <a:pt x="60210" y="42925"/>
                    <a:pt x="59643" y="42792"/>
                  </a:cubicBezTo>
                  <a:cubicBezTo>
                    <a:pt x="59276" y="42558"/>
                    <a:pt x="58809" y="42458"/>
                    <a:pt x="58375" y="42391"/>
                  </a:cubicBezTo>
                  <a:cubicBezTo>
                    <a:pt x="55073" y="41791"/>
                    <a:pt x="51804" y="41157"/>
                    <a:pt x="48535" y="40590"/>
                  </a:cubicBezTo>
                  <a:cubicBezTo>
                    <a:pt x="42597" y="39489"/>
                    <a:pt x="36726" y="38455"/>
                    <a:pt x="30789" y="37388"/>
                  </a:cubicBezTo>
                  <a:cubicBezTo>
                    <a:pt x="29030" y="37095"/>
                    <a:pt x="27324" y="36518"/>
                    <a:pt x="25533" y="36518"/>
                  </a:cubicBezTo>
                  <a:cubicBezTo>
                    <a:pt x="25285" y="36518"/>
                    <a:pt x="25036" y="36529"/>
                    <a:pt x="24784" y="36554"/>
                  </a:cubicBezTo>
                  <a:cubicBezTo>
                    <a:pt x="24187" y="36962"/>
                    <a:pt x="23621" y="37154"/>
                    <a:pt x="23065" y="37154"/>
                  </a:cubicBezTo>
                  <a:cubicBezTo>
                    <a:pt x="22348" y="37154"/>
                    <a:pt x="21647" y="36836"/>
                    <a:pt x="20915" y="36254"/>
                  </a:cubicBezTo>
                  <a:cubicBezTo>
                    <a:pt x="20014" y="35486"/>
                    <a:pt x="19414" y="34753"/>
                    <a:pt x="19614" y="33485"/>
                  </a:cubicBezTo>
                  <a:cubicBezTo>
                    <a:pt x="19681" y="33218"/>
                    <a:pt x="19614" y="32918"/>
                    <a:pt x="19447" y="32651"/>
                  </a:cubicBezTo>
                  <a:cubicBezTo>
                    <a:pt x="18747" y="31350"/>
                    <a:pt x="18046" y="30116"/>
                    <a:pt x="17346" y="28815"/>
                  </a:cubicBezTo>
                  <a:cubicBezTo>
                    <a:pt x="17413" y="28248"/>
                    <a:pt x="17079" y="27781"/>
                    <a:pt x="16912" y="27247"/>
                  </a:cubicBezTo>
                  <a:cubicBezTo>
                    <a:pt x="16445" y="26313"/>
                    <a:pt x="15745" y="25479"/>
                    <a:pt x="15378" y="24479"/>
                  </a:cubicBezTo>
                  <a:cubicBezTo>
                    <a:pt x="11508" y="17407"/>
                    <a:pt x="7505" y="10402"/>
                    <a:pt x="3569" y="3363"/>
                  </a:cubicBezTo>
                  <a:cubicBezTo>
                    <a:pt x="3336" y="2896"/>
                    <a:pt x="3036" y="2529"/>
                    <a:pt x="2569" y="2263"/>
                  </a:cubicBezTo>
                  <a:cubicBezTo>
                    <a:pt x="2235" y="1729"/>
                    <a:pt x="1935" y="1229"/>
                    <a:pt x="1668" y="728"/>
                  </a:cubicBezTo>
                  <a:cubicBezTo>
                    <a:pt x="1466" y="374"/>
                    <a:pt x="1225" y="1"/>
                    <a:pt x="87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9" name="Google Shape;729;p33"/>
            <p:cNvSpPr/>
            <p:nvPr/>
          </p:nvSpPr>
          <p:spPr>
            <a:xfrm rot="-3545786">
              <a:off x="7622026" y="4376200"/>
              <a:ext cx="257608" cy="334283"/>
            </a:xfrm>
            <a:custGeom>
              <a:avLst/>
              <a:gdLst/>
              <a:ahLst/>
              <a:cxnLst/>
              <a:rect l="l" t="t" r="r" b="b"/>
              <a:pathLst>
                <a:path w="7173" h="9308" extrusionOk="0">
                  <a:moveTo>
                    <a:pt x="5304" y="1"/>
                  </a:moveTo>
                  <a:cubicBezTo>
                    <a:pt x="3636" y="2436"/>
                    <a:pt x="1935" y="4804"/>
                    <a:pt x="0" y="7439"/>
                  </a:cubicBezTo>
                  <a:cubicBezTo>
                    <a:pt x="775" y="7367"/>
                    <a:pt x="1391" y="7171"/>
                    <a:pt x="1900" y="7171"/>
                  </a:cubicBezTo>
                  <a:cubicBezTo>
                    <a:pt x="2093" y="7171"/>
                    <a:pt x="2271" y="7199"/>
                    <a:pt x="2435" y="7273"/>
                  </a:cubicBezTo>
                  <a:cubicBezTo>
                    <a:pt x="3069" y="7506"/>
                    <a:pt x="2569" y="8574"/>
                    <a:pt x="3103" y="9307"/>
                  </a:cubicBezTo>
                  <a:cubicBezTo>
                    <a:pt x="4504" y="7306"/>
                    <a:pt x="5838" y="5438"/>
                    <a:pt x="7172" y="3570"/>
                  </a:cubicBezTo>
                  <a:cubicBezTo>
                    <a:pt x="6572" y="2403"/>
                    <a:pt x="5938" y="1168"/>
                    <a:pt x="530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0" name="Google Shape;730;p33"/>
            <p:cNvSpPr/>
            <p:nvPr/>
          </p:nvSpPr>
          <p:spPr>
            <a:xfrm rot="-3545786">
              <a:off x="6805739" y="3873778"/>
              <a:ext cx="597817" cy="811359"/>
            </a:xfrm>
            <a:custGeom>
              <a:avLst/>
              <a:gdLst/>
              <a:ahLst/>
              <a:cxnLst/>
              <a:rect l="l" t="t" r="r" b="b"/>
              <a:pathLst>
                <a:path w="16646" h="22592" extrusionOk="0">
                  <a:moveTo>
                    <a:pt x="0" y="1"/>
                  </a:moveTo>
                  <a:lnTo>
                    <a:pt x="0" y="1"/>
                  </a:lnTo>
                  <a:cubicBezTo>
                    <a:pt x="4203" y="7506"/>
                    <a:pt x="8440" y="15045"/>
                    <a:pt x="12643" y="22584"/>
                  </a:cubicBezTo>
                  <a:cubicBezTo>
                    <a:pt x="12732" y="22589"/>
                    <a:pt x="12820" y="22592"/>
                    <a:pt x="12908" y="22592"/>
                  </a:cubicBezTo>
                  <a:cubicBezTo>
                    <a:pt x="14473" y="22592"/>
                    <a:pt x="15634" y="21755"/>
                    <a:pt x="16645" y="20649"/>
                  </a:cubicBezTo>
                  <a:cubicBezTo>
                    <a:pt x="13476" y="13811"/>
                    <a:pt x="9340" y="7506"/>
                    <a:pt x="4770" y="1502"/>
                  </a:cubicBezTo>
                  <a:cubicBezTo>
                    <a:pt x="4570" y="1235"/>
                    <a:pt x="4337" y="1002"/>
                    <a:pt x="3970" y="935"/>
                  </a:cubicBezTo>
                  <a:cubicBezTo>
                    <a:pt x="2635" y="635"/>
                    <a:pt x="1334" y="335"/>
                    <a:pt x="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1" name="Google Shape;731;p33"/>
            <p:cNvSpPr/>
            <p:nvPr/>
          </p:nvSpPr>
          <p:spPr>
            <a:xfrm rot="-3545786">
              <a:off x="6945577" y="2885104"/>
              <a:ext cx="1731104" cy="1537351"/>
            </a:xfrm>
            <a:custGeom>
              <a:avLst/>
              <a:gdLst/>
              <a:ahLst/>
              <a:cxnLst/>
              <a:rect l="l" t="t" r="r" b="b"/>
              <a:pathLst>
                <a:path w="48202" h="42807" extrusionOk="0">
                  <a:moveTo>
                    <a:pt x="11790" y="0"/>
                  </a:moveTo>
                  <a:cubicBezTo>
                    <a:pt x="11754" y="0"/>
                    <a:pt x="11716" y="3"/>
                    <a:pt x="11675" y="9"/>
                  </a:cubicBezTo>
                  <a:cubicBezTo>
                    <a:pt x="11008" y="109"/>
                    <a:pt x="11475" y="809"/>
                    <a:pt x="11509" y="1176"/>
                  </a:cubicBezTo>
                  <a:cubicBezTo>
                    <a:pt x="11842" y="4012"/>
                    <a:pt x="12309" y="6814"/>
                    <a:pt x="12576" y="9649"/>
                  </a:cubicBezTo>
                  <a:cubicBezTo>
                    <a:pt x="13210" y="15953"/>
                    <a:pt x="13710" y="22258"/>
                    <a:pt x="12676" y="28529"/>
                  </a:cubicBezTo>
                  <a:cubicBezTo>
                    <a:pt x="12543" y="29430"/>
                    <a:pt x="12409" y="30330"/>
                    <a:pt x="11876" y="31198"/>
                  </a:cubicBezTo>
                  <a:cubicBezTo>
                    <a:pt x="11475" y="29363"/>
                    <a:pt x="11142" y="27662"/>
                    <a:pt x="10675" y="25994"/>
                  </a:cubicBezTo>
                  <a:cubicBezTo>
                    <a:pt x="8373" y="17688"/>
                    <a:pt x="5004" y="9849"/>
                    <a:pt x="1401" y="2077"/>
                  </a:cubicBezTo>
                  <a:cubicBezTo>
                    <a:pt x="1257" y="1788"/>
                    <a:pt x="1238" y="1124"/>
                    <a:pt x="846" y="1124"/>
                  </a:cubicBezTo>
                  <a:cubicBezTo>
                    <a:pt x="785" y="1124"/>
                    <a:pt x="715" y="1140"/>
                    <a:pt x="634" y="1176"/>
                  </a:cubicBezTo>
                  <a:cubicBezTo>
                    <a:pt x="0" y="1476"/>
                    <a:pt x="634" y="1977"/>
                    <a:pt x="734" y="2410"/>
                  </a:cubicBezTo>
                  <a:cubicBezTo>
                    <a:pt x="868" y="2844"/>
                    <a:pt x="1135" y="3244"/>
                    <a:pt x="1335" y="3678"/>
                  </a:cubicBezTo>
                  <a:cubicBezTo>
                    <a:pt x="4304" y="10249"/>
                    <a:pt x="7039" y="16821"/>
                    <a:pt x="9207" y="23692"/>
                  </a:cubicBezTo>
                  <a:cubicBezTo>
                    <a:pt x="9741" y="25494"/>
                    <a:pt x="10308" y="27295"/>
                    <a:pt x="10375" y="29196"/>
                  </a:cubicBezTo>
                  <a:cubicBezTo>
                    <a:pt x="10041" y="28362"/>
                    <a:pt x="9674" y="27528"/>
                    <a:pt x="9340" y="26695"/>
                  </a:cubicBezTo>
                  <a:cubicBezTo>
                    <a:pt x="7839" y="26928"/>
                    <a:pt x="6538" y="27428"/>
                    <a:pt x="5738" y="28829"/>
                  </a:cubicBezTo>
                  <a:cubicBezTo>
                    <a:pt x="6071" y="30431"/>
                    <a:pt x="6839" y="31698"/>
                    <a:pt x="7906" y="32932"/>
                  </a:cubicBezTo>
                  <a:cubicBezTo>
                    <a:pt x="9641" y="33833"/>
                    <a:pt x="11409" y="34667"/>
                    <a:pt x="12810" y="36101"/>
                  </a:cubicBezTo>
                  <a:cubicBezTo>
                    <a:pt x="12876" y="36135"/>
                    <a:pt x="12910" y="36168"/>
                    <a:pt x="13010" y="36168"/>
                  </a:cubicBezTo>
                  <a:cubicBezTo>
                    <a:pt x="13010" y="36468"/>
                    <a:pt x="13310" y="36602"/>
                    <a:pt x="13543" y="36768"/>
                  </a:cubicBezTo>
                  <a:lnTo>
                    <a:pt x="32824" y="40137"/>
                  </a:lnTo>
                  <a:cubicBezTo>
                    <a:pt x="37928" y="41038"/>
                    <a:pt x="43065" y="41939"/>
                    <a:pt x="48202" y="42806"/>
                  </a:cubicBezTo>
                  <a:cubicBezTo>
                    <a:pt x="47835" y="42506"/>
                    <a:pt x="47668" y="42272"/>
                    <a:pt x="47468" y="42005"/>
                  </a:cubicBezTo>
                  <a:cubicBezTo>
                    <a:pt x="46600" y="40037"/>
                    <a:pt x="45366" y="38703"/>
                    <a:pt x="43031" y="38370"/>
                  </a:cubicBezTo>
                  <a:cubicBezTo>
                    <a:pt x="40863" y="38103"/>
                    <a:pt x="38761" y="37335"/>
                    <a:pt x="36593" y="36802"/>
                  </a:cubicBezTo>
                  <a:cubicBezTo>
                    <a:pt x="29822" y="35167"/>
                    <a:pt x="23017" y="33533"/>
                    <a:pt x="16012" y="32999"/>
                  </a:cubicBezTo>
                  <a:cubicBezTo>
                    <a:pt x="15885" y="32999"/>
                    <a:pt x="15753" y="33023"/>
                    <a:pt x="15617" y="33023"/>
                  </a:cubicBezTo>
                  <a:cubicBezTo>
                    <a:pt x="15431" y="33023"/>
                    <a:pt x="15238" y="32978"/>
                    <a:pt x="15045" y="32766"/>
                  </a:cubicBezTo>
                  <a:cubicBezTo>
                    <a:pt x="15848" y="32700"/>
                    <a:pt x="16639" y="32671"/>
                    <a:pt x="17420" y="32671"/>
                  </a:cubicBezTo>
                  <a:cubicBezTo>
                    <a:pt x="19820" y="32671"/>
                    <a:pt x="22128" y="32947"/>
                    <a:pt x="24418" y="33299"/>
                  </a:cubicBezTo>
                  <a:cubicBezTo>
                    <a:pt x="31256" y="34367"/>
                    <a:pt x="37994" y="36035"/>
                    <a:pt x="44599" y="38003"/>
                  </a:cubicBezTo>
                  <a:cubicBezTo>
                    <a:pt x="44789" y="38078"/>
                    <a:pt x="45054" y="38230"/>
                    <a:pt x="45284" y="38230"/>
                  </a:cubicBezTo>
                  <a:cubicBezTo>
                    <a:pt x="45459" y="38230"/>
                    <a:pt x="45613" y="38143"/>
                    <a:pt x="45700" y="37869"/>
                  </a:cubicBezTo>
                  <a:cubicBezTo>
                    <a:pt x="45867" y="37369"/>
                    <a:pt x="45333" y="37436"/>
                    <a:pt x="45033" y="37335"/>
                  </a:cubicBezTo>
                  <a:cubicBezTo>
                    <a:pt x="36627" y="34867"/>
                    <a:pt x="28221" y="32632"/>
                    <a:pt x="19481" y="31932"/>
                  </a:cubicBezTo>
                  <a:cubicBezTo>
                    <a:pt x="19374" y="31932"/>
                    <a:pt x="19257" y="31958"/>
                    <a:pt x="19146" y="31958"/>
                  </a:cubicBezTo>
                  <a:cubicBezTo>
                    <a:pt x="18979" y="31958"/>
                    <a:pt x="18827" y="31898"/>
                    <a:pt x="18747" y="31598"/>
                  </a:cubicBezTo>
                  <a:cubicBezTo>
                    <a:pt x="19181" y="31531"/>
                    <a:pt x="19548" y="31465"/>
                    <a:pt x="19915" y="31465"/>
                  </a:cubicBezTo>
                  <a:cubicBezTo>
                    <a:pt x="21438" y="31334"/>
                    <a:pt x="22957" y="31276"/>
                    <a:pt x="24473" y="31276"/>
                  </a:cubicBezTo>
                  <a:cubicBezTo>
                    <a:pt x="28767" y="31276"/>
                    <a:pt x="33038" y="31740"/>
                    <a:pt x="37327" y="32332"/>
                  </a:cubicBezTo>
                  <a:cubicBezTo>
                    <a:pt x="39862" y="32699"/>
                    <a:pt x="42397" y="33199"/>
                    <a:pt x="44933" y="33633"/>
                  </a:cubicBezTo>
                  <a:cubicBezTo>
                    <a:pt x="45083" y="33649"/>
                    <a:pt x="45266" y="33725"/>
                    <a:pt x="45420" y="33725"/>
                  </a:cubicBezTo>
                  <a:cubicBezTo>
                    <a:pt x="45575" y="33725"/>
                    <a:pt x="45700" y="33649"/>
                    <a:pt x="45733" y="33366"/>
                  </a:cubicBezTo>
                  <a:cubicBezTo>
                    <a:pt x="45800" y="32966"/>
                    <a:pt x="45400" y="32966"/>
                    <a:pt x="45166" y="32866"/>
                  </a:cubicBezTo>
                  <a:cubicBezTo>
                    <a:pt x="45033" y="32832"/>
                    <a:pt x="44899" y="32832"/>
                    <a:pt x="44766" y="32799"/>
                  </a:cubicBezTo>
                  <a:cubicBezTo>
                    <a:pt x="38006" y="31486"/>
                    <a:pt x="31213" y="30496"/>
                    <a:pt x="24325" y="30496"/>
                  </a:cubicBezTo>
                  <a:cubicBezTo>
                    <a:pt x="24211" y="30496"/>
                    <a:pt x="24098" y="30497"/>
                    <a:pt x="23984" y="30497"/>
                  </a:cubicBezTo>
                  <a:cubicBezTo>
                    <a:pt x="22416" y="30497"/>
                    <a:pt x="20882" y="30597"/>
                    <a:pt x="19381" y="30631"/>
                  </a:cubicBezTo>
                  <a:cubicBezTo>
                    <a:pt x="19681" y="30364"/>
                    <a:pt x="19981" y="30297"/>
                    <a:pt x="20315" y="30197"/>
                  </a:cubicBezTo>
                  <a:cubicBezTo>
                    <a:pt x="24507" y="29393"/>
                    <a:pt x="28772" y="29108"/>
                    <a:pt x="33027" y="29108"/>
                  </a:cubicBezTo>
                  <a:cubicBezTo>
                    <a:pt x="33716" y="29108"/>
                    <a:pt x="34404" y="29116"/>
                    <a:pt x="35092" y="29130"/>
                  </a:cubicBezTo>
                  <a:cubicBezTo>
                    <a:pt x="38194" y="29163"/>
                    <a:pt x="41263" y="29363"/>
                    <a:pt x="44399" y="29497"/>
                  </a:cubicBezTo>
                  <a:cubicBezTo>
                    <a:pt x="44544" y="29497"/>
                    <a:pt x="44729" y="29559"/>
                    <a:pt x="44888" y="29559"/>
                  </a:cubicBezTo>
                  <a:cubicBezTo>
                    <a:pt x="45058" y="29559"/>
                    <a:pt x="45198" y="29488"/>
                    <a:pt x="45233" y="29196"/>
                  </a:cubicBezTo>
                  <a:cubicBezTo>
                    <a:pt x="45322" y="28752"/>
                    <a:pt x="45085" y="28707"/>
                    <a:pt x="44818" y="28707"/>
                  </a:cubicBezTo>
                  <a:cubicBezTo>
                    <a:pt x="44751" y="28707"/>
                    <a:pt x="44682" y="28710"/>
                    <a:pt x="44617" y="28710"/>
                  </a:cubicBezTo>
                  <a:cubicBezTo>
                    <a:pt x="44551" y="28710"/>
                    <a:pt x="44488" y="28707"/>
                    <a:pt x="44432" y="28696"/>
                  </a:cubicBezTo>
                  <a:cubicBezTo>
                    <a:pt x="43732" y="28629"/>
                    <a:pt x="43031" y="28596"/>
                    <a:pt x="42264" y="28529"/>
                  </a:cubicBezTo>
                  <a:cubicBezTo>
                    <a:pt x="39383" y="28390"/>
                    <a:pt x="36498" y="28280"/>
                    <a:pt x="33615" y="28280"/>
                  </a:cubicBezTo>
                  <a:cubicBezTo>
                    <a:pt x="28887" y="28280"/>
                    <a:pt x="24165" y="28577"/>
                    <a:pt x="19481" y="29530"/>
                  </a:cubicBezTo>
                  <a:cubicBezTo>
                    <a:pt x="18047" y="29830"/>
                    <a:pt x="16679" y="30297"/>
                    <a:pt x="15011" y="30764"/>
                  </a:cubicBezTo>
                  <a:cubicBezTo>
                    <a:pt x="17413" y="28796"/>
                    <a:pt x="19748" y="27162"/>
                    <a:pt x="22216" y="25694"/>
                  </a:cubicBezTo>
                  <a:cubicBezTo>
                    <a:pt x="27820" y="22325"/>
                    <a:pt x="33691" y="19489"/>
                    <a:pt x="39695" y="16921"/>
                  </a:cubicBezTo>
                  <a:cubicBezTo>
                    <a:pt x="40029" y="16754"/>
                    <a:pt x="40696" y="16687"/>
                    <a:pt x="40429" y="16120"/>
                  </a:cubicBezTo>
                  <a:cubicBezTo>
                    <a:pt x="40357" y="15938"/>
                    <a:pt x="40249" y="15876"/>
                    <a:pt x="40128" y="15876"/>
                  </a:cubicBezTo>
                  <a:cubicBezTo>
                    <a:pt x="39916" y="15876"/>
                    <a:pt x="39665" y="16069"/>
                    <a:pt x="39495" y="16154"/>
                  </a:cubicBezTo>
                  <a:cubicBezTo>
                    <a:pt x="36060" y="17521"/>
                    <a:pt x="32724" y="19122"/>
                    <a:pt x="29421" y="20790"/>
                  </a:cubicBezTo>
                  <a:cubicBezTo>
                    <a:pt x="23751" y="23659"/>
                    <a:pt x="18247" y="26828"/>
                    <a:pt x="13310" y="31198"/>
                  </a:cubicBezTo>
                  <a:cubicBezTo>
                    <a:pt x="13810" y="29530"/>
                    <a:pt x="14344" y="28129"/>
                    <a:pt x="14711" y="26661"/>
                  </a:cubicBezTo>
                  <a:cubicBezTo>
                    <a:pt x="16679" y="18622"/>
                    <a:pt x="16712" y="10450"/>
                    <a:pt x="16245" y="2277"/>
                  </a:cubicBezTo>
                  <a:cubicBezTo>
                    <a:pt x="16212" y="1777"/>
                    <a:pt x="16179" y="1276"/>
                    <a:pt x="16145" y="709"/>
                  </a:cubicBezTo>
                  <a:cubicBezTo>
                    <a:pt x="16145" y="509"/>
                    <a:pt x="16079" y="276"/>
                    <a:pt x="15812" y="276"/>
                  </a:cubicBezTo>
                  <a:cubicBezTo>
                    <a:pt x="15512" y="276"/>
                    <a:pt x="15311" y="376"/>
                    <a:pt x="15345" y="709"/>
                  </a:cubicBezTo>
                  <a:cubicBezTo>
                    <a:pt x="15345" y="976"/>
                    <a:pt x="15378" y="1210"/>
                    <a:pt x="15378" y="1476"/>
                  </a:cubicBezTo>
                  <a:cubicBezTo>
                    <a:pt x="15812" y="8181"/>
                    <a:pt x="15812" y="14853"/>
                    <a:pt x="14878" y="21524"/>
                  </a:cubicBezTo>
                  <a:lnTo>
                    <a:pt x="14511" y="23792"/>
                  </a:lnTo>
                  <a:cubicBezTo>
                    <a:pt x="14377" y="24493"/>
                    <a:pt x="14211" y="25160"/>
                    <a:pt x="14077" y="25861"/>
                  </a:cubicBezTo>
                  <a:cubicBezTo>
                    <a:pt x="14411" y="17521"/>
                    <a:pt x="13577" y="9315"/>
                    <a:pt x="12243" y="1143"/>
                  </a:cubicBezTo>
                  <a:cubicBezTo>
                    <a:pt x="12180" y="765"/>
                    <a:pt x="12384" y="0"/>
                    <a:pt x="1179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2" name="Google Shape;732;p33"/>
            <p:cNvSpPr/>
            <p:nvPr/>
          </p:nvSpPr>
          <p:spPr>
            <a:xfrm rot="-3545786">
              <a:off x="7862914" y="4243860"/>
              <a:ext cx="224029" cy="180286"/>
            </a:xfrm>
            <a:custGeom>
              <a:avLst/>
              <a:gdLst/>
              <a:ahLst/>
              <a:cxnLst/>
              <a:rect l="l" t="t" r="r" b="b"/>
              <a:pathLst>
                <a:path w="6238" h="5020" extrusionOk="0">
                  <a:moveTo>
                    <a:pt x="667" y="0"/>
                  </a:moveTo>
                  <a:lnTo>
                    <a:pt x="667" y="0"/>
                  </a:lnTo>
                  <a:cubicBezTo>
                    <a:pt x="0" y="2168"/>
                    <a:pt x="334" y="2869"/>
                    <a:pt x="2602" y="4437"/>
                  </a:cubicBezTo>
                  <a:cubicBezTo>
                    <a:pt x="3155" y="4825"/>
                    <a:pt x="3682" y="5020"/>
                    <a:pt x="4211" y="5020"/>
                  </a:cubicBezTo>
                  <a:cubicBezTo>
                    <a:pt x="4863" y="5020"/>
                    <a:pt x="5520" y="4725"/>
                    <a:pt x="6238" y="4136"/>
                  </a:cubicBezTo>
                  <a:cubicBezTo>
                    <a:pt x="6071" y="3836"/>
                    <a:pt x="5938" y="3569"/>
                    <a:pt x="5771" y="3269"/>
                  </a:cubicBezTo>
                  <a:cubicBezTo>
                    <a:pt x="4337" y="1735"/>
                    <a:pt x="2635" y="667"/>
                    <a:pt x="66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3" name="Google Shape;733;p33"/>
            <p:cNvSpPr/>
            <p:nvPr/>
          </p:nvSpPr>
          <p:spPr>
            <a:xfrm rot="-3545786">
              <a:off x="7515376" y="4178993"/>
              <a:ext cx="204887" cy="212069"/>
            </a:xfrm>
            <a:custGeom>
              <a:avLst/>
              <a:gdLst/>
              <a:ahLst/>
              <a:cxnLst/>
              <a:rect l="l" t="t" r="r" b="b"/>
              <a:pathLst>
                <a:path w="5705" h="5905" extrusionOk="0">
                  <a:moveTo>
                    <a:pt x="4004" y="0"/>
                  </a:moveTo>
                  <a:cubicBezTo>
                    <a:pt x="2669" y="668"/>
                    <a:pt x="1435" y="1435"/>
                    <a:pt x="1" y="1935"/>
                  </a:cubicBezTo>
                  <a:cubicBezTo>
                    <a:pt x="601" y="3303"/>
                    <a:pt x="1469" y="4570"/>
                    <a:pt x="2202" y="5905"/>
                  </a:cubicBezTo>
                  <a:cubicBezTo>
                    <a:pt x="3270" y="4971"/>
                    <a:pt x="4537" y="4504"/>
                    <a:pt x="5705" y="3803"/>
                  </a:cubicBezTo>
                  <a:cubicBezTo>
                    <a:pt x="5305" y="2469"/>
                    <a:pt x="4838" y="1168"/>
                    <a:pt x="400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34" name="Google Shape;734;p33"/>
          <p:cNvGrpSpPr/>
          <p:nvPr/>
        </p:nvGrpSpPr>
        <p:grpSpPr>
          <a:xfrm flipH="1">
            <a:off x="9409324" y="1874286"/>
            <a:ext cx="2661340" cy="2822575"/>
            <a:chOff x="6511825" y="716225"/>
            <a:chExt cx="1677456" cy="1779382"/>
          </a:xfrm>
        </p:grpSpPr>
        <p:sp>
          <p:nvSpPr>
            <p:cNvPr id="735" name="Google Shape;735;p33"/>
            <p:cNvSpPr/>
            <p:nvPr/>
          </p:nvSpPr>
          <p:spPr>
            <a:xfrm>
              <a:off x="6511825" y="716225"/>
              <a:ext cx="1677456" cy="1779382"/>
            </a:xfrm>
            <a:custGeom>
              <a:avLst/>
              <a:gdLst/>
              <a:ahLst/>
              <a:cxnLst/>
              <a:rect l="l" t="t" r="r" b="b"/>
              <a:pathLst>
                <a:path w="46912" h="49759" extrusionOk="0">
                  <a:moveTo>
                    <a:pt x="20325" y="1"/>
                  </a:moveTo>
                  <a:cubicBezTo>
                    <a:pt x="19920" y="953"/>
                    <a:pt x="19539" y="1906"/>
                    <a:pt x="19134" y="2882"/>
                  </a:cubicBezTo>
                  <a:lnTo>
                    <a:pt x="15372" y="1310"/>
                  </a:lnTo>
                  <a:lnTo>
                    <a:pt x="1" y="38398"/>
                  </a:lnTo>
                  <a:lnTo>
                    <a:pt x="27028" y="49614"/>
                  </a:lnTo>
                  <a:cubicBezTo>
                    <a:pt x="27290" y="49670"/>
                    <a:pt x="27751" y="49759"/>
                    <a:pt x="28329" y="49759"/>
                  </a:cubicBezTo>
                  <a:cubicBezTo>
                    <a:pt x="28855" y="49759"/>
                    <a:pt x="29478" y="49685"/>
                    <a:pt x="30136" y="49447"/>
                  </a:cubicBezTo>
                  <a:cubicBezTo>
                    <a:pt x="31017" y="49114"/>
                    <a:pt x="31624" y="48626"/>
                    <a:pt x="31981" y="48292"/>
                  </a:cubicBezTo>
                  <a:cubicBezTo>
                    <a:pt x="36744" y="36839"/>
                    <a:pt x="41506" y="25385"/>
                    <a:pt x="46280" y="13919"/>
                  </a:cubicBezTo>
                  <a:cubicBezTo>
                    <a:pt x="46650" y="12883"/>
                    <a:pt x="46911" y="11597"/>
                    <a:pt x="46280" y="10716"/>
                  </a:cubicBezTo>
                  <a:cubicBezTo>
                    <a:pt x="45959" y="10264"/>
                    <a:pt x="45507" y="10062"/>
                    <a:pt x="45328" y="9990"/>
                  </a:cubicBezTo>
                  <a:cubicBezTo>
                    <a:pt x="43840" y="9347"/>
                    <a:pt x="33934" y="5394"/>
                    <a:pt x="2032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33"/>
            <p:cNvSpPr/>
            <p:nvPr/>
          </p:nvSpPr>
          <p:spPr>
            <a:xfrm>
              <a:off x="7123647" y="754987"/>
              <a:ext cx="977074" cy="410561"/>
            </a:xfrm>
            <a:custGeom>
              <a:avLst/>
              <a:gdLst/>
              <a:ahLst/>
              <a:cxnLst/>
              <a:rect l="l" t="t" r="r" b="b"/>
              <a:pathLst>
                <a:path w="27325" h="11481" extrusionOk="0">
                  <a:moveTo>
                    <a:pt x="2786" y="0"/>
                  </a:moveTo>
                  <a:cubicBezTo>
                    <a:pt x="2548" y="155"/>
                    <a:pt x="2274" y="286"/>
                    <a:pt x="1965" y="429"/>
                  </a:cubicBezTo>
                  <a:cubicBezTo>
                    <a:pt x="1215" y="738"/>
                    <a:pt x="536" y="881"/>
                    <a:pt x="0" y="941"/>
                  </a:cubicBezTo>
                  <a:cubicBezTo>
                    <a:pt x="667" y="1215"/>
                    <a:pt x="1346" y="1500"/>
                    <a:pt x="2024" y="1774"/>
                  </a:cubicBezTo>
                  <a:cubicBezTo>
                    <a:pt x="2679" y="2108"/>
                    <a:pt x="3405" y="2334"/>
                    <a:pt x="4096" y="2608"/>
                  </a:cubicBezTo>
                  <a:cubicBezTo>
                    <a:pt x="4798" y="2893"/>
                    <a:pt x="5489" y="3179"/>
                    <a:pt x="6203" y="3465"/>
                  </a:cubicBezTo>
                  <a:cubicBezTo>
                    <a:pt x="7608" y="4025"/>
                    <a:pt x="9025" y="4596"/>
                    <a:pt x="10418" y="5156"/>
                  </a:cubicBezTo>
                  <a:cubicBezTo>
                    <a:pt x="13228" y="6287"/>
                    <a:pt x="16050" y="7418"/>
                    <a:pt x="18836" y="8537"/>
                  </a:cubicBezTo>
                  <a:cubicBezTo>
                    <a:pt x="20169" y="9073"/>
                    <a:pt x="21479" y="9597"/>
                    <a:pt x="22801" y="10121"/>
                  </a:cubicBezTo>
                  <a:cubicBezTo>
                    <a:pt x="23455" y="10394"/>
                    <a:pt x="24122" y="10668"/>
                    <a:pt x="24777" y="10918"/>
                  </a:cubicBezTo>
                  <a:cubicBezTo>
                    <a:pt x="25250" y="11106"/>
                    <a:pt x="25837" y="11481"/>
                    <a:pt x="26383" y="11481"/>
                  </a:cubicBezTo>
                  <a:cubicBezTo>
                    <a:pt x="26564" y="11481"/>
                    <a:pt x="26742" y="11439"/>
                    <a:pt x="26908" y="11335"/>
                  </a:cubicBezTo>
                  <a:cubicBezTo>
                    <a:pt x="26932" y="11299"/>
                    <a:pt x="27325" y="11061"/>
                    <a:pt x="27325" y="10716"/>
                  </a:cubicBezTo>
                  <a:cubicBezTo>
                    <a:pt x="27325" y="10323"/>
                    <a:pt x="26801" y="10037"/>
                    <a:pt x="26623" y="9930"/>
                  </a:cubicBezTo>
                  <a:cubicBezTo>
                    <a:pt x="25289" y="9168"/>
                    <a:pt x="6132" y="1358"/>
                    <a:pt x="278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378143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7170" name="Picture 2" descr="Cartoon school kids studying in the classroom. Download a Free Preview or  High Quality Adobe Illustrator Ai, EPS, PDF an… | School cartoon, Cartoon  kids, Kids study"/>
          <p:cNvPicPr>
            <a:picLocks noChangeAspect="1" noChangeArrowheads="1"/>
          </p:cNvPicPr>
          <p:nvPr/>
        </p:nvPicPr>
        <p:blipFill rotWithShape="1">
          <a:blip r:embed="rId2">
            <a:extLst>
              <a:ext uri="{28A0092B-C50C-407E-A947-70E740481C1C}">
                <a14:useLocalDpi xmlns:a14="http://schemas.microsoft.com/office/drawing/2010/main" val="0"/>
              </a:ext>
            </a:extLst>
          </a:blip>
          <a:srcRect b="11250"/>
          <a:stretch/>
        </p:blipFill>
        <p:spPr bwMode="auto">
          <a:xfrm>
            <a:off x="1638796" y="264267"/>
            <a:ext cx="9525000" cy="65937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96395" y="5985164"/>
            <a:ext cx="1104901" cy="356259"/>
          </a:xfrm>
          <a:prstGeom prst="rect">
            <a:avLst/>
          </a:prstGeom>
          <a:solidFill>
            <a:srgbClr val="121CB1"/>
          </a:solidFill>
          <a:ln>
            <a:solidFill>
              <a:srgbClr val="0F1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891796" y="0"/>
            <a:ext cx="10272000" cy="2406637"/>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7200" b="1" smtClean="0">
                <a:solidFill>
                  <a:srgbClr val="FFFF00"/>
                </a:solidFill>
                <a:latin typeface="Cambria" panose="02040503050406030204" pitchFamily="18" charset="0"/>
                <a:ea typeface="Cambria" panose="02040503050406030204" pitchFamily="18" charset="0"/>
              </a:rPr>
              <a:t>LUYỆN TẬP</a:t>
            </a:r>
            <a:endParaRPr lang="en-US" sz="7200" b="1">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429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896" t="6734" r="12499" b="7071"/>
          <a:stretch/>
        </p:blipFill>
        <p:spPr>
          <a:xfrm>
            <a:off x="401782" y="290946"/>
            <a:ext cx="7855527" cy="3546764"/>
          </a:xfrm>
        </p:spPr>
      </p:pic>
      <p:sp>
        <p:nvSpPr>
          <p:cNvPr id="5" name="Google Shape;724;p33"/>
          <p:cNvSpPr txBox="1">
            <a:spLocks/>
          </p:cNvSpPr>
          <p:nvPr/>
        </p:nvSpPr>
        <p:spPr>
          <a:xfrm>
            <a:off x="401782" y="3837710"/>
            <a:ext cx="8100541" cy="683744"/>
          </a:xfrm>
          <a:prstGeom prst="rect">
            <a:avLst/>
          </a:prstGeom>
        </p:spPr>
        <p:txBody>
          <a:bodyPr spcFirstLastPara="1" vert="horz" wrap="square" lIns="121900" tIns="121900" rIns="121900" bIns="121900" rtlCol="0" anchor="ctr" anchorCtr="0">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19063" indent="0" algn="ctr">
              <a:buNone/>
            </a:pPr>
            <a:r>
              <a:rPr lang="en-US" sz="2800" b="1" dirty="0" err="1">
                <a:solidFill>
                  <a:srgbClr val="FF0000"/>
                </a:solidFill>
              </a:rPr>
              <a:t>Khi</a:t>
            </a:r>
            <a:r>
              <a:rPr lang="en-US" sz="2800" b="1" dirty="0">
                <a:solidFill>
                  <a:srgbClr val="FF0000"/>
                </a:solidFill>
              </a:rPr>
              <a:t> </a:t>
            </a:r>
            <a:r>
              <a:rPr lang="en-US" sz="2800" b="1" dirty="0" err="1">
                <a:solidFill>
                  <a:srgbClr val="FF0000"/>
                </a:solidFill>
              </a:rPr>
              <a:t>ăn</a:t>
            </a:r>
            <a:r>
              <a:rPr lang="en-US" sz="2800" b="1" dirty="0">
                <a:solidFill>
                  <a:srgbClr val="FF0000"/>
                </a:solidFill>
              </a:rPr>
              <a:t>, </a:t>
            </a:r>
            <a:r>
              <a:rPr lang="en-US" sz="2800" b="1" dirty="0" err="1">
                <a:solidFill>
                  <a:srgbClr val="FF0000"/>
                </a:solidFill>
              </a:rPr>
              <a:t>bạn</a:t>
            </a:r>
            <a:r>
              <a:rPr lang="en-US" sz="2800" b="1" dirty="0">
                <a:solidFill>
                  <a:srgbClr val="FF0000"/>
                </a:solidFill>
              </a:rPr>
              <a:t> </a:t>
            </a:r>
            <a:r>
              <a:rPr lang="en-US" sz="2800" b="1" dirty="0" err="1">
                <a:solidFill>
                  <a:srgbClr val="FF0000"/>
                </a:solidFill>
              </a:rPr>
              <a:t>hãy</a:t>
            </a:r>
            <a:r>
              <a:rPr lang="en-US" sz="2800" b="1" dirty="0">
                <a:solidFill>
                  <a:srgbClr val="FF0000"/>
                </a:solidFill>
              </a:rPr>
              <a:t> </a:t>
            </a:r>
            <a:r>
              <a:rPr lang="en-US" sz="2800" b="1" dirty="0" err="1">
                <a:solidFill>
                  <a:srgbClr val="FF0000"/>
                </a:solidFill>
              </a:rPr>
              <a:t>dùng</a:t>
            </a:r>
            <a:r>
              <a:rPr lang="en-US" sz="2800" b="1" dirty="0">
                <a:solidFill>
                  <a:srgbClr val="FF0000"/>
                </a:solidFill>
              </a:rPr>
              <a:t> </a:t>
            </a:r>
            <a:r>
              <a:rPr lang="en-US" sz="2800" b="1" dirty="0" err="1">
                <a:solidFill>
                  <a:srgbClr val="FF0000"/>
                </a:solidFill>
              </a:rPr>
              <a:t>hai</a:t>
            </a:r>
            <a:r>
              <a:rPr lang="en-US" sz="2800" b="1" dirty="0">
                <a:solidFill>
                  <a:srgbClr val="FF0000"/>
                </a:solidFill>
              </a:rPr>
              <a:t> </a:t>
            </a:r>
            <a:r>
              <a:rPr lang="en-US" sz="2800" b="1" dirty="0" err="1">
                <a:solidFill>
                  <a:srgbClr val="FF0000"/>
                </a:solidFill>
              </a:rPr>
              <a:t>tay</a:t>
            </a:r>
            <a:r>
              <a:rPr lang="en-US" sz="2800" b="1" dirty="0">
                <a:solidFill>
                  <a:srgbClr val="FF0000"/>
                </a:solidFill>
              </a:rPr>
              <a:t> </a:t>
            </a:r>
            <a:r>
              <a:rPr lang="en-US" sz="2800" b="1" dirty="0" err="1">
                <a:solidFill>
                  <a:srgbClr val="FF0000"/>
                </a:solidFill>
              </a:rPr>
              <a:t>hoặc</a:t>
            </a:r>
            <a:r>
              <a:rPr lang="en-US" sz="2800" b="1" dirty="0">
                <a:solidFill>
                  <a:srgbClr val="FF0000"/>
                </a:solidFill>
              </a:rPr>
              <a:t> </a:t>
            </a:r>
            <a:r>
              <a:rPr lang="en-US" sz="2800" b="1" dirty="0" err="1">
                <a:solidFill>
                  <a:srgbClr val="FF0000"/>
                </a:solidFill>
              </a:rPr>
              <a:t>dùng</a:t>
            </a:r>
            <a:r>
              <a:rPr lang="en-US" sz="2800" b="1" dirty="0">
                <a:solidFill>
                  <a:srgbClr val="FF0000"/>
                </a:solidFill>
              </a:rPr>
              <a:t> </a:t>
            </a:r>
            <a:r>
              <a:rPr lang="en-US" sz="2800" b="1" dirty="0" err="1">
                <a:solidFill>
                  <a:srgbClr val="FF0000"/>
                </a:solidFill>
              </a:rPr>
              <a:t>tay</a:t>
            </a:r>
            <a:r>
              <a:rPr lang="en-US" sz="2800" b="1" dirty="0">
                <a:solidFill>
                  <a:srgbClr val="FF0000"/>
                </a:solidFill>
              </a:rPr>
              <a:t> </a:t>
            </a:r>
            <a:r>
              <a:rPr lang="en-US" sz="2800" b="1" dirty="0" err="1">
                <a:solidFill>
                  <a:srgbClr val="FF0000"/>
                </a:solidFill>
              </a:rPr>
              <a:t>phải</a:t>
            </a:r>
            <a:r>
              <a:rPr lang="en-US" sz="2800" b="1" dirty="0">
                <a:solidFill>
                  <a:srgbClr val="FF0000"/>
                </a:solidFill>
              </a:rPr>
              <a:t>.</a:t>
            </a:r>
            <a:endParaRPr lang="vi-VN" sz="1600" b="1" dirty="0">
              <a:solidFill>
                <a:srgbClr val="FF0000"/>
              </a:solidFill>
            </a:endParaRPr>
          </a:p>
        </p:txBody>
      </p:sp>
      <p:sp>
        <p:nvSpPr>
          <p:cNvPr id="6" name="Google Shape;724;p33"/>
          <p:cNvSpPr txBox="1">
            <a:spLocks/>
          </p:cNvSpPr>
          <p:nvPr/>
        </p:nvSpPr>
        <p:spPr>
          <a:xfrm>
            <a:off x="722619" y="5334001"/>
            <a:ext cx="8100541" cy="683744"/>
          </a:xfrm>
          <a:prstGeom prst="rect">
            <a:avLst/>
          </a:prstGeom>
        </p:spPr>
        <p:txBody>
          <a:bodyPr spcFirstLastPara="1" vert="horz" wrap="square" lIns="121900" tIns="121900" rIns="121900" bIns="121900" rtlCol="0" anchor="ctr" anchorCtr="0">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nl-NL" sz="2800" b="1" dirty="0">
                <a:solidFill>
                  <a:srgbClr val="FF0000"/>
                </a:solidFill>
              </a:rPr>
              <a:t>Không xoa đầu bất kể ai, kể cả trẻ em.</a:t>
            </a:r>
            <a:endParaRPr lang="en-US" sz="2800" b="1" dirty="0">
              <a:solidFill>
                <a:srgbClr val="FF0000"/>
              </a:solidFill>
            </a:endParaRPr>
          </a:p>
        </p:txBody>
      </p:sp>
      <p:sp>
        <p:nvSpPr>
          <p:cNvPr id="7" name="Google Shape;724;p33"/>
          <p:cNvSpPr txBox="1">
            <a:spLocks/>
          </p:cNvSpPr>
          <p:nvPr/>
        </p:nvSpPr>
        <p:spPr>
          <a:xfrm>
            <a:off x="722619" y="4521454"/>
            <a:ext cx="10748944" cy="683744"/>
          </a:xfrm>
          <a:prstGeom prst="rect">
            <a:avLst/>
          </a:prstGeom>
        </p:spPr>
        <p:txBody>
          <a:bodyPr spcFirstLastPara="1" vert="horz" wrap="square" lIns="121900" tIns="121900" rIns="121900" bIns="121900" rtlCol="0" anchor="ctr" anchorCtr="0">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nl-NL" sz="2800" b="1" dirty="0">
                <a:solidFill>
                  <a:srgbClr val="FF0000"/>
                </a:solidFill>
              </a:rPr>
              <a:t>Nếu bạn đến thăm Vương quốc Bru-nây, bạn nên nhớ những điều sau:</a:t>
            </a:r>
            <a:endParaRPr lang="en-US" sz="2800" b="1" dirty="0">
              <a:solidFill>
                <a:srgbClr val="FF0000"/>
              </a:solidFill>
            </a:endParaRPr>
          </a:p>
        </p:txBody>
      </p:sp>
    </p:spTree>
    <p:extLst>
      <p:ext uri="{BB962C8B-B14F-4D97-AF65-F5344CB8AC3E}">
        <p14:creationId xmlns:p14="http://schemas.microsoft.com/office/powerpoint/2010/main" val="84253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20918320">
            <a:off x="3966398" y="2800565"/>
            <a:ext cx="4824365" cy="2728781"/>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267" t="25909" r="25737" b="34571"/>
          <a:stretch/>
        </p:blipFill>
        <p:spPr>
          <a:xfrm>
            <a:off x="0" y="-188500"/>
            <a:ext cx="8348353" cy="1689786"/>
          </a:xfrm>
          <a:prstGeom prst="rect">
            <a:avLst/>
          </a:prstGeom>
        </p:spPr>
      </p:pic>
      <p:sp>
        <p:nvSpPr>
          <p:cNvPr id="5" name="TextBox 4"/>
          <p:cNvSpPr txBox="1"/>
          <p:nvPr/>
        </p:nvSpPr>
        <p:spPr>
          <a:xfrm>
            <a:off x="202017" y="1471910"/>
            <a:ext cx="11989983" cy="53860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FF0000"/>
                </a:solidFill>
                <a:effectLst/>
                <a:uLnTx/>
                <a:uFillTx/>
                <a:latin typeface="Cambria" panose="02040503050406030204" pitchFamily="18" charset="0"/>
                <a:ea typeface="Cambria" panose="02040503050406030204" pitchFamily="18" charset="0"/>
                <a:cs typeface="+mn-cs"/>
              </a:rPr>
              <a:t>Bảy sắc cầu vồng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effectLst/>
                <a:uLnTx/>
                <a:uFillTx/>
                <a:latin typeface="Cambria" panose="02040503050406030204" pitchFamily="18" charset="0"/>
                <a:ea typeface="Cambria" panose="02040503050406030204" pitchFamily="18" charset="0"/>
                <a:cs typeface="+mn-cs"/>
              </a:rPr>
              <a:t>Một họa sĩ đang say sưa vẽ bức tranh phong cảnh đồng quê. Bỗng trời đổ mưa. Họa sĩ vội lấy ô để che bức tranh đang vẽ dở.</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effectLst/>
                <a:uLnTx/>
                <a:uFillTx/>
                <a:latin typeface="Cambria" panose="02040503050406030204" pitchFamily="18" charset="0"/>
                <a:ea typeface="Cambria" panose="02040503050406030204" pitchFamily="18" charset="0"/>
                <a:cs typeface="+mn-cs"/>
              </a:rPr>
              <a:t>Bị mưa làm ướt, các màu bắt đầu càu nhàu. Màu </a:t>
            </a:r>
            <a:r>
              <a:rPr kumimoji="0" lang="en-US" sz="2000" b="0" i="0" u="none" strike="noStrike" kern="1200" cap="none" spc="0" normalizeH="0" baseline="0" noProof="0" smtClean="0">
                <a:ln>
                  <a:noFill/>
                </a:ln>
                <a:solidFill>
                  <a:schemeClr val="bg1"/>
                </a:solidFill>
                <a:effectLst/>
                <a:uLnTx/>
                <a:uFillTx/>
                <a:latin typeface="Cambria" panose="02040503050406030204" pitchFamily="18" charset="0"/>
                <a:ea typeface="Cambria" panose="02040503050406030204" pitchFamily="18" charset="0"/>
                <a:cs typeface="+mn-cs"/>
              </a:rPr>
              <a:t>đỏ</a:t>
            </a:r>
            <a:r>
              <a:rPr kumimoji="0" lang="en-US" sz="2000" b="0" i="0" u="none" strike="noStrike" kern="1200" cap="none" spc="0" normalizeH="0" baseline="0" noProof="0" smtClean="0">
                <a:ln>
                  <a:noFill/>
                </a:ln>
                <a:effectLst/>
                <a:uLnTx/>
                <a:uFillTx/>
                <a:latin typeface="Cambria" panose="02040503050406030204" pitchFamily="18" charset="0"/>
                <a:ea typeface="Cambria" panose="02040503050406030204" pitchFamily="18" charset="0"/>
                <a:cs typeface="+mn-cs"/>
              </a:rPr>
              <a:t> thấy thế bèn lên tiếng: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effectLst/>
                <a:uLnTx/>
                <a:uFillTx/>
                <a:latin typeface="Cambria" panose="02040503050406030204" pitchFamily="18" charset="0"/>
                <a:ea typeface="Cambria" panose="02040503050406030204" pitchFamily="18" charset="0"/>
                <a:cs typeface="+mn-cs"/>
              </a:rPr>
              <a:t>- Các bạn thật là những màu mềm yếu!</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effectLst/>
                <a:uLnTx/>
                <a:uFillTx/>
                <a:latin typeface="Cambria" panose="02040503050406030204" pitchFamily="18" charset="0"/>
                <a:ea typeface="Cambria" panose="02040503050406030204" pitchFamily="18" charset="0"/>
                <a:cs typeface="+mn-cs"/>
              </a:rPr>
              <a:t>Màu </a:t>
            </a:r>
            <a:r>
              <a:rPr kumimoji="0" lang="en-US" sz="2000" b="0" i="0" u="none" strike="noStrike" kern="1200" cap="none" spc="0" normalizeH="0" baseline="0" noProof="0" smtClean="0">
                <a:ln>
                  <a:noFill/>
                </a:ln>
                <a:solidFill>
                  <a:schemeClr val="bg1"/>
                </a:solidFill>
                <a:effectLst/>
                <a:uLnTx/>
                <a:uFillTx/>
                <a:latin typeface="Cambria" panose="02040503050406030204" pitchFamily="18" charset="0"/>
                <a:ea typeface="Cambria" panose="02040503050406030204" pitchFamily="18" charset="0"/>
                <a:cs typeface="+mn-cs"/>
              </a:rPr>
              <a:t>da cam</a:t>
            </a:r>
            <a:r>
              <a:rPr kumimoji="0" lang="en-US" sz="2000" b="0" i="0" u="none" strike="noStrike" kern="1200" cap="none" spc="0" normalizeH="0" baseline="0" noProof="0" smtClean="0">
                <a:ln>
                  <a:noFill/>
                </a:ln>
                <a:effectLst/>
                <a:uLnTx/>
                <a:uFillTx/>
                <a:latin typeface="Cambria" panose="02040503050406030204" pitchFamily="18" charset="0"/>
                <a:ea typeface="Cambria" panose="02040503050406030204" pitchFamily="18" charset="0"/>
                <a:cs typeface="+mn-cs"/>
              </a:rPr>
              <a:t> phản ứng:</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effectLst/>
                <a:uLnTx/>
                <a:uFillTx/>
                <a:latin typeface="Cambria" panose="02040503050406030204" pitchFamily="18" charset="0"/>
                <a:ea typeface="Cambria" panose="02040503050406030204" pitchFamily="18" charset="0"/>
                <a:cs typeface="+mn-cs"/>
              </a:rPr>
              <a:t>- Bạn nói ai vậy? Mình là màu da cam nổi tiếng. Các quả cam đều sơn màu của mình đấy!</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effectLst/>
                <a:uLnTx/>
                <a:uFillTx/>
                <a:latin typeface="Cambria" panose="02040503050406030204" pitchFamily="18" charset="0"/>
                <a:ea typeface="Cambria" panose="02040503050406030204" pitchFamily="18" charset="0"/>
                <a:cs typeface="+mn-cs"/>
              </a:rPr>
              <a:t>Màu </a:t>
            </a:r>
            <a:r>
              <a:rPr kumimoji="0" lang="en-US" sz="2000" b="0" i="0" u="none" strike="noStrike" kern="1200" cap="none" spc="0" normalizeH="0" baseline="0" noProof="0" smtClean="0">
                <a:ln>
                  <a:noFill/>
                </a:ln>
                <a:solidFill>
                  <a:schemeClr val="bg1"/>
                </a:solidFill>
                <a:effectLst/>
                <a:uLnTx/>
                <a:uFillTx/>
                <a:latin typeface="Cambria" panose="02040503050406030204" pitchFamily="18" charset="0"/>
                <a:ea typeface="Cambria" panose="02040503050406030204" pitchFamily="18" charset="0"/>
                <a:cs typeface="+mn-cs"/>
              </a:rPr>
              <a:t>vàng</a:t>
            </a:r>
            <a:r>
              <a:rPr kumimoji="0" lang="en-US" sz="2000" b="0" i="0" u="none" strike="noStrike" kern="1200" cap="none" spc="0" normalizeH="0" baseline="0" noProof="0" smtClean="0">
                <a:ln>
                  <a:noFill/>
                </a:ln>
                <a:effectLst/>
                <a:uLnTx/>
                <a:uFillTx/>
                <a:latin typeface="Cambria" panose="02040503050406030204" pitchFamily="18" charset="0"/>
                <a:ea typeface="Cambria" panose="02040503050406030204" pitchFamily="18" charset="0"/>
                <a:cs typeface="+mn-cs"/>
              </a:rPr>
              <a:t> đáp:</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effectLst/>
                <a:uLnTx/>
                <a:uFillTx/>
                <a:latin typeface="Cambria" panose="02040503050406030204" pitchFamily="18" charset="0"/>
                <a:ea typeface="Cambria" panose="02040503050406030204" pitchFamily="18" charset="0"/>
                <a:cs typeface="+mn-cs"/>
              </a:rPr>
              <a:t>- Nhưng màu vàng của tớ mới là màu của Mặt Trời, bạn nhé!</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effectLst/>
                <a:uLnTx/>
                <a:uFillTx/>
                <a:latin typeface="Cambria" panose="02040503050406030204" pitchFamily="18" charset="0"/>
                <a:ea typeface="Cambria" panose="02040503050406030204" pitchFamily="18" charset="0"/>
                <a:cs typeface="+mn-cs"/>
              </a:rPr>
              <a:t>Thế là các màu quay ra tranh cãi xem màu nào đặc sắc nhất: Màu </a:t>
            </a:r>
            <a:r>
              <a:rPr kumimoji="0" lang="en-US" sz="2000" b="0" i="0" u="none" strike="noStrike" kern="1200" cap="none" spc="0" normalizeH="0" baseline="0" noProof="0" smtClean="0">
                <a:ln>
                  <a:noFill/>
                </a:ln>
                <a:solidFill>
                  <a:schemeClr val="bg1"/>
                </a:solidFill>
                <a:effectLst/>
                <a:uLnTx/>
                <a:uFillTx/>
                <a:latin typeface="Cambria" panose="02040503050406030204" pitchFamily="18" charset="0"/>
                <a:ea typeface="Cambria" panose="02040503050406030204" pitchFamily="18" charset="0"/>
                <a:cs typeface="+mn-cs"/>
              </a:rPr>
              <a:t>xanh lục</a:t>
            </a:r>
            <a:r>
              <a:rPr kumimoji="0" lang="en-US" sz="2000" b="0" i="0" u="none" strike="noStrike" kern="1200" cap="none" spc="0" normalizeH="0" baseline="0" noProof="0" smtClean="0">
                <a:ln>
                  <a:noFill/>
                </a:ln>
                <a:effectLst/>
                <a:uLnTx/>
                <a:uFillTx/>
                <a:latin typeface="Cambria" panose="02040503050406030204" pitchFamily="18" charset="0"/>
                <a:ea typeface="Cambria" panose="02040503050406030204" pitchFamily="18" charset="0"/>
                <a:cs typeface="+mn-cs"/>
              </a:rPr>
              <a:t> nói rằng mình là màu của cây cỏ, thiên nhiên. Màu </a:t>
            </a:r>
            <a:r>
              <a:rPr kumimoji="0" lang="en-US" sz="2000" b="0" i="0" u="none" strike="noStrike" kern="1200" cap="none" spc="0" normalizeH="0" baseline="0" noProof="0" smtClean="0">
                <a:ln>
                  <a:noFill/>
                </a:ln>
                <a:solidFill>
                  <a:schemeClr val="bg1"/>
                </a:solidFill>
                <a:effectLst/>
                <a:uLnTx/>
                <a:uFillTx/>
                <a:latin typeface="Cambria" panose="02040503050406030204" pitchFamily="18" charset="0"/>
                <a:ea typeface="Cambria" panose="02040503050406030204" pitchFamily="18" charset="0"/>
                <a:cs typeface="+mn-cs"/>
              </a:rPr>
              <a:t>xanh lam</a:t>
            </a:r>
            <a:r>
              <a:rPr kumimoji="0" lang="en-US" sz="2000" b="0" i="0" u="none" strike="noStrike" kern="1200" cap="none" spc="0" normalizeH="0" baseline="0" noProof="0" smtClean="0">
                <a:ln>
                  <a:noFill/>
                </a:ln>
                <a:effectLst/>
                <a:uLnTx/>
                <a:uFillTx/>
                <a:latin typeface="Cambria" panose="02040503050406030204" pitchFamily="18" charset="0"/>
                <a:ea typeface="Cambria" panose="02040503050406030204" pitchFamily="18" charset="0"/>
                <a:cs typeface="+mn-cs"/>
              </a:rPr>
              <a:t> cho rằng mình là màu của bất trời. Màu </a:t>
            </a:r>
            <a:r>
              <a:rPr kumimoji="0" lang="en-US" sz="2000" b="0" i="0" u="none" strike="noStrike" kern="1200" cap="none" spc="0" normalizeH="0" baseline="0" noProof="0" smtClean="0">
                <a:ln>
                  <a:noFill/>
                </a:ln>
                <a:solidFill>
                  <a:schemeClr val="bg1"/>
                </a:solidFill>
                <a:effectLst/>
                <a:uLnTx/>
                <a:uFillTx/>
                <a:latin typeface="Cambria" panose="02040503050406030204" pitchFamily="18" charset="0"/>
                <a:ea typeface="Cambria" panose="02040503050406030204" pitchFamily="18" charset="0"/>
                <a:cs typeface="+mn-cs"/>
              </a:rPr>
              <a:t>xanh dương</a:t>
            </a:r>
            <a:r>
              <a:rPr kumimoji="0" lang="en-US" sz="2000" b="0" i="0" u="none" strike="noStrike" kern="1200" cap="none" spc="0" normalizeH="0" baseline="0" noProof="0" smtClean="0">
                <a:ln>
                  <a:noFill/>
                </a:ln>
                <a:effectLst/>
                <a:uLnTx/>
                <a:uFillTx/>
                <a:latin typeface="Cambria" panose="02040503050406030204" pitchFamily="18" charset="0"/>
                <a:ea typeface="Cambria" panose="02040503050406030204" pitchFamily="18" charset="0"/>
                <a:cs typeface="+mn-cs"/>
              </a:rPr>
              <a:t> bảo mình là sắc biếc của đại dương, sông suối. Màu </a:t>
            </a:r>
            <a:r>
              <a:rPr kumimoji="0" lang="en-US" sz="2000" b="0" i="0" u="none" strike="noStrike" kern="1200" cap="none" spc="0" normalizeH="0" baseline="0" noProof="0" smtClean="0">
                <a:ln>
                  <a:noFill/>
                </a:ln>
                <a:solidFill>
                  <a:schemeClr val="bg1"/>
                </a:solidFill>
                <a:effectLst/>
                <a:uLnTx/>
                <a:uFillTx/>
                <a:latin typeface="Cambria" panose="02040503050406030204" pitchFamily="18" charset="0"/>
                <a:ea typeface="Cambria" panose="02040503050406030204" pitchFamily="18" charset="0"/>
                <a:cs typeface="+mn-cs"/>
              </a:rPr>
              <a:t>tím</a:t>
            </a:r>
            <a:r>
              <a:rPr kumimoji="0" lang="en-US" sz="2000" b="0" i="0" u="none" strike="noStrike" kern="1200" cap="none" spc="0" normalizeH="0" baseline="0" noProof="0" smtClean="0">
                <a:ln>
                  <a:noFill/>
                </a:ln>
                <a:effectLst/>
                <a:uLnTx/>
                <a:uFillTx/>
                <a:latin typeface="Cambria" panose="02040503050406030204" pitchFamily="18" charset="0"/>
                <a:ea typeface="Cambria" panose="02040503050406030204" pitchFamily="18" charset="0"/>
                <a:cs typeface="+mn-cs"/>
              </a:rPr>
              <a:t> thì tự hào vì có vẻ đẹp đằm thắm giống như hoa vi ô lét…</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effectLst/>
                <a:uLnTx/>
                <a:uFillTx/>
                <a:latin typeface="Cambria" panose="02040503050406030204" pitchFamily="18" charset="0"/>
                <a:ea typeface="Cambria" panose="02040503050406030204" pitchFamily="18" charset="0"/>
                <a:cs typeface="+mn-cs"/>
              </a:rPr>
              <a:t>Đúng lúc đó, mưa vụt tạnh. Mặt Trời ló ra. Một cây cầu vồng rực rỡ hiện lên trên nền trời. Họa sĩ liền vẽ bức tranh một cây cầu vồng vắt ngang qua cánh đồng lúa </a:t>
            </a:r>
            <a:r>
              <a:rPr kumimoji="0" lang="en-US" sz="2000" b="0" i="0" u="none" strike="noStrike" kern="1200" cap="none" spc="0" normalizeH="0" baseline="0" noProof="0" smtClean="0">
                <a:ln>
                  <a:noFill/>
                </a:ln>
                <a:solidFill>
                  <a:schemeClr val="bg1"/>
                </a:solidFill>
                <a:effectLst/>
                <a:uLnTx/>
                <a:uFillTx/>
                <a:latin typeface="Cambria" panose="02040503050406030204" pitchFamily="18" charset="0"/>
                <a:ea typeface="Cambria" panose="02040503050406030204" pitchFamily="18" charset="0"/>
                <a:cs typeface="+mn-cs"/>
              </a:rPr>
              <a:t>vàng rực</a:t>
            </a:r>
            <a:r>
              <a:rPr kumimoji="0" lang="en-US" sz="2000" b="0" i="0" u="none" strike="noStrike" kern="1200" cap="none" spc="0" normalizeH="0" baseline="0" noProof="0" smtClean="0">
                <a:ln>
                  <a:noFill/>
                </a:ln>
                <a:effectLst/>
                <a:uLnTx/>
                <a:uFillTx/>
                <a:latin typeface="Cambria" panose="02040503050406030204" pitchFamily="18" charset="0"/>
                <a:ea typeface="Cambria" panose="02040503050406030204" pitchFamily="18" charset="0"/>
                <a:cs typeface="+mn-cs"/>
              </a:rPr>
              <a:t>. Các màu cũng bừng sáng. Chúng nắm tay nhau. Và trong vòng tay ấy, các màu càng rực rỡ hơn, cả ngàn lần khi đứng một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TRẦN THỊ NGÂN, PHẠM HỒNG THÚY, NGUYỄN THỊ MỸ NGỌC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a:t>(Sưu tầm, biên soạn)</a:t>
            </a: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4" name="Straight Connector 3"/>
          <p:cNvCxnSpPr/>
          <p:nvPr/>
        </p:nvCxnSpPr>
        <p:spPr>
          <a:xfrm>
            <a:off x="2363190" y="1471910"/>
            <a:ext cx="2850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24E594A-DD42-4DF7-0BCB-C1FE04B1C960}"/>
              </a:ext>
            </a:extLst>
          </p:cNvPr>
          <p:cNvSpPr txBox="1"/>
          <p:nvPr/>
        </p:nvSpPr>
        <p:spPr>
          <a:xfrm>
            <a:off x="5879367" y="2506183"/>
            <a:ext cx="463588" cy="400110"/>
          </a:xfrm>
          <a:prstGeom prst="rect">
            <a:avLst/>
          </a:prstGeom>
          <a:noFill/>
        </p:spPr>
        <p:txBody>
          <a:bodyPr wrap="none" rtlCol="0">
            <a:spAutoFit/>
          </a:bodyPr>
          <a:lstStyle/>
          <a:p>
            <a:r>
              <a:rPr lang="en-US" sz="2000">
                <a:latin typeface="Cambria" panose="02040503050406030204" pitchFamily="18" charset="0"/>
                <a:ea typeface="Cambria" panose="02040503050406030204" pitchFamily="18" charset="0"/>
                <a:cs typeface="#9Slide03 Arima Madurai" panose="00000500000000000000" pitchFamily="2" charset="0"/>
              </a:rPr>
              <a:t>đ</a:t>
            </a:r>
            <a:r>
              <a:rPr lang="en-US" sz="2000" smtClean="0">
                <a:latin typeface="Cambria" panose="02040503050406030204" pitchFamily="18" charset="0"/>
                <a:ea typeface="Cambria" panose="02040503050406030204" pitchFamily="18" charset="0"/>
                <a:cs typeface="#9Slide03 Arima Madurai" panose="00000500000000000000" pitchFamily="2" charset="0"/>
              </a:rPr>
              <a:t>ỏ</a:t>
            </a:r>
            <a:endParaRPr lang="en-US" sz="2000">
              <a:latin typeface="Cambria" panose="02040503050406030204" pitchFamily="18" charset="0"/>
              <a:ea typeface="Cambria" panose="02040503050406030204" pitchFamily="18" charset="0"/>
              <a:cs typeface="#9Slide03 Arima Madurai" panose="00000500000000000000" pitchFamily="2" charset="0"/>
            </a:endParaRPr>
          </a:p>
        </p:txBody>
      </p:sp>
      <p:sp>
        <p:nvSpPr>
          <p:cNvPr id="12" name="TextBox 11">
            <a:extLst>
              <a:ext uri="{FF2B5EF4-FFF2-40B4-BE49-F238E27FC236}">
                <a16:creationId xmlns:a16="http://schemas.microsoft.com/office/drawing/2014/main" id="{224E594A-DD42-4DF7-0BCB-C1FE04B1C960}"/>
              </a:ext>
            </a:extLst>
          </p:cNvPr>
          <p:cNvSpPr txBox="1"/>
          <p:nvPr/>
        </p:nvSpPr>
        <p:spPr>
          <a:xfrm>
            <a:off x="1188613" y="3126071"/>
            <a:ext cx="960519" cy="400110"/>
          </a:xfrm>
          <a:prstGeom prst="rect">
            <a:avLst/>
          </a:prstGeom>
          <a:noFill/>
        </p:spPr>
        <p:txBody>
          <a:bodyPr wrap="none" rtlCol="0">
            <a:spAutoFit/>
          </a:bodyPr>
          <a:lstStyle/>
          <a:p>
            <a:r>
              <a:rPr lang="en-US" sz="2000">
                <a:latin typeface="Cambria" panose="02040503050406030204" pitchFamily="18" charset="0"/>
                <a:ea typeface="Cambria" panose="02040503050406030204" pitchFamily="18" charset="0"/>
                <a:cs typeface="#9Slide03 Arima Madurai" panose="00000500000000000000" pitchFamily="2" charset="0"/>
              </a:rPr>
              <a:t>d</a:t>
            </a:r>
            <a:r>
              <a:rPr lang="en-US" sz="2000" smtClean="0">
                <a:latin typeface="Cambria" panose="02040503050406030204" pitchFamily="18" charset="0"/>
                <a:ea typeface="Cambria" panose="02040503050406030204" pitchFamily="18" charset="0"/>
                <a:cs typeface="#9Slide03 Arima Madurai" panose="00000500000000000000" pitchFamily="2" charset="0"/>
              </a:rPr>
              <a:t>a cam</a:t>
            </a:r>
            <a:endParaRPr lang="en-US" sz="2000">
              <a:latin typeface="Cambria" panose="02040503050406030204" pitchFamily="18" charset="0"/>
              <a:ea typeface="Cambria" panose="02040503050406030204" pitchFamily="18" charset="0"/>
              <a:cs typeface="#9Slide03 Arima Madurai" panose="00000500000000000000" pitchFamily="2" charset="0"/>
            </a:endParaRPr>
          </a:p>
        </p:txBody>
      </p:sp>
      <p:sp>
        <p:nvSpPr>
          <p:cNvPr id="13" name="TextBox 12">
            <a:extLst>
              <a:ext uri="{FF2B5EF4-FFF2-40B4-BE49-F238E27FC236}">
                <a16:creationId xmlns:a16="http://schemas.microsoft.com/office/drawing/2014/main" id="{224E594A-DD42-4DF7-0BCB-C1FE04B1C960}"/>
              </a:ext>
            </a:extLst>
          </p:cNvPr>
          <p:cNvSpPr txBox="1"/>
          <p:nvPr/>
        </p:nvSpPr>
        <p:spPr>
          <a:xfrm>
            <a:off x="1188613" y="3735062"/>
            <a:ext cx="703334" cy="400110"/>
          </a:xfrm>
          <a:prstGeom prst="rect">
            <a:avLst/>
          </a:prstGeom>
          <a:noFill/>
        </p:spPr>
        <p:txBody>
          <a:bodyPr wrap="none" rtlCol="0">
            <a:spAutoFit/>
          </a:bodyPr>
          <a:lstStyle/>
          <a:p>
            <a:r>
              <a:rPr lang="en-US" sz="2000" smtClean="0">
                <a:latin typeface="Cambria" panose="02040503050406030204" pitchFamily="18" charset="0"/>
                <a:ea typeface="Cambria" panose="02040503050406030204" pitchFamily="18" charset="0"/>
                <a:cs typeface="#9Slide03 Arima Madurai" panose="00000500000000000000" pitchFamily="2" charset="0"/>
              </a:rPr>
              <a:t>vàng</a:t>
            </a:r>
            <a:endParaRPr lang="en-US" sz="2000">
              <a:latin typeface="Cambria" panose="02040503050406030204" pitchFamily="18" charset="0"/>
              <a:ea typeface="Cambria" panose="02040503050406030204" pitchFamily="18" charset="0"/>
              <a:cs typeface="#9Slide03 Arima Madurai" panose="00000500000000000000" pitchFamily="2" charset="0"/>
            </a:endParaRPr>
          </a:p>
        </p:txBody>
      </p:sp>
      <p:sp>
        <p:nvSpPr>
          <p:cNvPr id="14" name="TextBox 13">
            <a:extLst>
              <a:ext uri="{FF2B5EF4-FFF2-40B4-BE49-F238E27FC236}">
                <a16:creationId xmlns:a16="http://schemas.microsoft.com/office/drawing/2014/main" id="{224E594A-DD42-4DF7-0BCB-C1FE04B1C960}"/>
              </a:ext>
            </a:extLst>
          </p:cNvPr>
          <p:cNvSpPr txBox="1"/>
          <p:nvPr/>
        </p:nvSpPr>
        <p:spPr>
          <a:xfrm>
            <a:off x="7825479" y="4330403"/>
            <a:ext cx="1093248" cy="400110"/>
          </a:xfrm>
          <a:prstGeom prst="rect">
            <a:avLst/>
          </a:prstGeom>
          <a:noFill/>
        </p:spPr>
        <p:txBody>
          <a:bodyPr wrap="none" rtlCol="0">
            <a:spAutoFit/>
          </a:bodyPr>
          <a:lstStyle/>
          <a:p>
            <a:r>
              <a:rPr lang="en-US" sz="2000" smtClean="0">
                <a:latin typeface="Cambria" panose="02040503050406030204" pitchFamily="18" charset="0"/>
                <a:ea typeface="Cambria" panose="02040503050406030204" pitchFamily="18" charset="0"/>
                <a:cs typeface="#9Slide03 Arima Madurai" panose="00000500000000000000" pitchFamily="2" charset="0"/>
              </a:rPr>
              <a:t>xanh lục</a:t>
            </a:r>
            <a:endParaRPr lang="en-US" sz="2000">
              <a:latin typeface="Cambria" panose="02040503050406030204" pitchFamily="18" charset="0"/>
              <a:ea typeface="Cambria" panose="02040503050406030204" pitchFamily="18" charset="0"/>
              <a:cs typeface="#9Slide03 Arima Madurai" panose="00000500000000000000" pitchFamily="2" charset="0"/>
            </a:endParaRPr>
          </a:p>
        </p:txBody>
      </p:sp>
      <p:sp>
        <p:nvSpPr>
          <p:cNvPr id="15" name="TextBox 14">
            <a:extLst>
              <a:ext uri="{FF2B5EF4-FFF2-40B4-BE49-F238E27FC236}">
                <a16:creationId xmlns:a16="http://schemas.microsoft.com/office/drawing/2014/main" id="{224E594A-DD42-4DF7-0BCB-C1FE04B1C960}"/>
              </a:ext>
            </a:extLst>
          </p:cNvPr>
          <p:cNvSpPr txBox="1"/>
          <p:nvPr/>
        </p:nvSpPr>
        <p:spPr>
          <a:xfrm>
            <a:off x="7957346" y="4650412"/>
            <a:ext cx="1493101" cy="400110"/>
          </a:xfrm>
          <a:prstGeom prst="rect">
            <a:avLst/>
          </a:prstGeom>
          <a:noFill/>
        </p:spPr>
        <p:txBody>
          <a:bodyPr wrap="none" rtlCol="0">
            <a:spAutoFit/>
          </a:bodyPr>
          <a:lstStyle/>
          <a:p>
            <a:r>
              <a:rPr lang="en-US" sz="2000" smtClean="0">
                <a:latin typeface="Cambria" panose="02040503050406030204" pitchFamily="18" charset="0"/>
                <a:ea typeface="Cambria" panose="02040503050406030204" pitchFamily="18" charset="0"/>
                <a:cs typeface="#9Slide03 Arima Madurai" panose="00000500000000000000" pitchFamily="2" charset="0"/>
              </a:rPr>
              <a:t>xanh dương</a:t>
            </a:r>
            <a:endParaRPr lang="en-US" sz="2000">
              <a:latin typeface="Cambria" panose="02040503050406030204" pitchFamily="18" charset="0"/>
              <a:ea typeface="Cambria" panose="02040503050406030204" pitchFamily="18" charset="0"/>
              <a:cs typeface="#9Slide03 Arima Madurai" panose="00000500000000000000" pitchFamily="2" charset="0"/>
            </a:endParaRPr>
          </a:p>
        </p:txBody>
      </p:sp>
      <p:sp>
        <p:nvSpPr>
          <p:cNvPr id="16" name="TextBox 15">
            <a:extLst>
              <a:ext uri="{FF2B5EF4-FFF2-40B4-BE49-F238E27FC236}">
                <a16:creationId xmlns:a16="http://schemas.microsoft.com/office/drawing/2014/main" id="{224E594A-DD42-4DF7-0BCB-C1FE04B1C960}"/>
              </a:ext>
            </a:extLst>
          </p:cNvPr>
          <p:cNvSpPr txBox="1"/>
          <p:nvPr/>
        </p:nvSpPr>
        <p:spPr>
          <a:xfrm>
            <a:off x="3064859" y="4944681"/>
            <a:ext cx="554960" cy="400110"/>
          </a:xfrm>
          <a:prstGeom prst="rect">
            <a:avLst/>
          </a:prstGeom>
          <a:noFill/>
        </p:spPr>
        <p:txBody>
          <a:bodyPr wrap="none" rtlCol="0">
            <a:spAutoFit/>
          </a:bodyPr>
          <a:lstStyle/>
          <a:p>
            <a:r>
              <a:rPr lang="en-US" sz="2000" smtClean="0">
                <a:latin typeface="Cambria" panose="02040503050406030204" pitchFamily="18" charset="0"/>
                <a:ea typeface="Cambria" panose="02040503050406030204" pitchFamily="18" charset="0"/>
                <a:cs typeface="#9Slide03 Arima Madurai" panose="00000500000000000000" pitchFamily="2" charset="0"/>
              </a:rPr>
              <a:t>tím</a:t>
            </a:r>
            <a:endParaRPr lang="en-US" sz="2000">
              <a:latin typeface="Cambria" panose="02040503050406030204" pitchFamily="18" charset="0"/>
              <a:ea typeface="Cambria" panose="02040503050406030204" pitchFamily="18" charset="0"/>
              <a:cs typeface="#9Slide03 Arima Madurai" panose="00000500000000000000" pitchFamily="2" charset="0"/>
            </a:endParaRPr>
          </a:p>
        </p:txBody>
      </p:sp>
      <p:sp>
        <p:nvSpPr>
          <p:cNvPr id="17" name="TextBox 16">
            <a:extLst>
              <a:ext uri="{FF2B5EF4-FFF2-40B4-BE49-F238E27FC236}">
                <a16:creationId xmlns:a16="http://schemas.microsoft.com/office/drawing/2014/main" id="{224E594A-DD42-4DF7-0BCB-C1FE04B1C960}"/>
              </a:ext>
            </a:extLst>
          </p:cNvPr>
          <p:cNvSpPr txBox="1"/>
          <p:nvPr/>
        </p:nvSpPr>
        <p:spPr>
          <a:xfrm>
            <a:off x="6488483" y="5553940"/>
            <a:ext cx="1159228" cy="400110"/>
          </a:xfrm>
          <a:prstGeom prst="rect">
            <a:avLst/>
          </a:prstGeom>
          <a:noFill/>
        </p:spPr>
        <p:txBody>
          <a:bodyPr wrap="none" rtlCol="0">
            <a:spAutoFit/>
          </a:bodyPr>
          <a:lstStyle/>
          <a:p>
            <a:r>
              <a:rPr lang="en-US" sz="2000" smtClean="0">
                <a:latin typeface="Cambria" panose="02040503050406030204" pitchFamily="18" charset="0"/>
                <a:ea typeface="Cambria" panose="02040503050406030204" pitchFamily="18" charset="0"/>
                <a:cs typeface="#9Slide03 Arima Madurai" panose="00000500000000000000" pitchFamily="2" charset="0"/>
              </a:rPr>
              <a:t>vàng rực</a:t>
            </a:r>
            <a:endParaRPr lang="en-US" sz="2000">
              <a:latin typeface="Cambria" panose="02040503050406030204" pitchFamily="18" charset="0"/>
              <a:ea typeface="Cambria" panose="02040503050406030204" pitchFamily="18" charset="0"/>
              <a:cs typeface="#9Slide03 Arima Madurai" panose="00000500000000000000" pitchFamily="2" charset="0"/>
            </a:endParaRPr>
          </a:p>
        </p:txBody>
      </p:sp>
      <p:sp>
        <p:nvSpPr>
          <p:cNvPr id="18" name="TextBox 17">
            <a:extLst>
              <a:ext uri="{FF2B5EF4-FFF2-40B4-BE49-F238E27FC236}">
                <a16:creationId xmlns:a16="http://schemas.microsoft.com/office/drawing/2014/main" id="{224E594A-DD42-4DF7-0BCB-C1FE04B1C960}"/>
              </a:ext>
            </a:extLst>
          </p:cNvPr>
          <p:cNvSpPr txBox="1"/>
          <p:nvPr/>
        </p:nvSpPr>
        <p:spPr>
          <a:xfrm>
            <a:off x="2495935" y="4650412"/>
            <a:ext cx="1176604" cy="400110"/>
          </a:xfrm>
          <a:prstGeom prst="rect">
            <a:avLst/>
          </a:prstGeom>
          <a:noFill/>
        </p:spPr>
        <p:txBody>
          <a:bodyPr wrap="none" rtlCol="0">
            <a:spAutoFit/>
          </a:bodyPr>
          <a:lstStyle/>
          <a:p>
            <a:r>
              <a:rPr lang="en-US" sz="2000" smtClean="0">
                <a:latin typeface="Cambria" panose="02040503050406030204" pitchFamily="18" charset="0"/>
                <a:ea typeface="Cambria" panose="02040503050406030204" pitchFamily="18" charset="0"/>
                <a:cs typeface="#9Slide03 Arima Madurai" panose="00000500000000000000" pitchFamily="2" charset="0"/>
              </a:rPr>
              <a:t>xanh lam</a:t>
            </a:r>
            <a:endParaRPr lang="en-US" sz="2000">
              <a:latin typeface="Cambria" panose="02040503050406030204" pitchFamily="18" charset="0"/>
              <a:ea typeface="Cambria" panose="02040503050406030204" pitchFamily="18" charset="0"/>
              <a:cs typeface="#9Slide03 Arima Madurai" panose="00000500000000000000" pitchFamily="2" charset="0"/>
            </a:endParaRPr>
          </a:p>
        </p:txBody>
      </p:sp>
    </p:spTree>
    <p:extLst>
      <p:ext uri="{BB962C8B-B14F-4D97-AF65-F5344CB8AC3E}">
        <p14:creationId xmlns:p14="http://schemas.microsoft.com/office/powerpoint/2010/main" val="175862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grpId="0" nodeType="clickEffect">
                                  <p:stCondLst>
                                    <p:cond delay="0"/>
                                  </p:stCondLst>
                                  <p:iterate type="lt">
                                    <p:tmAbs val="25"/>
                                  </p:iterate>
                                  <p:childTnLst>
                                    <p:set>
                                      <p:cBhvr override="childStyle">
                                        <p:cTn id="11" dur="indefinite"/>
                                        <p:tgtEl>
                                          <p:spTgt spid="11"/>
                                        </p:tgtEl>
                                        <p:attrNameLst>
                                          <p:attrName>style.fontWeight</p:attrName>
                                        </p:attrNameLst>
                                      </p:cBhvr>
                                      <p:to>
                                        <p:strVal val="bold"/>
                                      </p:to>
                                    </p:set>
                                  </p:childTnLst>
                                </p:cTn>
                              </p:par>
                              <p:par>
                                <p:cTn id="12" presetID="3" presetClass="emph" presetSubtype="2" fill="hold" grpId="1" nodeType="withEffect">
                                  <p:stCondLst>
                                    <p:cond delay="0"/>
                                  </p:stCondLst>
                                  <p:iterate type="lt">
                                    <p:tmPct val="0"/>
                                  </p:iterate>
                                  <p:childTnLst>
                                    <p:animClr clrSpc="rgb" dir="cw">
                                      <p:cBhvr override="childStyle">
                                        <p:cTn id="13" dur="500" fill="hold"/>
                                        <p:tgtEl>
                                          <p:spTgt spid="11"/>
                                        </p:tgtEl>
                                        <p:attrNameLst>
                                          <p:attrName>style.color</p:attrName>
                                        </p:attrNameLst>
                                      </p:cBhvr>
                                      <p:to>
                                        <a:srgbClr val="0000FF"/>
                                      </p:to>
                                    </p:animClr>
                                  </p:childTnLst>
                                </p:cTn>
                              </p:par>
                            </p:childTnLst>
                          </p:cTn>
                        </p:par>
                      </p:childTnLst>
                    </p:cTn>
                  </p:par>
                  <p:par>
                    <p:cTn id="14" fill="hold">
                      <p:stCondLst>
                        <p:cond delay="indefinite"/>
                      </p:stCondLst>
                      <p:childTnLst>
                        <p:par>
                          <p:cTn id="15" fill="hold">
                            <p:stCondLst>
                              <p:cond delay="0"/>
                            </p:stCondLst>
                            <p:childTnLst>
                              <p:par>
                                <p:cTn id="16" presetID="15" presetClass="emph" presetSubtype="0" grpId="0" nodeType="clickEffect">
                                  <p:stCondLst>
                                    <p:cond delay="0"/>
                                  </p:stCondLst>
                                  <p:iterate type="lt">
                                    <p:tmAbs val="25"/>
                                  </p:iterate>
                                  <p:childTnLst>
                                    <p:set>
                                      <p:cBhvr override="childStyle">
                                        <p:cTn id="17" dur="indefinite"/>
                                        <p:tgtEl>
                                          <p:spTgt spid="12"/>
                                        </p:tgtEl>
                                        <p:attrNameLst>
                                          <p:attrName>style.fontWeight</p:attrName>
                                        </p:attrNameLst>
                                      </p:cBhvr>
                                      <p:to>
                                        <p:strVal val="bold"/>
                                      </p:to>
                                    </p:set>
                                  </p:childTnLst>
                                </p:cTn>
                              </p:par>
                              <p:par>
                                <p:cTn id="18" presetID="3" presetClass="emph" presetSubtype="2" fill="hold" grpId="1" nodeType="withEffect">
                                  <p:stCondLst>
                                    <p:cond delay="0"/>
                                  </p:stCondLst>
                                  <p:iterate type="lt">
                                    <p:tmPct val="0"/>
                                  </p:iterate>
                                  <p:childTnLst>
                                    <p:animClr clrSpc="rgb" dir="cw">
                                      <p:cBhvr override="childStyle">
                                        <p:cTn id="19" dur="500" fill="hold"/>
                                        <p:tgtEl>
                                          <p:spTgt spid="12"/>
                                        </p:tgtEl>
                                        <p:attrNameLst>
                                          <p:attrName>style.color</p:attrName>
                                        </p:attrNameLst>
                                      </p:cBhvr>
                                      <p:to>
                                        <a:srgbClr val="0000FF"/>
                                      </p:to>
                                    </p:animClr>
                                  </p:childTnLst>
                                </p:cTn>
                              </p:par>
                            </p:childTnLst>
                          </p:cTn>
                        </p:par>
                      </p:childTnLst>
                    </p:cTn>
                  </p:par>
                  <p:par>
                    <p:cTn id="20" fill="hold">
                      <p:stCondLst>
                        <p:cond delay="indefinite"/>
                      </p:stCondLst>
                      <p:childTnLst>
                        <p:par>
                          <p:cTn id="21" fill="hold">
                            <p:stCondLst>
                              <p:cond delay="0"/>
                            </p:stCondLst>
                            <p:childTnLst>
                              <p:par>
                                <p:cTn id="22" presetID="15" presetClass="emph" presetSubtype="0" grpId="0" nodeType="clickEffect">
                                  <p:stCondLst>
                                    <p:cond delay="0"/>
                                  </p:stCondLst>
                                  <p:iterate type="lt">
                                    <p:tmAbs val="25"/>
                                  </p:iterate>
                                  <p:childTnLst>
                                    <p:set>
                                      <p:cBhvr override="childStyle">
                                        <p:cTn id="23" dur="indefinite"/>
                                        <p:tgtEl>
                                          <p:spTgt spid="13"/>
                                        </p:tgtEl>
                                        <p:attrNameLst>
                                          <p:attrName>style.fontWeight</p:attrName>
                                        </p:attrNameLst>
                                      </p:cBhvr>
                                      <p:to>
                                        <p:strVal val="bold"/>
                                      </p:to>
                                    </p:set>
                                  </p:childTnLst>
                                </p:cTn>
                              </p:par>
                              <p:par>
                                <p:cTn id="24" presetID="3" presetClass="emph" presetSubtype="2" fill="hold" grpId="1" nodeType="withEffect">
                                  <p:stCondLst>
                                    <p:cond delay="0"/>
                                  </p:stCondLst>
                                  <p:iterate type="lt">
                                    <p:tmPct val="0"/>
                                  </p:iterate>
                                  <p:childTnLst>
                                    <p:animClr clrSpc="rgb" dir="cw">
                                      <p:cBhvr override="childStyle">
                                        <p:cTn id="25" dur="500" fill="hold"/>
                                        <p:tgtEl>
                                          <p:spTgt spid="13"/>
                                        </p:tgtEl>
                                        <p:attrNameLst>
                                          <p:attrName>style.color</p:attrName>
                                        </p:attrNameLst>
                                      </p:cBhvr>
                                      <p:to>
                                        <a:srgbClr val="0000FF"/>
                                      </p:to>
                                    </p:animClr>
                                  </p:childTnLst>
                                </p:cTn>
                              </p:par>
                            </p:childTnLst>
                          </p:cTn>
                        </p:par>
                      </p:childTnLst>
                    </p:cTn>
                  </p:par>
                  <p:par>
                    <p:cTn id="26" fill="hold">
                      <p:stCondLst>
                        <p:cond delay="indefinite"/>
                      </p:stCondLst>
                      <p:childTnLst>
                        <p:par>
                          <p:cTn id="27" fill="hold">
                            <p:stCondLst>
                              <p:cond delay="0"/>
                            </p:stCondLst>
                            <p:childTnLst>
                              <p:par>
                                <p:cTn id="28" presetID="15" presetClass="emph" presetSubtype="0" grpId="0" nodeType="clickEffect">
                                  <p:stCondLst>
                                    <p:cond delay="0"/>
                                  </p:stCondLst>
                                  <p:iterate type="lt">
                                    <p:tmAbs val="25"/>
                                  </p:iterate>
                                  <p:childTnLst>
                                    <p:set>
                                      <p:cBhvr override="childStyle">
                                        <p:cTn id="29" dur="indefinite"/>
                                        <p:tgtEl>
                                          <p:spTgt spid="14"/>
                                        </p:tgtEl>
                                        <p:attrNameLst>
                                          <p:attrName>style.fontWeight</p:attrName>
                                        </p:attrNameLst>
                                      </p:cBhvr>
                                      <p:to>
                                        <p:strVal val="bold"/>
                                      </p:to>
                                    </p:set>
                                  </p:childTnLst>
                                </p:cTn>
                              </p:par>
                              <p:par>
                                <p:cTn id="30" presetID="3" presetClass="emph" presetSubtype="2" fill="hold" grpId="1" nodeType="withEffect">
                                  <p:stCondLst>
                                    <p:cond delay="0"/>
                                  </p:stCondLst>
                                  <p:iterate type="lt">
                                    <p:tmPct val="0"/>
                                  </p:iterate>
                                  <p:childTnLst>
                                    <p:animClr clrSpc="rgb" dir="cw">
                                      <p:cBhvr override="childStyle">
                                        <p:cTn id="31" dur="500" fill="hold"/>
                                        <p:tgtEl>
                                          <p:spTgt spid="14"/>
                                        </p:tgtEl>
                                        <p:attrNameLst>
                                          <p:attrName>style.color</p:attrName>
                                        </p:attrNameLst>
                                      </p:cBhvr>
                                      <p:to>
                                        <a:srgbClr val="0000FF"/>
                                      </p:to>
                                    </p:animClr>
                                  </p:childTnLst>
                                </p:cTn>
                              </p:par>
                            </p:childTnLst>
                          </p:cTn>
                        </p:par>
                      </p:childTnLst>
                    </p:cTn>
                  </p:par>
                  <p:par>
                    <p:cTn id="32" fill="hold">
                      <p:stCondLst>
                        <p:cond delay="indefinite"/>
                      </p:stCondLst>
                      <p:childTnLst>
                        <p:par>
                          <p:cTn id="33" fill="hold">
                            <p:stCondLst>
                              <p:cond delay="0"/>
                            </p:stCondLst>
                            <p:childTnLst>
                              <p:par>
                                <p:cTn id="34" presetID="15" presetClass="emph" presetSubtype="0" grpId="0" nodeType="clickEffect">
                                  <p:stCondLst>
                                    <p:cond delay="0"/>
                                  </p:stCondLst>
                                  <p:iterate type="lt">
                                    <p:tmAbs val="25"/>
                                  </p:iterate>
                                  <p:childTnLst>
                                    <p:set>
                                      <p:cBhvr override="childStyle">
                                        <p:cTn id="35" dur="indefinite"/>
                                        <p:tgtEl>
                                          <p:spTgt spid="18"/>
                                        </p:tgtEl>
                                        <p:attrNameLst>
                                          <p:attrName>style.fontWeight</p:attrName>
                                        </p:attrNameLst>
                                      </p:cBhvr>
                                      <p:to>
                                        <p:strVal val="bold"/>
                                      </p:to>
                                    </p:set>
                                  </p:childTnLst>
                                </p:cTn>
                              </p:par>
                              <p:par>
                                <p:cTn id="36" presetID="3" presetClass="emph" presetSubtype="2" fill="hold" grpId="1" nodeType="withEffect">
                                  <p:stCondLst>
                                    <p:cond delay="0"/>
                                  </p:stCondLst>
                                  <p:iterate type="lt">
                                    <p:tmPct val="0"/>
                                  </p:iterate>
                                  <p:childTnLst>
                                    <p:animClr clrSpc="rgb" dir="cw">
                                      <p:cBhvr override="childStyle">
                                        <p:cTn id="37" dur="500" fill="hold"/>
                                        <p:tgtEl>
                                          <p:spTgt spid="18"/>
                                        </p:tgtEl>
                                        <p:attrNameLst>
                                          <p:attrName>style.color</p:attrName>
                                        </p:attrNameLst>
                                      </p:cBhvr>
                                      <p:to>
                                        <a:srgbClr val="0000FF"/>
                                      </p:to>
                                    </p:animClr>
                                  </p:childTnLst>
                                </p:cTn>
                              </p:par>
                            </p:childTnLst>
                          </p:cTn>
                        </p:par>
                      </p:childTnLst>
                    </p:cTn>
                  </p:par>
                  <p:par>
                    <p:cTn id="38" fill="hold">
                      <p:stCondLst>
                        <p:cond delay="indefinite"/>
                      </p:stCondLst>
                      <p:childTnLst>
                        <p:par>
                          <p:cTn id="39" fill="hold">
                            <p:stCondLst>
                              <p:cond delay="0"/>
                            </p:stCondLst>
                            <p:childTnLst>
                              <p:par>
                                <p:cTn id="40" presetID="15" presetClass="emph" presetSubtype="0" grpId="0" nodeType="clickEffect">
                                  <p:stCondLst>
                                    <p:cond delay="0"/>
                                  </p:stCondLst>
                                  <p:iterate type="lt">
                                    <p:tmAbs val="25"/>
                                  </p:iterate>
                                  <p:childTnLst>
                                    <p:set>
                                      <p:cBhvr override="childStyle">
                                        <p:cTn id="41" dur="indefinite"/>
                                        <p:tgtEl>
                                          <p:spTgt spid="15"/>
                                        </p:tgtEl>
                                        <p:attrNameLst>
                                          <p:attrName>style.fontWeight</p:attrName>
                                        </p:attrNameLst>
                                      </p:cBhvr>
                                      <p:to>
                                        <p:strVal val="bold"/>
                                      </p:to>
                                    </p:set>
                                  </p:childTnLst>
                                </p:cTn>
                              </p:par>
                              <p:par>
                                <p:cTn id="42" presetID="3" presetClass="emph" presetSubtype="2" fill="hold" grpId="1" nodeType="withEffect">
                                  <p:stCondLst>
                                    <p:cond delay="0"/>
                                  </p:stCondLst>
                                  <p:iterate type="lt">
                                    <p:tmPct val="0"/>
                                  </p:iterate>
                                  <p:childTnLst>
                                    <p:animClr clrSpc="rgb" dir="cw">
                                      <p:cBhvr override="childStyle">
                                        <p:cTn id="43" dur="500" fill="hold"/>
                                        <p:tgtEl>
                                          <p:spTgt spid="15"/>
                                        </p:tgtEl>
                                        <p:attrNameLst>
                                          <p:attrName>style.color</p:attrName>
                                        </p:attrNameLst>
                                      </p:cBhvr>
                                      <p:to>
                                        <a:srgbClr val="0000FF"/>
                                      </p:to>
                                    </p:animClr>
                                  </p:childTnLst>
                                </p:cTn>
                              </p:par>
                            </p:childTnLst>
                          </p:cTn>
                        </p:par>
                      </p:childTnLst>
                    </p:cTn>
                  </p:par>
                  <p:par>
                    <p:cTn id="44" fill="hold">
                      <p:stCondLst>
                        <p:cond delay="indefinite"/>
                      </p:stCondLst>
                      <p:childTnLst>
                        <p:par>
                          <p:cTn id="45" fill="hold">
                            <p:stCondLst>
                              <p:cond delay="0"/>
                            </p:stCondLst>
                            <p:childTnLst>
                              <p:par>
                                <p:cTn id="46" presetID="15" presetClass="emph" presetSubtype="0" grpId="0" nodeType="clickEffect">
                                  <p:stCondLst>
                                    <p:cond delay="0"/>
                                  </p:stCondLst>
                                  <p:iterate type="lt">
                                    <p:tmAbs val="25"/>
                                  </p:iterate>
                                  <p:childTnLst>
                                    <p:set>
                                      <p:cBhvr override="childStyle">
                                        <p:cTn id="47" dur="indefinite"/>
                                        <p:tgtEl>
                                          <p:spTgt spid="16"/>
                                        </p:tgtEl>
                                        <p:attrNameLst>
                                          <p:attrName>style.fontWeight</p:attrName>
                                        </p:attrNameLst>
                                      </p:cBhvr>
                                      <p:to>
                                        <p:strVal val="bold"/>
                                      </p:to>
                                    </p:set>
                                  </p:childTnLst>
                                </p:cTn>
                              </p:par>
                              <p:par>
                                <p:cTn id="48" presetID="3" presetClass="emph" presetSubtype="2" fill="hold" grpId="1" nodeType="withEffect">
                                  <p:stCondLst>
                                    <p:cond delay="0"/>
                                  </p:stCondLst>
                                  <p:iterate type="lt">
                                    <p:tmPct val="0"/>
                                  </p:iterate>
                                  <p:childTnLst>
                                    <p:animClr clrSpc="rgb" dir="cw">
                                      <p:cBhvr override="childStyle">
                                        <p:cTn id="49" dur="500" fill="hold"/>
                                        <p:tgtEl>
                                          <p:spTgt spid="16"/>
                                        </p:tgtEl>
                                        <p:attrNameLst>
                                          <p:attrName>style.color</p:attrName>
                                        </p:attrNameLst>
                                      </p:cBhvr>
                                      <p:to>
                                        <a:srgbClr val="0000FF"/>
                                      </p:to>
                                    </p:animClr>
                                  </p:childTnLst>
                                </p:cTn>
                              </p:par>
                            </p:childTnLst>
                          </p:cTn>
                        </p:par>
                      </p:childTnLst>
                    </p:cTn>
                  </p:par>
                  <p:par>
                    <p:cTn id="50" fill="hold">
                      <p:stCondLst>
                        <p:cond delay="indefinite"/>
                      </p:stCondLst>
                      <p:childTnLst>
                        <p:par>
                          <p:cTn id="51" fill="hold">
                            <p:stCondLst>
                              <p:cond delay="0"/>
                            </p:stCondLst>
                            <p:childTnLst>
                              <p:par>
                                <p:cTn id="52" presetID="15" presetClass="emph" presetSubtype="0" grpId="0" nodeType="clickEffect">
                                  <p:stCondLst>
                                    <p:cond delay="0"/>
                                  </p:stCondLst>
                                  <p:iterate type="lt">
                                    <p:tmAbs val="25"/>
                                  </p:iterate>
                                  <p:childTnLst>
                                    <p:set>
                                      <p:cBhvr override="childStyle">
                                        <p:cTn id="53" dur="indefinite"/>
                                        <p:tgtEl>
                                          <p:spTgt spid="17"/>
                                        </p:tgtEl>
                                        <p:attrNameLst>
                                          <p:attrName>style.fontWeight</p:attrName>
                                        </p:attrNameLst>
                                      </p:cBhvr>
                                      <p:to>
                                        <p:strVal val="bold"/>
                                      </p:to>
                                    </p:set>
                                  </p:childTnLst>
                                </p:cTn>
                              </p:par>
                              <p:par>
                                <p:cTn id="54" presetID="3" presetClass="emph" presetSubtype="2" fill="hold" grpId="1" nodeType="withEffect">
                                  <p:stCondLst>
                                    <p:cond delay="0"/>
                                  </p:stCondLst>
                                  <p:iterate type="lt">
                                    <p:tmPct val="0"/>
                                  </p:iterate>
                                  <p:childTnLst>
                                    <p:animClr clrSpc="rgb" dir="cw">
                                      <p:cBhvr override="childStyle">
                                        <p:cTn id="55" dur="500" fill="hold"/>
                                        <p:tgtEl>
                                          <p:spTgt spid="17"/>
                                        </p:tgtEl>
                                        <p:attrNameLst>
                                          <p:attrName>style.color</p:attrName>
                                        </p:attrNameLst>
                                      </p:cBhvr>
                                      <p:to>
                                        <a:srgbClr val="00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1" y="2108201"/>
            <a:ext cx="8453967" cy="403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180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25267" t="25909" r="54591" b="56038"/>
          <a:stretch/>
        </p:blipFill>
        <p:spPr>
          <a:xfrm>
            <a:off x="0" y="11875"/>
            <a:ext cx="3431969" cy="771896"/>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410" t="13173" r="7159" b="14941"/>
          <a:stretch/>
        </p:blipFill>
        <p:spPr>
          <a:xfrm>
            <a:off x="332508" y="1330036"/>
            <a:ext cx="10293928" cy="1690254"/>
          </a:xfrm>
          <a:prstGeom prst="rect">
            <a:avLst/>
          </a:prstGeom>
        </p:spPr>
      </p:pic>
      <p:sp>
        <p:nvSpPr>
          <p:cNvPr id="12" name="Google Shape;724;p33"/>
          <p:cNvSpPr txBox="1">
            <a:spLocks/>
          </p:cNvSpPr>
          <p:nvPr/>
        </p:nvSpPr>
        <p:spPr>
          <a:xfrm>
            <a:off x="401782" y="3837710"/>
            <a:ext cx="8100541" cy="683744"/>
          </a:xfrm>
          <a:prstGeom prst="rect">
            <a:avLst/>
          </a:prstGeom>
        </p:spPr>
        <p:txBody>
          <a:bodyPr spcFirstLastPara="1" vert="horz" wrap="square" lIns="121900" tIns="121900" rIns="121900" bIns="121900" rtlCol="0" anchor="ctr" anchorCtr="0">
            <a:no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19063" indent="0" algn="ctr">
              <a:buNone/>
            </a:pPr>
            <a:r>
              <a:rPr lang="en-US" sz="3200" b="1" dirty="0" err="1" smtClean="0">
                <a:solidFill>
                  <a:srgbClr val="FF0000"/>
                </a:solidFill>
              </a:rPr>
              <a:t>Bạn</a:t>
            </a:r>
            <a:r>
              <a:rPr lang="en-US" sz="3200" b="1" dirty="0" smtClean="0">
                <a:solidFill>
                  <a:srgbClr val="FF0000"/>
                </a:solidFill>
              </a:rPr>
              <a:t> </a:t>
            </a:r>
            <a:r>
              <a:rPr lang="en-US" sz="3200" b="1" dirty="0" err="1" smtClean="0">
                <a:solidFill>
                  <a:srgbClr val="FF0000"/>
                </a:solidFill>
              </a:rPr>
              <a:t>nên</a:t>
            </a:r>
            <a:r>
              <a:rPr lang="en-US" sz="3200" b="1" dirty="0" smtClean="0">
                <a:solidFill>
                  <a:srgbClr val="FF0000"/>
                </a:solidFill>
              </a:rPr>
              <a:t> </a:t>
            </a:r>
            <a:r>
              <a:rPr lang="en-US" sz="3200" b="1" dirty="0" err="1" smtClean="0">
                <a:solidFill>
                  <a:srgbClr val="FF0000"/>
                </a:solidFill>
              </a:rPr>
              <a:t>vứt</a:t>
            </a:r>
            <a:r>
              <a:rPr lang="en-US" sz="3200" b="1" dirty="0" smtClean="0">
                <a:solidFill>
                  <a:srgbClr val="FF0000"/>
                </a:solidFill>
              </a:rPr>
              <a:t> </a:t>
            </a:r>
            <a:r>
              <a:rPr lang="en-US" sz="3200" b="1" dirty="0" err="1" smtClean="0">
                <a:solidFill>
                  <a:srgbClr val="FF0000"/>
                </a:solidFill>
              </a:rPr>
              <a:t>rác</a:t>
            </a:r>
            <a:r>
              <a:rPr lang="en-US" sz="3200" b="1" dirty="0" smtClean="0">
                <a:solidFill>
                  <a:srgbClr val="FF0000"/>
                </a:solidFill>
              </a:rPr>
              <a:t> </a:t>
            </a:r>
            <a:r>
              <a:rPr lang="en-US" sz="3200" b="1" dirty="0" err="1" smtClean="0">
                <a:solidFill>
                  <a:srgbClr val="FF0000"/>
                </a:solidFill>
              </a:rPr>
              <a:t>đúng</a:t>
            </a:r>
            <a:r>
              <a:rPr lang="en-US" sz="3200" b="1" dirty="0" smtClean="0">
                <a:solidFill>
                  <a:srgbClr val="FF0000"/>
                </a:solidFill>
              </a:rPr>
              <a:t> </a:t>
            </a:r>
            <a:r>
              <a:rPr lang="en-US" sz="3200" b="1" dirty="0" err="1" smtClean="0">
                <a:solidFill>
                  <a:srgbClr val="FF0000"/>
                </a:solidFill>
              </a:rPr>
              <a:t>nơi</a:t>
            </a:r>
            <a:r>
              <a:rPr lang="en-US" sz="3200" b="1" dirty="0" smtClean="0">
                <a:solidFill>
                  <a:srgbClr val="FF0000"/>
                </a:solidFill>
              </a:rPr>
              <a:t> </a:t>
            </a:r>
            <a:r>
              <a:rPr lang="en-US" sz="3200" b="1" dirty="0" err="1" smtClean="0">
                <a:solidFill>
                  <a:srgbClr val="FF0000"/>
                </a:solidFill>
              </a:rPr>
              <a:t>quy</a:t>
            </a:r>
            <a:r>
              <a:rPr lang="en-US" sz="3200" b="1" dirty="0" smtClean="0">
                <a:solidFill>
                  <a:srgbClr val="FF0000"/>
                </a:solidFill>
              </a:rPr>
              <a:t> </a:t>
            </a:r>
            <a:r>
              <a:rPr lang="en-US" sz="3200" b="1" dirty="0" err="1" smtClean="0">
                <a:solidFill>
                  <a:srgbClr val="FF0000"/>
                </a:solidFill>
              </a:rPr>
              <a:t>định</a:t>
            </a:r>
            <a:endParaRPr lang="vi-VN" sz="1800" b="1" dirty="0">
              <a:solidFill>
                <a:srgbClr val="FF0000"/>
              </a:solidFill>
            </a:endParaRPr>
          </a:p>
        </p:txBody>
      </p:sp>
    </p:spTree>
    <p:extLst>
      <p:ext uri="{BB962C8B-B14F-4D97-AF65-F5344CB8AC3E}">
        <p14:creationId xmlns:p14="http://schemas.microsoft.com/office/powerpoint/2010/main" val="275464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35"/>
          <p:cNvSpPr txBox="1">
            <a:spLocks noGrp="1"/>
          </p:cNvSpPr>
          <p:nvPr>
            <p:ph type="title"/>
          </p:nvPr>
        </p:nvSpPr>
        <p:spPr>
          <a:xfrm>
            <a:off x="1503159" y="1208412"/>
            <a:ext cx="10502796" cy="3372400"/>
          </a:xfrm>
          <a:prstGeom prst="rect">
            <a:avLst/>
          </a:prstGeom>
        </p:spPr>
        <p:txBody>
          <a:bodyPr spcFirstLastPara="1" wrap="square" lIns="121900" tIns="121900" rIns="121900" bIns="121900" anchor="ctr" anchorCtr="0">
            <a:noAutofit/>
          </a:bodyPr>
          <a:lstStyle/>
          <a:p>
            <a:r>
              <a:rPr lang="en" sz="7200" b="1" smtClean="0">
                <a:latin typeface="Cambria" panose="02040503050406030204" pitchFamily="18" charset="0"/>
                <a:ea typeface="Cambria" panose="02040503050406030204" pitchFamily="18" charset="0"/>
                <a:cs typeface="Amiko"/>
                <a:sym typeface="Amiko"/>
              </a:rPr>
              <a:t>Chúc các em học tốt!</a:t>
            </a:r>
            <a:endParaRPr sz="7200" b="1">
              <a:latin typeface="Cambria" panose="02040503050406030204" pitchFamily="18" charset="0"/>
              <a:ea typeface="Cambria" panose="02040503050406030204" pitchFamily="18" charset="0"/>
              <a:cs typeface="Amiko"/>
              <a:sym typeface="Amiko"/>
            </a:endParaRPr>
          </a:p>
        </p:txBody>
      </p:sp>
      <p:sp>
        <p:nvSpPr>
          <p:cNvPr id="759" name="Google Shape;759;p35"/>
          <p:cNvSpPr/>
          <p:nvPr/>
        </p:nvSpPr>
        <p:spPr>
          <a:xfrm rot="5400000">
            <a:off x="978990" y="3724038"/>
            <a:ext cx="2611409" cy="2820836"/>
          </a:xfrm>
          <a:custGeom>
            <a:avLst/>
            <a:gdLst/>
            <a:ahLst/>
            <a:cxnLst/>
            <a:rect l="l" t="t" r="r" b="b"/>
            <a:pathLst>
              <a:path w="30500" h="32946" extrusionOk="0">
                <a:moveTo>
                  <a:pt x="16600" y="1"/>
                </a:moveTo>
                <a:cubicBezTo>
                  <a:pt x="15968" y="1"/>
                  <a:pt x="15328" y="63"/>
                  <a:pt x="14674" y="200"/>
                </a:cubicBezTo>
                <a:cubicBezTo>
                  <a:pt x="11805" y="803"/>
                  <a:pt x="9210" y="2740"/>
                  <a:pt x="7913" y="5372"/>
                </a:cubicBezTo>
                <a:cubicBezTo>
                  <a:pt x="6743" y="7747"/>
                  <a:pt x="6689" y="10507"/>
                  <a:pt x="6451" y="13156"/>
                </a:cubicBezTo>
                <a:cubicBezTo>
                  <a:pt x="6250" y="15806"/>
                  <a:pt x="5793" y="18584"/>
                  <a:pt x="4094" y="20612"/>
                </a:cubicBezTo>
                <a:cubicBezTo>
                  <a:pt x="3326" y="21526"/>
                  <a:pt x="2339" y="22257"/>
                  <a:pt x="1517" y="23134"/>
                </a:cubicBezTo>
                <a:cubicBezTo>
                  <a:pt x="695" y="23993"/>
                  <a:pt x="0" y="25126"/>
                  <a:pt x="73" y="26332"/>
                </a:cubicBezTo>
                <a:cubicBezTo>
                  <a:pt x="165" y="27812"/>
                  <a:pt x="1353" y="29000"/>
                  <a:pt x="2595" y="29840"/>
                </a:cubicBezTo>
                <a:cubicBezTo>
                  <a:pt x="5519" y="31891"/>
                  <a:pt x="9093" y="32946"/>
                  <a:pt x="12666" y="32946"/>
                </a:cubicBezTo>
                <a:cubicBezTo>
                  <a:pt x="15078" y="32946"/>
                  <a:pt x="17490" y="32465"/>
                  <a:pt x="19700" y="31485"/>
                </a:cubicBezTo>
                <a:cubicBezTo>
                  <a:pt x="25182" y="29073"/>
                  <a:pt x="29220" y="23682"/>
                  <a:pt x="30024" y="17761"/>
                </a:cubicBezTo>
                <a:cubicBezTo>
                  <a:pt x="30500" y="14125"/>
                  <a:pt x="29769" y="10360"/>
                  <a:pt x="28051" y="7126"/>
                </a:cubicBezTo>
                <a:cubicBezTo>
                  <a:pt x="26443" y="4056"/>
                  <a:pt x="24542" y="2302"/>
                  <a:pt x="21417" y="1059"/>
                </a:cubicBezTo>
                <a:cubicBezTo>
                  <a:pt x="19832" y="425"/>
                  <a:pt x="18247" y="1"/>
                  <a:pt x="1660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60" name="Google Shape;760;p35"/>
          <p:cNvGrpSpPr/>
          <p:nvPr/>
        </p:nvGrpSpPr>
        <p:grpSpPr>
          <a:xfrm>
            <a:off x="452778" y="1537456"/>
            <a:ext cx="1475492" cy="1497057"/>
            <a:chOff x="6575458" y="1821066"/>
            <a:chExt cx="1106619" cy="1122793"/>
          </a:xfrm>
        </p:grpSpPr>
        <p:sp>
          <p:nvSpPr>
            <p:cNvPr id="761" name="Google Shape;761;p35"/>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5"/>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5"/>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5"/>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5"/>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5"/>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35"/>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35"/>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35"/>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35"/>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1" name="Google Shape;771;p35"/>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2" name="Google Shape;772;p35"/>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3" name="Google Shape;773;p35"/>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4" name="Google Shape;774;p35"/>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5" name="Google Shape;775;p35"/>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6" name="Google Shape;776;p35"/>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77" name="Google Shape;777;p35"/>
          <p:cNvGrpSpPr/>
          <p:nvPr/>
        </p:nvGrpSpPr>
        <p:grpSpPr>
          <a:xfrm>
            <a:off x="8455821" y="3512378"/>
            <a:ext cx="2661340" cy="2822575"/>
            <a:chOff x="6511825" y="716225"/>
            <a:chExt cx="1677456" cy="1779382"/>
          </a:xfrm>
        </p:grpSpPr>
        <p:sp>
          <p:nvSpPr>
            <p:cNvPr id="778" name="Google Shape;778;p35"/>
            <p:cNvSpPr/>
            <p:nvPr/>
          </p:nvSpPr>
          <p:spPr>
            <a:xfrm>
              <a:off x="6511825" y="716225"/>
              <a:ext cx="1677456" cy="1779382"/>
            </a:xfrm>
            <a:custGeom>
              <a:avLst/>
              <a:gdLst/>
              <a:ahLst/>
              <a:cxnLst/>
              <a:rect l="l" t="t" r="r" b="b"/>
              <a:pathLst>
                <a:path w="46912" h="49759" extrusionOk="0">
                  <a:moveTo>
                    <a:pt x="20325" y="1"/>
                  </a:moveTo>
                  <a:cubicBezTo>
                    <a:pt x="19920" y="953"/>
                    <a:pt x="19539" y="1906"/>
                    <a:pt x="19134" y="2882"/>
                  </a:cubicBezTo>
                  <a:lnTo>
                    <a:pt x="15372" y="1310"/>
                  </a:lnTo>
                  <a:lnTo>
                    <a:pt x="1" y="38398"/>
                  </a:lnTo>
                  <a:lnTo>
                    <a:pt x="27028" y="49614"/>
                  </a:lnTo>
                  <a:cubicBezTo>
                    <a:pt x="27290" y="49670"/>
                    <a:pt x="27751" y="49759"/>
                    <a:pt x="28329" y="49759"/>
                  </a:cubicBezTo>
                  <a:cubicBezTo>
                    <a:pt x="28855" y="49759"/>
                    <a:pt x="29478" y="49685"/>
                    <a:pt x="30136" y="49447"/>
                  </a:cubicBezTo>
                  <a:cubicBezTo>
                    <a:pt x="31017" y="49114"/>
                    <a:pt x="31624" y="48626"/>
                    <a:pt x="31981" y="48292"/>
                  </a:cubicBezTo>
                  <a:cubicBezTo>
                    <a:pt x="36744" y="36839"/>
                    <a:pt x="41506" y="25385"/>
                    <a:pt x="46280" y="13919"/>
                  </a:cubicBezTo>
                  <a:cubicBezTo>
                    <a:pt x="46650" y="12883"/>
                    <a:pt x="46911" y="11597"/>
                    <a:pt x="46280" y="10716"/>
                  </a:cubicBezTo>
                  <a:cubicBezTo>
                    <a:pt x="45959" y="10264"/>
                    <a:pt x="45507" y="10062"/>
                    <a:pt x="45328" y="9990"/>
                  </a:cubicBezTo>
                  <a:cubicBezTo>
                    <a:pt x="43840" y="9347"/>
                    <a:pt x="33934" y="5394"/>
                    <a:pt x="2032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9" name="Google Shape;779;p35"/>
            <p:cNvSpPr/>
            <p:nvPr/>
          </p:nvSpPr>
          <p:spPr>
            <a:xfrm>
              <a:off x="7123647" y="754987"/>
              <a:ext cx="977074" cy="410561"/>
            </a:xfrm>
            <a:custGeom>
              <a:avLst/>
              <a:gdLst/>
              <a:ahLst/>
              <a:cxnLst/>
              <a:rect l="l" t="t" r="r" b="b"/>
              <a:pathLst>
                <a:path w="27325" h="11481" extrusionOk="0">
                  <a:moveTo>
                    <a:pt x="2786" y="0"/>
                  </a:moveTo>
                  <a:cubicBezTo>
                    <a:pt x="2548" y="155"/>
                    <a:pt x="2274" y="286"/>
                    <a:pt x="1965" y="429"/>
                  </a:cubicBezTo>
                  <a:cubicBezTo>
                    <a:pt x="1215" y="738"/>
                    <a:pt x="536" y="881"/>
                    <a:pt x="0" y="941"/>
                  </a:cubicBezTo>
                  <a:cubicBezTo>
                    <a:pt x="667" y="1215"/>
                    <a:pt x="1346" y="1500"/>
                    <a:pt x="2024" y="1774"/>
                  </a:cubicBezTo>
                  <a:cubicBezTo>
                    <a:pt x="2679" y="2108"/>
                    <a:pt x="3405" y="2334"/>
                    <a:pt x="4096" y="2608"/>
                  </a:cubicBezTo>
                  <a:cubicBezTo>
                    <a:pt x="4798" y="2893"/>
                    <a:pt x="5489" y="3179"/>
                    <a:pt x="6203" y="3465"/>
                  </a:cubicBezTo>
                  <a:cubicBezTo>
                    <a:pt x="7608" y="4025"/>
                    <a:pt x="9025" y="4596"/>
                    <a:pt x="10418" y="5156"/>
                  </a:cubicBezTo>
                  <a:cubicBezTo>
                    <a:pt x="13228" y="6287"/>
                    <a:pt x="16050" y="7418"/>
                    <a:pt x="18836" y="8537"/>
                  </a:cubicBezTo>
                  <a:cubicBezTo>
                    <a:pt x="20169" y="9073"/>
                    <a:pt x="21479" y="9597"/>
                    <a:pt x="22801" y="10121"/>
                  </a:cubicBezTo>
                  <a:cubicBezTo>
                    <a:pt x="23455" y="10394"/>
                    <a:pt x="24122" y="10668"/>
                    <a:pt x="24777" y="10918"/>
                  </a:cubicBezTo>
                  <a:cubicBezTo>
                    <a:pt x="25250" y="11106"/>
                    <a:pt x="25837" y="11481"/>
                    <a:pt x="26383" y="11481"/>
                  </a:cubicBezTo>
                  <a:cubicBezTo>
                    <a:pt x="26564" y="11481"/>
                    <a:pt x="26742" y="11439"/>
                    <a:pt x="26908" y="11335"/>
                  </a:cubicBezTo>
                  <a:cubicBezTo>
                    <a:pt x="26932" y="11299"/>
                    <a:pt x="27325" y="11061"/>
                    <a:pt x="27325" y="10716"/>
                  </a:cubicBezTo>
                  <a:cubicBezTo>
                    <a:pt x="27325" y="10323"/>
                    <a:pt x="26801" y="10037"/>
                    <a:pt x="26623" y="9930"/>
                  </a:cubicBezTo>
                  <a:cubicBezTo>
                    <a:pt x="25289" y="9168"/>
                    <a:pt x="6132" y="1358"/>
                    <a:pt x="278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41570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4E5F59-507C-40DD-9BB1-E2190178D95C}"/>
              </a:ext>
            </a:extLst>
          </p:cNvPr>
          <p:cNvSpPr txBox="1"/>
          <p:nvPr/>
        </p:nvSpPr>
        <p:spPr>
          <a:xfrm>
            <a:off x="1352771" y="125193"/>
            <a:ext cx="7559749" cy="1384950"/>
          </a:xfrm>
          <a:prstGeom prst="rect">
            <a:avLst/>
          </a:prstGeom>
          <a:noFill/>
        </p:spPr>
        <p:txBody>
          <a:bodyPr wrap="square" lIns="91396" tIns="45698" rIns="91396" bIns="45698" rtlCol="0">
            <a:spAutoFit/>
          </a:bodyPr>
          <a:lstStyle/>
          <a:p>
            <a:r>
              <a:rPr lang="en-US" sz="3600" b="1" dirty="0" err="1">
                <a:solidFill>
                  <a:srgbClr val="00722F"/>
                </a:solidFill>
                <a:latin typeface="Cambria" panose="02040503050406030204" pitchFamily="18" charset="0"/>
                <a:ea typeface="Cambria" panose="02040503050406030204" pitchFamily="18" charset="0"/>
                <a:cs typeface="#9Slide03 Arima Madurai" panose="00000500000000000000" pitchFamily="2" charset="0"/>
              </a:rPr>
              <a:t>Bài</a:t>
            </a:r>
            <a:r>
              <a:rPr lang="en-US" sz="3600" b="1" dirty="0">
                <a:solidFill>
                  <a:srgbClr val="00722F"/>
                </a:solidFill>
                <a:latin typeface="Cambria" panose="02040503050406030204" pitchFamily="18" charset="0"/>
                <a:ea typeface="Cambria" panose="02040503050406030204" pitchFamily="18" charset="0"/>
                <a:cs typeface="#9Slide03 Arima Madurai" panose="00000500000000000000" pitchFamily="2" charset="0"/>
              </a:rPr>
              <a:t> </a:t>
            </a:r>
            <a:r>
              <a:rPr lang="en-US" sz="3600" b="1" dirty="0" err="1">
                <a:solidFill>
                  <a:srgbClr val="00722F"/>
                </a:solidFill>
                <a:latin typeface="Cambria" panose="02040503050406030204" pitchFamily="18" charset="0"/>
                <a:ea typeface="Cambria" panose="02040503050406030204" pitchFamily="18" charset="0"/>
                <a:cs typeface="#9Slide03 Arima Madurai" panose="00000500000000000000" pitchFamily="2" charset="0"/>
              </a:rPr>
              <a:t>đọc</a:t>
            </a:r>
            <a:r>
              <a:rPr lang="en-US" sz="3600" b="1" dirty="0">
                <a:solidFill>
                  <a:srgbClr val="00722F"/>
                </a:solidFill>
                <a:latin typeface="Cambria" panose="02040503050406030204" pitchFamily="18" charset="0"/>
                <a:ea typeface="Cambria" panose="02040503050406030204" pitchFamily="18" charset="0"/>
                <a:cs typeface="#9Slide03 Arima Madurai" panose="00000500000000000000" pitchFamily="2" charset="0"/>
              </a:rPr>
              <a:t> </a:t>
            </a:r>
            <a:r>
              <a:rPr lang="en-US" sz="3600" b="1" dirty="0" smtClean="0">
                <a:solidFill>
                  <a:srgbClr val="00722F"/>
                </a:solidFill>
                <a:latin typeface="Cambria" panose="02040503050406030204" pitchFamily="18" charset="0"/>
                <a:ea typeface="Cambria" panose="02040503050406030204" pitchFamily="18" charset="0"/>
                <a:cs typeface="#9Slide03 Arima Madurai" panose="00000500000000000000" pitchFamily="2" charset="0"/>
              </a:rPr>
              <a:t>2:</a:t>
            </a:r>
            <a:endParaRPr lang="en-US" sz="3600" b="1" dirty="0" smtClean="0">
              <a:solidFill>
                <a:srgbClr val="00722F"/>
              </a:solidFill>
              <a:latin typeface="Cambria" panose="02040503050406030204" pitchFamily="18" charset="0"/>
              <a:ea typeface="Cambria" panose="02040503050406030204" pitchFamily="18" charset="0"/>
              <a:cs typeface="#9Slide03 Arima Madurai" panose="00000500000000000000" pitchFamily="2" charset="0"/>
            </a:endParaRPr>
          </a:p>
          <a:p>
            <a:pPr algn="r"/>
            <a:r>
              <a:rPr lang="en-US" sz="3600" b="1" dirty="0"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 </a:t>
            </a:r>
            <a:r>
              <a:rPr lang="en-US" sz="4800" b="1" dirty="0" err="1" smtClean="0">
                <a:solidFill>
                  <a:srgbClr val="FF3205"/>
                </a:solidFill>
                <a:latin typeface="Cambria" panose="02040503050406030204" pitchFamily="18" charset="0"/>
                <a:ea typeface="Cambria" panose="02040503050406030204" pitchFamily="18" charset="0"/>
                <a:cs typeface="#9Slide03 Arima Madurai" panose="00000500000000000000" pitchFamily="2" charset="0"/>
              </a:rPr>
              <a:t>Nhập</a:t>
            </a:r>
            <a:r>
              <a:rPr lang="en-US" sz="4800" b="1" dirty="0" smtClean="0">
                <a:solidFill>
                  <a:srgbClr val="FF3205"/>
                </a:solidFill>
                <a:latin typeface="Cambria" panose="02040503050406030204" pitchFamily="18" charset="0"/>
                <a:ea typeface="Cambria" panose="02040503050406030204" pitchFamily="18" charset="0"/>
                <a:cs typeface="#9Slide03 Arima Madurai" panose="00000500000000000000" pitchFamily="2" charset="0"/>
              </a:rPr>
              <a:t> </a:t>
            </a:r>
            <a:r>
              <a:rPr lang="en-US" sz="4800" b="1" dirty="0" err="1" smtClean="0">
                <a:solidFill>
                  <a:srgbClr val="FF3205"/>
                </a:solidFill>
                <a:latin typeface="Cambria" panose="02040503050406030204" pitchFamily="18" charset="0"/>
                <a:ea typeface="Cambria" panose="02040503050406030204" pitchFamily="18" charset="0"/>
                <a:cs typeface="#9Slide03 Arima Madurai" panose="00000500000000000000" pitchFamily="2" charset="0"/>
              </a:rPr>
              <a:t>gia</a:t>
            </a:r>
            <a:r>
              <a:rPr lang="en-US" sz="4800" b="1" dirty="0" smtClean="0">
                <a:solidFill>
                  <a:srgbClr val="FF3205"/>
                </a:solidFill>
                <a:latin typeface="Cambria" panose="02040503050406030204" pitchFamily="18" charset="0"/>
                <a:ea typeface="Cambria" panose="02040503050406030204" pitchFamily="18" charset="0"/>
                <a:cs typeface="#9Slide03 Arima Madurai" panose="00000500000000000000" pitchFamily="2" charset="0"/>
              </a:rPr>
              <a:t> </a:t>
            </a:r>
            <a:r>
              <a:rPr lang="en-US" sz="4800" b="1" dirty="0" err="1" smtClean="0">
                <a:solidFill>
                  <a:srgbClr val="FF3205"/>
                </a:solidFill>
                <a:latin typeface="Cambria" panose="02040503050406030204" pitchFamily="18" charset="0"/>
                <a:ea typeface="Cambria" panose="02040503050406030204" pitchFamily="18" charset="0"/>
                <a:cs typeface="#9Slide03 Arima Madurai" panose="00000500000000000000" pitchFamily="2" charset="0"/>
              </a:rPr>
              <a:t>tùy</a:t>
            </a:r>
            <a:r>
              <a:rPr lang="en-US" sz="4800" b="1" dirty="0" smtClean="0">
                <a:solidFill>
                  <a:srgbClr val="FF3205"/>
                </a:solidFill>
                <a:latin typeface="Cambria" panose="02040503050406030204" pitchFamily="18" charset="0"/>
                <a:ea typeface="Cambria" panose="02040503050406030204" pitchFamily="18" charset="0"/>
                <a:cs typeface="#9Slide03 Arima Madurai" panose="00000500000000000000" pitchFamily="2" charset="0"/>
              </a:rPr>
              <a:t> </a:t>
            </a:r>
            <a:r>
              <a:rPr lang="en-US" sz="4800" b="1" dirty="0" err="1" smtClean="0">
                <a:solidFill>
                  <a:srgbClr val="FF3205"/>
                </a:solidFill>
                <a:latin typeface="Cambria" panose="02040503050406030204" pitchFamily="18" charset="0"/>
                <a:ea typeface="Cambria" panose="02040503050406030204" pitchFamily="18" charset="0"/>
                <a:cs typeface="#9Slide03 Arima Madurai" panose="00000500000000000000" pitchFamily="2" charset="0"/>
              </a:rPr>
              <a:t>tục</a:t>
            </a:r>
            <a:endParaRPr lang="vi-VN" sz="4800" b="1" dirty="0">
              <a:solidFill>
                <a:srgbClr val="FF3205"/>
              </a:solidFill>
              <a:latin typeface="Cambria" panose="02040503050406030204" pitchFamily="18" charset="0"/>
              <a:ea typeface="Cambria" panose="02040503050406030204" pitchFamily="18" charset="0"/>
              <a:cs typeface="#9Slide03 Arima Madurai" panose="00000500000000000000" pitchFamily="2"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3290" t="9293" r="11454" b="59192"/>
          <a:stretch/>
        </p:blipFill>
        <p:spPr>
          <a:xfrm>
            <a:off x="1352771" y="1510143"/>
            <a:ext cx="9342938" cy="5062220"/>
          </a:xfrm>
          <a:prstGeom prst="rect">
            <a:avLst/>
          </a:prstGeom>
        </p:spPr>
      </p:pic>
    </p:spTree>
    <p:extLst>
      <p:ext uri="{BB962C8B-B14F-4D97-AF65-F5344CB8AC3E}">
        <p14:creationId xmlns:p14="http://schemas.microsoft.com/office/powerpoint/2010/main" val="50520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remium Vector | Cartoon happy kids reading a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975" y="-162838"/>
            <a:ext cx="8446558" cy="596749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845791" y="4864002"/>
            <a:ext cx="10272000" cy="2406637"/>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7200" b="1" smtClean="0">
                <a:solidFill>
                  <a:srgbClr val="CC00FF"/>
                </a:solidFill>
                <a:latin typeface="Cambria" panose="02040503050406030204" pitchFamily="18" charset="0"/>
                <a:ea typeface="Cambria" panose="02040503050406030204" pitchFamily="18" charset="0"/>
              </a:rPr>
              <a:t>LUYỆN ĐỌC</a:t>
            </a:r>
            <a:endParaRPr lang="en-US" sz="7200" b="1">
              <a:solidFill>
                <a:srgbClr val="CC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276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554135" y="903767"/>
            <a:ext cx="10058400" cy="5689282"/>
          </a:xfrm>
          <a:prstGeom prst="rect">
            <a:avLst/>
          </a:prstGeom>
        </p:spPr>
      </p:pic>
      <p:sp>
        <p:nvSpPr>
          <p:cNvPr id="5" name="Rounded Rectangle 13">
            <a:extLst>
              <a:ext uri="{FF2B5EF4-FFF2-40B4-BE49-F238E27FC236}">
                <a16:creationId xmlns:a16="http://schemas.microsoft.com/office/drawing/2014/main" id="{AB067D72-AA5E-44AD-B77C-DB6EDC0643CF}"/>
              </a:ext>
            </a:extLst>
          </p:cNvPr>
          <p:cNvSpPr/>
          <p:nvPr/>
        </p:nvSpPr>
        <p:spPr>
          <a:xfrm>
            <a:off x="63798" y="51735"/>
            <a:ext cx="1605515" cy="373569"/>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LUYỆN ĐỌC</a:t>
            </a:r>
          </a:p>
        </p:txBody>
      </p:sp>
      <p:sp>
        <p:nvSpPr>
          <p:cNvPr id="3" name="Oval 2"/>
          <p:cNvSpPr/>
          <p:nvPr/>
        </p:nvSpPr>
        <p:spPr>
          <a:xfrm>
            <a:off x="256073" y="584789"/>
            <a:ext cx="414670" cy="414670"/>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rgbClr val="7030A0"/>
                </a:solidFill>
                <a:latin typeface="Cambria" panose="02040503050406030204" pitchFamily="18" charset="0"/>
                <a:ea typeface="Cambria" panose="02040503050406030204" pitchFamily="18" charset="0"/>
              </a:rPr>
              <a:t>1</a:t>
            </a:r>
            <a:endParaRPr lang="en-US" sz="2800" b="1" dirty="0">
              <a:solidFill>
                <a:srgbClr val="7030A0"/>
              </a:solidFill>
              <a:latin typeface="Cambria" panose="02040503050406030204" pitchFamily="18" charset="0"/>
              <a:ea typeface="Cambria" panose="02040503050406030204" pitchFamily="18" charset="0"/>
            </a:endParaRPr>
          </a:p>
        </p:txBody>
      </p:sp>
      <p:sp>
        <p:nvSpPr>
          <p:cNvPr id="7" name="Oval 6"/>
          <p:cNvSpPr/>
          <p:nvPr/>
        </p:nvSpPr>
        <p:spPr>
          <a:xfrm>
            <a:off x="256073" y="1812850"/>
            <a:ext cx="414670" cy="414670"/>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rgbClr val="7030A0"/>
                </a:solidFill>
                <a:latin typeface="Cambria" panose="02040503050406030204" pitchFamily="18" charset="0"/>
                <a:ea typeface="Cambria" panose="02040503050406030204" pitchFamily="18" charset="0"/>
              </a:rPr>
              <a:t>2</a:t>
            </a:r>
            <a:endParaRPr lang="en-US" sz="2800" b="1" dirty="0">
              <a:solidFill>
                <a:srgbClr val="7030A0"/>
              </a:solidFill>
              <a:latin typeface="Cambria" panose="02040503050406030204" pitchFamily="18" charset="0"/>
              <a:ea typeface="Cambria" panose="02040503050406030204" pitchFamily="18" charset="0"/>
            </a:endParaRPr>
          </a:p>
        </p:txBody>
      </p:sp>
      <p:sp>
        <p:nvSpPr>
          <p:cNvPr id="8" name="Oval 7"/>
          <p:cNvSpPr/>
          <p:nvPr/>
        </p:nvSpPr>
        <p:spPr>
          <a:xfrm>
            <a:off x="315430" y="2599298"/>
            <a:ext cx="414670" cy="414670"/>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rgbClr val="7030A0"/>
                </a:solidFill>
                <a:latin typeface="Cambria" panose="02040503050406030204" pitchFamily="18" charset="0"/>
                <a:ea typeface="Cambria" panose="02040503050406030204" pitchFamily="18" charset="0"/>
              </a:rPr>
              <a:t>3</a:t>
            </a:r>
            <a:endParaRPr lang="en-US" sz="2800" b="1" dirty="0">
              <a:solidFill>
                <a:srgbClr val="7030A0"/>
              </a:solidFill>
              <a:latin typeface="Cambria" panose="02040503050406030204" pitchFamily="18" charset="0"/>
              <a:ea typeface="Cambria" panose="02040503050406030204" pitchFamily="18" charset="0"/>
            </a:endParaRPr>
          </a:p>
        </p:txBody>
      </p:sp>
      <p:sp>
        <p:nvSpPr>
          <p:cNvPr id="9" name="Oval 8"/>
          <p:cNvSpPr/>
          <p:nvPr/>
        </p:nvSpPr>
        <p:spPr>
          <a:xfrm>
            <a:off x="315430" y="3320374"/>
            <a:ext cx="414670" cy="414670"/>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solidFill>
                  <a:srgbClr val="7030A0"/>
                </a:solidFill>
                <a:latin typeface="Cambria" panose="02040503050406030204" pitchFamily="18" charset="0"/>
                <a:ea typeface="Cambria" panose="02040503050406030204" pitchFamily="18" charset="0"/>
              </a:rPr>
              <a:t>4</a:t>
            </a:r>
            <a:endParaRPr lang="en-US" sz="2800" b="1" dirty="0">
              <a:solidFill>
                <a:srgbClr val="7030A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973" t="40404" b="14141"/>
          <a:stretch/>
        </p:blipFill>
        <p:spPr>
          <a:xfrm>
            <a:off x="866555" y="425304"/>
            <a:ext cx="9694325" cy="6619481"/>
          </a:xfrm>
          <a:prstGeom prst="rect">
            <a:avLst/>
          </a:prstGeom>
        </p:spPr>
      </p:pic>
      <p:sp>
        <p:nvSpPr>
          <p:cNvPr id="10" name="Oval 9"/>
          <p:cNvSpPr/>
          <p:nvPr/>
        </p:nvSpPr>
        <p:spPr>
          <a:xfrm>
            <a:off x="353979" y="5187962"/>
            <a:ext cx="414670" cy="414670"/>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solidFill>
                  <a:srgbClr val="7030A0"/>
                </a:solidFill>
                <a:latin typeface="Cambria" panose="02040503050406030204" pitchFamily="18" charset="0"/>
                <a:ea typeface="Cambria" panose="02040503050406030204" pitchFamily="18" charset="0"/>
              </a:rPr>
              <a:t>5</a:t>
            </a:r>
            <a:endParaRPr lang="en-US" sz="2800" b="1"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0885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2" name="Title 1"/>
          <p:cNvSpPr>
            <a:spLocks noGrp="1"/>
          </p:cNvSpPr>
          <p:nvPr>
            <p:ph type="title"/>
          </p:nvPr>
        </p:nvSpPr>
        <p:spPr>
          <a:xfrm>
            <a:off x="908421" y="1654999"/>
            <a:ext cx="10272000" cy="2406637"/>
          </a:xfrm>
        </p:spPr>
        <p:txBody>
          <a:bodyPr/>
          <a:lstStyle/>
          <a:p>
            <a:r>
              <a:rPr lang="en-US" sz="4800" dirty="0" err="1" smtClean="0"/>
              <a:t>Bru-nây</a:t>
            </a:r>
            <a:r>
              <a:rPr lang="en-US" sz="4800" dirty="0"/>
              <a:t/>
            </a:r>
            <a:br>
              <a:rPr lang="en-US" sz="4800" dirty="0"/>
            </a:br>
            <a:r>
              <a:rPr lang="en-US" sz="4800" dirty="0" err="1" smtClean="0"/>
              <a:t>từ</a:t>
            </a:r>
            <a:r>
              <a:rPr lang="en-US" sz="4800" dirty="0" smtClean="0"/>
              <a:t> </a:t>
            </a:r>
            <a:r>
              <a:rPr lang="en-US" sz="4800" dirty="0" err="1" smtClean="0"/>
              <a:t>chối</a:t>
            </a:r>
            <a:r>
              <a:rPr lang="en-US" sz="4800" dirty="0"/>
              <a:t/>
            </a:r>
            <a:br>
              <a:rPr lang="en-US" sz="4800" dirty="0"/>
            </a:br>
            <a:r>
              <a:rPr lang="en-US" sz="4800" dirty="0" smtClean="0"/>
              <a:t> </a:t>
            </a:r>
            <a:r>
              <a:rPr lang="en-US" sz="4800" dirty="0" err="1"/>
              <a:t>tay</a:t>
            </a:r>
            <a:r>
              <a:rPr lang="en-US" sz="4800" dirty="0"/>
              <a:t> </a:t>
            </a:r>
            <a:r>
              <a:rPr lang="en-US" sz="4800" dirty="0" err="1" smtClean="0"/>
              <a:t>trái</a:t>
            </a:r>
            <a:r>
              <a:rPr lang="en-US" sz="4800" dirty="0"/>
              <a:t/>
            </a:r>
            <a:br>
              <a:rPr lang="en-US" sz="4800" dirty="0"/>
            </a:br>
            <a:r>
              <a:rPr lang="en-US" sz="4800" dirty="0" smtClean="0"/>
              <a:t> </a:t>
            </a:r>
            <a:r>
              <a:rPr lang="en-US" sz="4800" dirty="0" err="1"/>
              <a:t>làm</a:t>
            </a:r>
            <a:r>
              <a:rPr lang="en-US" sz="4800" dirty="0"/>
              <a:t> </a:t>
            </a:r>
            <a:r>
              <a:rPr lang="en-US" sz="4800" dirty="0" err="1"/>
              <a:t>việc</a:t>
            </a:r>
            <a:r>
              <a:rPr lang="en-US" sz="4800" dirty="0"/>
              <a:t> </a:t>
            </a:r>
            <a:r>
              <a:rPr lang="en-US" sz="4800" dirty="0" err="1" smtClean="0"/>
              <a:t>này</a:t>
            </a:r>
            <a:endParaRPr lang="en-US" sz="8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865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2" name="Title 1"/>
          <p:cNvSpPr>
            <a:spLocks noGrp="1"/>
          </p:cNvSpPr>
          <p:nvPr>
            <p:ph type="title"/>
          </p:nvPr>
        </p:nvSpPr>
        <p:spPr>
          <a:xfrm>
            <a:off x="468620" y="2048403"/>
            <a:ext cx="11543272" cy="2406637"/>
          </a:xfrm>
        </p:spPr>
        <p:txBody>
          <a:bodyPr/>
          <a:lstStyle/>
          <a:p>
            <a:r>
              <a:rPr lang="en-US" sz="4000" i="1" dirty="0" err="1"/>
              <a:t>Vì</a:t>
            </a:r>
            <a:r>
              <a:rPr lang="en-US" sz="4000" i="1" dirty="0"/>
              <a:t> </a:t>
            </a:r>
            <a:r>
              <a:rPr lang="en-US" sz="4000" i="1" dirty="0" err="1"/>
              <a:t>vậy</a:t>
            </a:r>
            <a:r>
              <a:rPr lang="en-US" sz="4000" i="1" dirty="0" smtClean="0"/>
              <a:t>, </a:t>
            </a:r>
            <a:r>
              <a:rPr lang="en-US" sz="4000" i="1" dirty="0" err="1"/>
              <a:t>bạn</a:t>
            </a:r>
            <a:r>
              <a:rPr lang="en-US" sz="4000" i="1" dirty="0"/>
              <a:t> </a:t>
            </a:r>
            <a:r>
              <a:rPr lang="en-US" sz="4000" i="1" dirty="0" err="1"/>
              <a:t>hãy</a:t>
            </a:r>
            <a:r>
              <a:rPr lang="en-US" sz="4000" i="1" dirty="0"/>
              <a:t> </a:t>
            </a:r>
            <a:r>
              <a:rPr lang="en-US" sz="4000" i="1" dirty="0" err="1"/>
              <a:t>dùng</a:t>
            </a:r>
            <a:r>
              <a:rPr lang="en-US" sz="4000" i="1" dirty="0"/>
              <a:t> </a:t>
            </a:r>
            <a:r>
              <a:rPr lang="en-US" sz="4000" i="1" dirty="0" err="1"/>
              <a:t>tay</a:t>
            </a:r>
            <a:r>
              <a:rPr lang="en-US" sz="4000" i="1" dirty="0"/>
              <a:t> </a:t>
            </a:r>
            <a:r>
              <a:rPr lang="en-US" sz="4000" i="1" dirty="0" err="1" smtClean="0"/>
              <a:t>phải</a:t>
            </a:r>
            <a:r>
              <a:rPr lang="en-US" sz="4000" i="1" dirty="0"/>
              <a:t> </a:t>
            </a:r>
            <a:r>
              <a:rPr lang="en-US" sz="4000" i="1" dirty="0" smtClean="0"/>
              <a:t> </a:t>
            </a:r>
            <a:r>
              <a:rPr lang="en-US" sz="4000" i="1" dirty="0" err="1"/>
              <a:t>hoặc</a:t>
            </a:r>
            <a:r>
              <a:rPr lang="en-US" sz="4000" i="1" dirty="0"/>
              <a:t> </a:t>
            </a:r>
            <a:r>
              <a:rPr lang="en-US" sz="4000" i="1" dirty="0" err="1"/>
              <a:t>để</a:t>
            </a:r>
            <a:r>
              <a:rPr lang="en-US" sz="4000" i="1" dirty="0"/>
              <a:t> </a:t>
            </a:r>
            <a:r>
              <a:rPr lang="en-US" sz="4000" i="1" dirty="0" err="1"/>
              <a:t>tay</a:t>
            </a:r>
            <a:r>
              <a:rPr lang="en-US" sz="4000" i="1" dirty="0"/>
              <a:t> </a:t>
            </a:r>
            <a:r>
              <a:rPr lang="en-US" sz="4000" i="1" dirty="0" err="1"/>
              <a:t>trái</a:t>
            </a:r>
            <a:r>
              <a:rPr lang="en-US" sz="4000" i="1" dirty="0"/>
              <a:t> </a:t>
            </a:r>
            <a:r>
              <a:rPr lang="en-US" sz="4000" i="1" dirty="0" err="1"/>
              <a:t>dưới</a:t>
            </a:r>
            <a:r>
              <a:rPr lang="en-US" sz="4000" i="1" dirty="0"/>
              <a:t> </a:t>
            </a:r>
            <a:r>
              <a:rPr lang="en-US" sz="4000" i="1" dirty="0" err="1"/>
              <a:t>cổ</a:t>
            </a:r>
            <a:r>
              <a:rPr lang="en-US" sz="4000" i="1" dirty="0"/>
              <a:t> </a:t>
            </a:r>
            <a:r>
              <a:rPr lang="en-US" sz="4000" i="1" dirty="0" err="1"/>
              <a:t>tay</a:t>
            </a:r>
            <a:r>
              <a:rPr lang="en-US" sz="4000" i="1" dirty="0"/>
              <a:t> </a:t>
            </a:r>
            <a:r>
              <a:rPr lang="en-US" sz="4000" i="1" dirty="0" err="1" smtClean="0"/>
              <a:t>phải</a:t>
            </a:r>
            <a:r>
              <a:rPr lang="en-US" sz="4000" i="1" dirty="0"/>
              <a:t> </a:t>
            </a:r>
            <a:r>
              <a:rPr lang="en-US" sz="4000" i="1" dirty="0" smtClean="0"/>
              <a:t> </a:t>
            </a:r>
            <a:r>
              <a:rPr lang="en-US" sz="4000" i="1" dirty="0" err="1"/>
              <a:t>khi</a:t>
            </a:r>
            <a:r>
              <a:rPr lang="en-US" sz="4000" i="1" dirty="0"/>
              <a:t> </a:t>
            </a:r>
            <a:r>
              <a:rPr lang="en-US" sz="4000" i="1" dirty="0" err="1"/>
              <a:t>đưa</a:t>
            </a:r>
            <a:r>
              <a:rPr lang="en-US" sz="4000" i="1" dirty="0"/>
              <a:t> </a:t>
            </a:r>
            <a:r>
              <a:rPr lang="en-US" sz="4000" i="1" dirty="0" err="1"/>
              <a:t>hoặc</a:t>
            </a:r>
            <a:r>
              <a:rPr lang="en-US" sz="4000" i="1" dirty="0"/>
              <a:t> </a:t>
            </a:r>
            <a:r>
              <a:rPr lang="en-US" sz="4000" i="1" dirty="0" err="1"/>
              <a:t>nhận</a:t>
            </a:r>
            <a:r>
              <a:rPr lang="en-US" sz="4000" i="1" dirty="0"/>
              <a:t> </a:t>
            </a:r>
            <a:r>
              <a:rPr lang="en-US" sz="4000" i="1" dirty="0" err="1"/>
              <a:t>các</a:t>
            </a:r>
            <a:r>
              <a:rPr lang="en-US" sz="4000" i="1" dirty="0"/>
              <a:t> </a:t>
            </a:r>
            <a:r>
              <a:rPr lang="en-US" sz="4000" i="1" dirty="0" err="1"/>
              <a:t>vật</a:t>
            </a:r>
            <a:r>
              <a:rPr lang="en-US" sz="4000" i="1" dirty="0"/>
              <a:t>.</a:t>
            </a:r>
            <a:endParaRPr lang="en-US" sz="4000" dirty="0"/>
          </a:p>
        </p:txBody>
      </p:sp>
      <p:cxnSp>
        <p:nvCxnSpPr>
          <p:cNvPr id="3" name="Straight Connector 2">
            <a:extLst>
              <a:ext uri="{FF2B5EF4-FFF2-40B4-BE49-F238E27FC236}">
                <a16:creationId xmlns:a16="http://schemas.microsoft.com/office/drawing/2014/main" id="{D4B664E4-22D2-1E68-DEDC-B0A94A2DBA85}"/>
              </a:ext>
            </a:extLst>
          </p:cNvPr>
          <p:cNvCxnSpPr>
            <a:cxnSpLocks/>
          </p:cNvCxnSpPr>
          <p:nvPr/>
        </p:nvCxnSpPr>
        <p:spPr>
          <a:xfrm flipH="1">
            <a:off x="7893403" y="2642717"/>
            <a:ext cx="101292" cy="5510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4B664E4-22D2-1E68-DEDC-B0A94A2DBA85}"/>
              </a:ext>
            </a:extLst>
          </p:cNvPr>
          <p:cNvCxnSpPr>
            <a:cxnSpLocks/>
          </p:cNvCxnSpPr>
          <p:nvPr/>
        </p:nvCxnSpPr>
        <p:spPr>
          <a:xfrm flipH="1">
            <a:off x="4932219" y="3251721"/>
            <a:ext cx="101292" cy="5510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4B664E4-22D2-1E68-DEDC-B0A94A2DBA85}"/>
              </a:ext>
            </a:extLst>
          </p:cNvPr>
          <p:cNvCxnSpPr>
            <a:cxnSpLocks/>
          </p:cNvCxnSpPr>
          <p:nvPr/>
        </p:nvCxnSpPr>
        <p:spPr>
          <a:xfrm flipH="1">
            <a:off x="2298765" y="2642716"/>
            <a:ext cx="101292" cy="5510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15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CD959C-64EC-7842-E054-E4E36005242C}"/>
              </a:ext>
            </a:extLst>
          </p:cNvPr>
          <p:cNvSpPr txBox="1"/>
          <p:nvPr/>
        </p:nvSpPr>
        <p:spPr>
          <a:xfrm>
            <a:off x="334478" y="2601604"/>
            <a:ext cx="3031776" cy="523220"/>
          </a:xfrm>
          <a:prstGeom prst="rect">
            <a:avLst/>
          </a:prstGeom>
          <a:noFill/>
        </p:spPr>
        <p:txBody>
          <a:bodyPr wrap="square">
            <a:spAutoFit/>
          </a:bodyPr>
          <a:lstStyle/>
          <a:p>
            <a:r>
              <a:rPr lang="en-US" sz="2800" b="1" dirty="0" err="1"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Nhập</a:t>
            </a:r>
            <a:r>
              <a:rPr lang="en-US" sz="2800" b="1" dirty="0"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 </a:t>
            </a:r>
            <a:r>
              <a:rPr lang="en-US" sz="2800" b="1" dirty="0" err="1"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gia</a:t>
            </a:r>
            <a:r>
              <a:rPr lang="en-US" sz="2800" b="1" dirty="0"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 </a:t>
            </a:r>
            <a:r>
              <a:rPr lang="en-US" sz="2800" b="1" dirty="0" err="1"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tùy</a:t>
            </a:r>
            <a:r>
              <a:rPr lang="en-US" sz="2800" b="1" dirty="0"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 </a:t>
            </a:r>
            <a:r>
              <a:rPr lang="en-US" sz="2800" b="1" dirty="0" err="1"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tục</a:t>
            </a:r>
            <a:r>
              <a:rPr lang="en-US" sz="2800" b="1" dirty="0"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a:t>
            </a:r>
            <a:endParaRPr lang="en-US" sz="2800" dirty="0">
              <a:latin typeface="Cambria" panose="02040503050406030204" pitchFamily="18" charset="0"/>
              <a:ea typeface="Cambria" panose="02040503050406030204" pitchFamily="18" charset="0"/>
              <a:cs typeface="#9Slide03 Arima Madurai" panose="00000500000000000000" pitchFamily="2" charset="0"/>
            </a:endParaRPr>
          </a:p>
        </p:txBody>
      </p:sp>
      <p:sp>
        <p:nvSpPr>
          <p:cNvPr id="5" name="TextBox 4">
            <a:extLst>
              <a:ext uri="{FF2B5EF4-FFF2-40B4-BE49-F238E27FC236}">
                <a16:creationId xmlns:a16="http://schemas.microsoft.com/office/drawing/2014/main" id="{D85BD352-23DE-17B9-B322-97E9470D2CFF}"/>
              </a:ext>
            </a:extLst>
          </p:cNvPr>
          <p:cNvSpPr txBox="1"/>
          <p:nvPr/>
        </p:nvSpPr>
        <p:spPr>
          <a:xfrm>
            <a:off x="3545405" y="2480036"/>
            <a:ext cx="7287490" cy="954107"/>
          </a:xfrm>
          <a:prstGeom prst="rect">
            <a:avLst/>
          </a:prstGeom>
          <a:noFill/>
        </p:spPr>
        <p:txBody>
          <a:bodyPr wrap="square">
            <a:spAutoFit/>
          </a:bodyPr>
          <a:lstStyle/>
          <a:p>
            <a:r>
              <a:rPr lang="en-US" sz="2800" dirty="0" err="1" smtClean="0">
                <a:latin typeface="Cambria" panose="02040503050406030204" pitchFamily="18" charset="0"/>
                <a:ea typeface="Cambria" panose="02040503050406030204" pitchFamily="18" charset="0"/>
              </a:rPr>
              <a:t>Đến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nhà</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nào</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nơi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nào</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thì</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phải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theo</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tục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lệ</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tập</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quán</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của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nhà</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đó</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nơi</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đó</a:t>
            </a:r>
            <a:r>
              <a:rPr lang="en-US" sz="2800" dirty="0" smtClean="0">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E8BF0C02-1ED6-89E6-EA67-D6652660D3C4}"/>
              </a:ext>
            </a:extLst>
          </p:cNvPr>
          <p:cNvSpPr txBox="1"/>
          <p:nvPr/>
        </p:nvSpPr>
        <p:spPr>
          <a:xfrm>
            <a:off x="439036" y="3458861"/>
            <a:ext cx="2561122" cy="523220"/>
          </a:xfrm>
          <a:prstGeom prst="rect">
            <a:avLst/>
          </a:prstGeom>
          <a:noFill/>
        </p:spPr>
        <p:txBody>
          <a:bodyPr wrap="square">
            <a:spAutoFit/>
          </a:bodyPr>
          <a:lstStyle/>
          <a:p>
            <a:r>
              <a:rPr lang="en-US" sz="2800" b="1" dirty="0" err="1"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Vương</a:t>
            </a:r>
            <a:r>
              <a:rPr lang="en-US" sz="2800" b="1" dirty="0"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 </a:t>
            </a:r>
            <a:r>
              <a:rPr lang="en-US" sz="2800" b="1" dirty="0" err="1"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quốc</a:t>
            </a:r>
            <a:r>
              <a:rPr lang="en-US" sz="2800" b="1" dirty="0"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a:t>
            </a:r>
            <a:endParaRPr lang="en-US" sz="28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E1CFA2AA-CDD0-8EB1-8733-B6C49FF8862D}"/>
              </a:ext>
            </a:extLst>
          </p:cNvPr>
          <p:cNvSpPr txBox="1"/>
          <p:nvPr/>
        </p:nvSpPr>
        <p:spPr>
          <a:xfrm>
            <a:off x="558114" y="4144258"/>
            <a:ext cx="2027443" cy="523220"/>
          </a:xfrm>
          <a:prstGeom prst="rect">
            <a:avLst/>
          </a:prstGeom>
          <a:noFill/>
        </p:spPr>
        <p:txBody>
          <a:bodyPr wrap="square">
            <a:spAutoFit/>
          </a:bodyPr>
          <a:lstStyle/>
          <a:p>
            <a:r>
              <a:rPr lang="en-US" sz="2800" b="1" dirty="0" err="1"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Bru</a:t>
            </a:r>
            <a:r>
              <a:rPr lang="en-US" sz="2800" b="1" dirty="0"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 - </a:t>
            </a:r>
            <a:r>
              <a:rPr lang="en-US" sz="2800" b="1" dirty="0" err="1"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nây</a:t>
            </a:r>
            <a:r>
              <a:rPr lang="en-US" sz="2800" b="1" dirty="0"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 :</a:t>
            </a:r>
            <a:endParaRPr lang="en-US" sz="2800" b="1" dirty="0">
              <a:solidFill>
                <a:srgbClr val="FF0000"/>
              </a:solidFill>
              <a:latin typeface="Cambria" panose="02040503050406030204" pitchFamily="18" charset="0"/>
              <a:ea typeface="Cambria" panose="02040503050406030204" pitchFamily="18" charset="0"/>
              <a:cs typeface="#9Slide03 Arima Madurai" panose="00000500000000000000" pitchFamily="2" charset="0"/>
            </a:endParaRPr>
          </a:p>
        </p:txBody>
      </p:sp>
      <p:sp>
        <p:nvSpPr>
          <p:cNvPr id="8" name="TextBox 7">
            <a:extLst>
              <a:ext uri="{FF2B5EF4-FFF2-40B4-BE49-F238E27FC236}">
                <a16:creationId xmlns:a16="http://schemas.microsoft.com/office/drawing/2014/main" id="{54D3EEC4-4697-0C83-87D8-6F98C89B49EF}"/>
              </a:ext>
            </a:extLst>
          </p:cNvPr>
          <p:cNvSpPr txBox="1"/>
          <p:nvPr/>
        </p:nvSpPr>
        <p:spPr>
          <a:xfrm>
            <a:off x="2672585" y="4127750"/>
            <a:ext cx="9853220" cy="523220"/>
          </a:xfrm>
          <a:prstGeom prst="rect">
            <a:avLst/>
          </a:prstGeom>
          <a:noFill/>
        </p:spPr>
        <p:txBody>
          <a:bodyPr wrap="square">
            <a:spAutoFit/>
          </a:bodyPr>
          <a:lstStyle/>
          <a:p>
            <a:r>
              <a:rPr lang="en-US" sz="2800" dirty="0" err="1" smtClean="0">
                <a:latin typeface="Cambria" panose="02040503050406030204" pitchFamily="18" charset="0"/>
                <a:ea typeface="Cambria" panose="02040503050406030204" pitchFamily="18" charset="0"/>
                <a:cs typeface="#9Slide03 Arima Madurai" panose="00000500000000000000" pitchFamily="2" charset="0"/>
              </a:rPr>
              <a:t>Một</a:t>
            </a:r>
            <a:r>
              <a:rPr lang="en-US" sz="2800" dirty="0" smtClean="0">
                <a:latin typeface="Cambria" panose="02040503050406030204" pitchFamily="18" charset="0"/>
                <a:ea typeface="Cambria" panose="02040503050406030204" pitchFamily="18" charset="0"/>
                <a:cs typeface="#9Slide03 Arima Madurai" panose="00000500000000000000" pitchFamily="2" charset="0"/>
              </a:rPr>
              <a:t> </a:t>
            </a:r>
            <a:r>
              <a:rPr lang="en-US" sz="2800" dirty="0" err="1" smtClean="0">
                <a:latin typeface="Cambria" panose="02040503050406030204" pitchFamily="18" charset="0"/>
                <a:ea typeface="Cambria" panose="02040503050406030204" pitchFamily="18" charset="0"/>
                <a:cs typeface="#9Slide03 Arima Madurai" panose="00000500000000000000" pitchFamily="2" charset="0"/>
              </a:rPr>
              <a:t>nước</a:t>
            </a:r>
            <a:r>
              <a:rPr lang="en-US" sz="2800" dirty="0" smtClean="0">
                <a:latin typeface="Cambria" panose="02040503050406030204" pitchFamily="18" charset="0"/>
                <a:ea typeface="Cambria" panose="02040503050406030204" pitchFamily="18" charset="0"/>
                <a:cs typeface="#9Slide03 Arima Madurai" panose="00000500000000000000" pitchFamily="2" charset="0"/>
              </a:rPr>
              <a:t> </a:t>
            </a:r>
            <a:r>
              <a:rPr lang="en-US" sz="2800" dirty="0" err="1" smtClean="0">
                <a:latin typeface="Cambria" panose="02040503050406030204" pitchFamily="18" charset="0"/>
                <a:ea typeface="Cambria" panose="02040503050406030204" pitchFamily="18" charset="0"/>
                <a:cs typeface="#9Slide03 Arima Madurai" panose="00000500000000000000" pitchFamily="2" charset="0"/>
              </a:rPr>
              <a:t>châu</a:t>
            </a:r>
            <a:r>
              <a:rPr lang="en-US" sz="2800" dirty="0" smtClean="0">
                <a:latin typeface="Cambria" panose="02040503050406030204" pitchFamily="18" charset="0"/>
                <a:ea typeface="Cambria" panose="02040503050406030204" pitchFamily="18" charset="0"/>
                <a:cs typeface="#9Slide03 Arima Madurai" panose="00000500000000000000" pitchFamily="2" charset="0"/>
              </a:rPr>
              <a:t> Á, </a:t>
            </a:r>
            <a:r>
              <a:rPr lang="en-US" sz="2800" dirty="0" err="1" smtClean="0">
                <a:latin typeface="Cambria" panose="02040503050406030204" pitchFamily="18" charset="0"/>
                <a:ea typeface="Cambria" panose="02040503050406030204" pitchFamily="18" charset="0"/>
                <a:cs typeface="#9Slide03 Arima Madurai" panose="00000500000000000000" pitchFamily="2" charset="0"/>
              </a:rPr>
              <a:t>có</a:t>
            </a:r>
            <a:r>
              <a:rPr lang="en-US" sz="2800" dirty="0" smtClean="0">
                <a:latin typeface="Cambria" panose="02040503050406030204" pitchFamily="18" charset="0"/>
                <a:ea typeface="Cambria" panose="02040503050406030204" pitchFamily="18" charset="0"/>
                <a:cs typeface="#9Slide03 Arima Madurai" panose="00000500000000000000" pitchFamily="2" charset="0"/>
              </a:rPr>
              <a:t> </a:t>
            </a:r>
            <a:r>
              <a:rPr lang="en-US" sz="2800" dirty="0" err="1" smtClean="0">
                <a:latin typeface="Cambria" panose="02040503050406030204" pitchFamily="18" charset="0"/>
                <a:ea typeface="Cambria" panose="02040503050406030204" pitchFamily="18" charset="0"/>
                <a:cs typeface="#9Slide03 Arima Madurai" panose="00000500000000000000" pitchFamily="2" charset="0"/>
              </a:rPr>
              <a:t>thủ</a:t>
            </a:r>
            <a:r>
              <a:rPr lang="en-US" sz="2800" dirty="0" smtClean="0">
                <a:latin typeface="Cambria" panose="02040503050406030204" pitchFamily="18" charset="0"/>
                <a:ea typeface="Cambria" panose="02040503050406030204" pitchFamily="18" charset="0"/>
                <a:cs typeface="#9Slide03 Arima Madurai" panose="00000500000000000000" pitchFamily="2" charset="0"/>
              </a:rPr>
              <a:t> </a:t>
            </a:r>
            <a:r>
              <a:rPr lang="en-US" sz="2800" dirty="0" err="1" smtClean="0">
                <a:latin typeface="Cambria" panose="02040503050406030204" pitchFamily="18" charset="0"/>
                <a:ea typeface="Cambria" panose="02040503050406030204" pitchFamily="18" charset="0"/>
                <a:cs typeface="#9Slide03 Arima Madurai" panose="00000500000000000000" pitchFamily="2" charset="0"/>
              </a:rPr>
              <a:t>đô</a:t>
            </a:r>
            <a:r>
              <a:rPr lang="en-US" sz="2800" dirty="0" smtClean="0">
                <a:latin typeface="Cambria" panose="02040503050406030204" pitchFamily="18" charset="0"/>
                <a:ea typeface="Cambria" panose="02040503050406030204" pitchFamily="18" charset="0"/>
                <a:cs typeface="#9Slide03 Arima Madurai" panose="00000500000000000000" pitchFamily="2" charset="0"/>
              </a:rPr>
              <a:t> </a:t>
            </a:r>
            <a:r>
              <a:rPr lang="en-US" sz="2800" dirty="0" err="1" smtClean="0">
                <a:latin typeface="Cambria" panose="02040503050406030204" pitchFamily="18" charset="0"/>
                <a:ea typeface="Cambria" panose="02040503050406030204" pitchFamily="18" charset="0"/>
                <a:cs typeface="#9Slide03 Arima Madurai" panose="00000500000000000000" pitchFamily="2" charset="0"/>
              </a:rPr>
              <a:t>là</a:t>
            </a:r>
            <a:r>
              <a:rPr lang="en-US" sz="2800" dirty="0" smtClean="0">
                <a:latin typeface="Cambria" panose="02040503050406030204" pitchFamily="18" charset="0"/>
                <a:ea typeface="Cambria" panose="02040503050406030204" pitchFamily="18" charset="0"/>
                <a:cs typeface="#9Slide03 Arima Madurai" panose="00000500000000000000" pitchFamily="2" charset="0"/>
              </a:rPr>
              <a:t> Ban-</a:t>
            </a:r>
            <a:r>
              <a:rPr lang="en-US" sz="2800" dirty="0" err="1" smtClean="0">
                <a:latin typeface="Cambria" panose="02040503050406030204" pitchFamily="18" charset="0"/>
                <a:ea typeface="Cambria" panose="02040503050406030204" pitchFamily="18" charset="0"/>
                <a:cs typeface="#9Slide03 Arima Madurai" panose="00000500000000000000" pitchFamily="2" charset="0"/>
              </a:rPr>
              <a:t>đa</a:t>
            </a:r>
            <a:r>
              <a:rPr lang="en-US" sz="2800" dirty="0" smtClean="0">
                <a:latin typeface="Cambria" panose="02040503050406030204" pitchFamily="18" charset="0"/>
                <a:ea typeface="Cambria" panose="02040503050406030204" pitchFamily="18" charset="0"/>
                <a:cs typeface="#9Slide03 Arima Madurai" panose="00000500000000000000" pitchFamily="2" charset="0"/>
              </a:rPr>
              <a:t> </a:t>
            </a:r>
            <a:r>
              <a:rPr lang="en-US" sz="2800" dirty="0" err="1" smtClean="0">
                <a:latin typeface="Cambria" panose="02040503050406030204" pitchFamily="18" charset="0"/>
                <a:ea typeface="Cambria" panose="02040503050406030204" pitchFamily="18" charset="0"/>
                <a:cs typeface="#9Slide03 Arima Madurai" panose="00000500000000000000" pitchFamily="2" charset="0"/>
              </a:rPr>
              <a:t>Xê</a:t>
            </a:r>
            <a:r>
              <a:rPr lang="en-US" sz="2800" dirty="0" smtClean="0">
                <a:latin typeface="Cambria" panose="02040503050406030204" pitchFamily="18" charset="0"/>
                <a:ea typeface="Cambria" panose="02040503050406030204" pitchFamily="18" charset="0"/>
                <a:cs typeface="#9Slide03 Arima Madurai" panose="00000500000000000000" pitchFamily="2" charset="0"/>
              </a:rPr>
              <a:t>- </a:t>
            </a:r>
            <a:r>
              <a:rPr lang="en-US" sz="2800" dirty="0" err="1" smtClean="0">
                <a:latin typeface="Cambria" panose="02040503050406030204" pitchFamily="18" charset="0"/>
                <a:ea typeface="Cambria" panose="02040503050406030204" pitchFamily="18" charset="0"/>
                <a:cs typeface="#9Slide03 Arima Madurai" panose="00000500000000000000" pitchFamily="2" charset="0"/>
              </a:rPr>
              <a:t>ri</a:t>
            </a:r>
            <a:r>
              <a:rPr lang="en-US" sz="2800" dirty="0" smtClean="0">
                <a:latin typeface="Cambria" panose="02040503050406030204" pitchFamily="18" charset="0"/>
                <a:ea typeface="Cambria" panose="02040503050406030204" pitchFamily="18" charset="0"/>
                <a:cs typeface="#9Slide03 Arima Madurai" panose="00000500000000000000" pitchFamily="2" charset="0"/>
              </a:rPr>
              <a:t> Bi- </a:t>
            </a:r>
            <a:r>
              <a:rPr lang="en-US" sz="2800" dirty="0" err="1" smtClean="0">
                <a:latin typeface="Cambria" panose="02040503050406030204" pitchFamily="18" charset="0"/>
                <a:ea typeface="Cambria" panose="02040503050406030204" pitchFamily="18" charset="0"/>
                <a:cs typeface="#9Slide03 Arima Madurai" panose="00000500000000000000" pitchFamily="2" charset="0"/>
              </a:rPr>
              <a:t>ga</a:t>
            </a:r>
            <a:r>
              <a:rPr lang="en-US" sz="2800" dirty="0" smtClean="0">
                <a:latin typeface="Cambria" panose="02040503050406030204" pitchFamily="18" charset="0"/>
                <a:ea typeface="Cambria" panose="02040503050406030204" pitchFamily="18" charset="0"/>
                <a:cs typeface="#9Slide03 Arima Madurai" panose="00000500000000000000" pitchFamily="2" charset="0"/>
              </a:rPr>
              <a:t>- </a:t>
            </a:r>
            <a:r>
              <a:rPr lang="en-US" sz="2800" dirty="0" err="1" smtClean="0">
                <a:latin typeface="Cambria" panose="02040503050406030204" pitchFamily="18" charset="0"/>
                <a:ea typeface="Cambria" panose="02040503050406030204" pitchFamily="18" charset="0"/>
                <a:cs typeface="#9Slide03 Arima Madurai" panose="00000500000000000000" pitchFamily="2" charset="0"/>
              </a:rPr>
              <a:t>oan</a:t>
            </a:r>
            <a:endParaRPr lang="en-US" sz="28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85BD352-23DE-17B9-B322-97E9470D2CFF}"/>
              </a:ext>
            </a:extLst>
          </p:cNvPr>
          <p:cNvSpPr txBox="1"/>
          <p:nvPr/>
        </p:nvSpPr>
        <p:spPr>
          <a:xfrm>
            <a:off x="3215551" y="3506978"/>
            <a:ext cx="9407236" cy="523220"/>
          </a:xfrm>
          <a:prstGeom prst="rect">
            <a:avLst/>
          </a:prstGeom>
          <a:noFill/>
        </p:spPr>
        <p:txBody>
          <a:bodyPr wrap="square">
            <a:spAutoFit/>
          </a:bodyPr>
          <a:lstStyle/>
          <a:p>
            <a:r>
              <a:rPr lang="en-US" sz="2800" dirty="0" err="1" smtClean="0">
                <a:latin typeface="Cambria" panose="02040503050406030204" pitchFamily="18" charset="0"/>
                <a:ea typeface="Cambria" panose="02040503050406030204" pitchFamily="18" charset="0"/>
              </a:rPr>
              <a:t>Nước</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có</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vua</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đứng</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đầu</a:t>
            </a:r>
            <a:r>
              <a:rPr lang="en-US" sz="2800" dirty="0" smtClean="0">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E1CFA2AA-CDD0-8EB1-8733-B6C49FF8862D}"/>
              </a:ext>
            </a:extLst>
          </p:cNvPr>
          <p:cNvSpPr txBox="1"/>
          <p:nvPr/>
        </p:nvSpPr>
        <p:spPr>
          <a:xfrm>
            <a:off x="846138" y="4935572"/>
            <a:ext cx="4072226" cy="523220"/>
          </a:xfrm>
          <a:prstGeom prst="rect">
            <a:avLst/>
          </a:prstGeom>
          <a:noFill/>
        </p:spPr>
        <p:txBody>
          <a:bodyPr wrap="square">
            <a:spAutoFit/>
          </a:bodyPr>
          <a:lstStyle/>
          <a:p>
            <a:r>
              <a:rPr lang="en-US" sz="2800" b="1" dirty="0" err="1"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Hội</a:t>
            </a:r>
            <a:r>
              <a:rPr lang="en-US" sz="2800" b="1" dirty="0"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 </a:t>
            </a:r>
            <a:r>
              <a:rPr lang="en-US" sz="2800" b="1" dirty="0" err="1"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chợ</a:t>
            </a:r>
            <a:r>
              <a:rPr lang="en-US" sz="2800" b="1" dirty="0"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 </a:t>
            </a:r>
            <a:r>
              <a:rPr lang="en-US" sz="2800" b="1" dirty="0" err="1">
                <a:solidFill>
                  <a:srgbClr val="FF0000"/>
                </a:solidFill>
                <a:latin typeface="Cambria" panose="02040503050406030204" pitchFamily="18" charset="0"/>
                <a:ea typeface="Cambria" panose="02040503050406030204" pitchFamily="18" charset="0"/>
                <a:cs typeface="#9Slide03 Arima Madurai" panose="00000500000000000000" pitchFamily="2" charset="0"/>
              </a:rPr>
              <a:t>ẩ</a:t>
            </a:r>
            <a:r>
              <a:rPr lang="en-US" sz="2800" b="1" dirty="0" err="1"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m</a:t>
            </a:r>
            <a:r>
              <a:rPr lang="en-US" sz="2800" b="1" dirty="0"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 </a:t>
            </a:r>
            <a:r>
              <a:rPr lang="en-US" sz="2800" b="1" dirty="0" err="1"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thực</a:t>
            </a:r>
            <a:r>
              <a:rPr lang="en-US" sz="2800" b="1" dirty="0" smtClean="0">
                <a:solidFill>
                  <a:srgbClr val="FF0000"/>
                </a:solidFill>
                <a:latin typeface="Cambria" panose="02040503050406030204" pitchFamily="18" charset="0"/>
                <a:ea typeface="Cambria" panose="02040503050406030204" pitchFamily="18" charset="0"/>
                <a:cs typeface="#9Slide03 Arima Madurai" panose="00000500000000000000" pitchFamily="2" charset="0"/>
              </a:rPr>
              <a:t>:</a:t>
            </a:r>
            <a:endParaRPr lang="en-US" sz="2800" b="1" dirty="0">
              <a:solidFill>
                <a:srgbClr val="FF0000"/>
              </a:solidFill>
              <a:latin typeface="Cambria" panose="02040503050406030204" pitchFamily="18" charset="0"/>
              <a:ea typeface="Cambria" panose="02040503050406030204" pitchFamily="18" charset="0"/>
              <a:cs typeface="#9Slide03 Arima Madurai" panose="00000500000000000000" pitchFamily="2" charset="0"/>
            </a:endParaRPr>
          </a:p>
        </p:txBody>
      </p:sp>
      <p:sp>
        <p:nvSpPr>
          <p:cNvPr id="11" name="TextBox 10">
            <a:extLst>
              <a:ext uri="{FF2B5EF4-FFF2-40B4-BE49-F238E27FC236}">
                <a16:creationId xmlns:a16="http://schemas.microsoft.com/office/drawing/2014/main" id="{54D3EEC4-4697-0C83-87D8-6F98C89B49EF}"/>
              </a:ext>
            </a:extLst>
          </p:cNvPr>
          <p:cNvSpPr txBox="1"/>
          <p:nvPr/>
        </p:nvSpPr>
        <p:spPr>
          <a:xfrm>
            <a:off x="4085749" y="4980489"/>
            <a:ext cx="7399670" cy="523220"/>
          </a:xfrm>
          <a:prstGeom prst="rect">
            <a:avLst/>
          </a:prstGeom>
          <a:noFill/>
        </p:spPr>
        <p:txBody>
          <a:bodyPr wrap="square">
            <a:spAutoFit/>
          </a:bodyPr>
          <a:lstStyle/>
          <a:p>
            <a:r>
              <a:rPr lang="en-US" sz="2800" dirty="0" err="1" smtClean="0">
                <a:latin typeface="Cambria" panose="02040503050406030204" pitchFamily="18" charset="0"/>
                <a:ea typeface="Cambria" panose="02040503050406030204" pitchFamily="18" charset="0"/>
                <a:cs typeface="#9Slide03 Arima Madurai" panose="00000500000000000000" pitchFamily="2" charset="0"/>
              </a:rPr>
              <a:t>Nơi</a:t>
            </a:r>
            <a:r>
              <a:rPr lang="en-US" sz="2800" dirty="0" smtClean="0">
                <a:latin typeface="Cambria" panose="02040503050406030204" pitchFamily="18" charset="0"/>
                <a:ea typeface="Cambria" panose="02040503050406030204" pitchFamily="18" charset="0"/>
                <a:cs typeface="#9Slide03 Arima Madurai" panose="00000500000000000000" pitchFamily="2" charset="0"/>
              </a:rPr>
              <a:t> </a:t>
            </a:r>
            <a:r>
              <a:rPr lang="en-US" sz="2800" dirty="0" err="1" smtClean="0">
                <a:latin typeface="Cambria" panose="02040503050406030204" pitchFamily="18" charset="0"/>
                <a:ea typeface="Cambria" panose="02040503050406030204" pitchFamily="18" charset="0"/>
                <a:cs typeface="#9Slide03 Arima Madurai" panose="00000500000000000000" pitchFamily="2" charset="0"/>
              </a:rPr>
              <a:t>trưng</a:t>
            </a:r>
            <a:r>
              <a:rPr lang="en-US" sz="2800" dirty="0" smtClean="0">
                <a:latin typeface="Cambria" panose="02040503050406030204" pitchFamily="18" charset="0"/>
                <a:ea typeface="Cambria" panose="02040503050406030204" pitchFamily="18" charset="0"/>
                <a:cs typeface="#9Slide03 Arima Madurai" panose="00000500000000000000" pitchFamily="2" charset="0"/>
              </a:rPr>
              <a:t> </a:t>
            </a:r>
            <a:r>
              <a:rPr lang="en-US" sz="2800" dirty="0" err="1" smtClean="0">
                <a:latin typeface="Cambria" panose="02040503050406030204" pitchFamily="18" charset="0"/>
                <a:ea typeface="Cambria" panose="02040503050406030204" pitchFamily="18" charset="0"/>
                <a:cs typeface="#9Slide03 Arima Madurai" panose="00000500000000000000" pitchFamily="2" charset="0"/>
              </a:rPr>
              <a:t>bày</a:t>
            </a:r>
            <a:r>
              <a:rPr lang="en-US" sz="2800" dirty="0" smtClean="0">
                <a:latin typeface="Cambria" panose="02040503050406030204" pitchFamily="18" charset="0"/>
                <a:ea typeface="Cambria" panose="02040503050406030204" pitchFamily="18" charset="0"/>
                <a:cs typeface="#9Slide03 Arima Madurai" panose="00000500000000000000" pitchFamily="2" charset="0"/>
              </a:rPr>
              <a:t>, </a:t>
            </a:r>
            <a:r>
              <a:rPr lang="en-US" sz="2800" dirty="0" err="1" smtClean="0">
                <a:latin typeface="Cambria" panose="02040503050406030204" pitchFamily="18" charset="0"/>
                <a:ea typeface="Cambria" panose="02040503050406030204" pitchFamily="18" charset="0"/>
                <a:cs typeface="#9Slide03 Arima Madurai" panose="00000500000000000000" pitchFamily="2" charset="0"/>
              </a:rPr>
              <a:t>giới</a:t>
            </a:r>
            <a:r>
              <a:rPr lang="en-US" sz="2800" dirty="0" smtClean="0">
                <a:latin typeface="Cambria" panose="02040503050406030204" pitchFamily="18" charset="0"/>
                <a:ea typeface="Cambria" panose="02040503050406030204" pitchFamily="18" charset="0"/>
                <a:cs typeface="#9Slide03 Arima Madurai" panose="00000500000000000000" pitchFamily="2" charset="0"/>
              </a:rPr>
              <a:t> </a:t>
            </a:r>
            <a:r>
              <a:rPr lang="en-US" sz="2800" dirty="0" err="1" smtClean="0">
                <a:latin typeface="Cambria" panose="02040503050406030204" pitchFamily="18" charset="0"/>
                <a:ea typeface="Cambria" panose="02040503050406030204" pitchFamily="18" charset="0"/>
                <a:cs typeface="#9Slide03 Arima Madurai" panose="00000500000000000000" pitchFamily="2" charset="0"/>
              </a:rPr>
              <a:t>thiệu</a:t>
            </a:r>
            <a:r>
              <a:rPr lang="en-US" sz="2800" dirty="0" smtClean="0">
                <a:latin typeface="Cambria" panose="02040503050406030204" pitchFamily="18" charset="0"/>
                <a:ea typeface="Cambria" panose="02040503050406030204" pitchFamily="18" charset="0"/>
                <a:cs typeface="#9Slide03 Arima Madurai" panose="00000500000000000000" pitchFamily="2" charset="0"/>
              </a:rPr>
              <a:t> </a:t>
            </a:r>
            <a:r>
              <a:rPr lang="en-US" sz="2800" dirty="0" err="1" smtClean="0">
                <a:latin typeface="Cambria" panose="02040503050406030204" pitchFamily="18" charset="0"/>
                <a:ea typeface="Cambria" panose="02040503050406030204" pitchFamily="18" charset="0"/>
                <a:cs typeface="#9Slide03 Arima Madurai" panose="00000500000000000000" pitchFamily="2" charset="0"/>
              </a:rPr>
              <a:t>thực</a:t>
            </a:r>
            <a:r>
              <a:rPr lang="en-US" sz="2800" dirty="0" smtClean="0">
                <a:latin typeface="Cambria" panose="02040503050406030204" pitchFamily="18" charset="0"/>
                <a:ea typeface="Cambria" panose="02040503050406030204" pitchFamily="18" charset="0"/>
                <a:cs typeface="#9Slide03 Arima Madurai" panose="00000500000000000000" pitchFamily="2" charset="0"/>
              </a:rPr>
              <a:t> </a:t>
            </a:r>
            <a:r>
              <a:rPr lang="en-US" sz="2800" dirty="0" err="1" smtClean="0">
                <a:latin typeface="Cambria" panose="02040503050406030204" pitchFamily="18" charset="0"/>
                <a:ea typeface="Cambria" panose="02040503050406030204" pitchFamily="18" charset="0"/>
                <a:cs typeface="#9Slide03 Arima Madurai" panose="00000500000000000000" pitchFamily="2" charset="0"/>
              </a:rPr>
              <a:t>phẩm</a:t>
            </a:r>
            <a:r>
              <a:rPr lang="en-US" sz="2800" dirty="0" smtClean="0">
                <a:latin typeface="Cambria" panose="02040503050406030204" pitchFamily="18" charset="0"/>
                <a:ea typeface="Cambria" panose="02040503050406030204" pitchFamily="18" charset="0"/>
                <a:cs typeface="#9Slide03 Arima Madurai" panose="00000500000000000000" pitchFamily="2" charset="0"/>
              </a:rPr>
              <a:t>.</a:t>
            </a:r>
            <a:endParaRPr lang="en-US" sz="2800" dirty="0">
              <a:latin typeface="Cambria" panose="02040503050406030204" pitchFamily="18" charset="0"/>
              <a:ea typeface="Cambria" panose="02040503050406030204" pitchFamily="18" charset="0"/>
            </a:endParaRPr>
          </a:p>
        </p:txBody>
      </p:sp>
      <p:sp>
        <p:nvSpPr>
          <p:cNvPr id="12" name="Rounded Rectangle 13">
            <a:extLst>
              <a:ext uri="{FF2B5EF4-FFF2-40B4-BE49-F238E27FC236}">
                <a16:creationId xmlns:a16="http://schemas.microsoft.com/office/drawing/2014/main" id="{5F9E74C3-443D-DDF1-7BE0-D7AD28CE30DC}"/>
              </a:ext>
            </a:extLst>
          </p:cNvPr>
          <p:cNvSpPr/>
          <p:nvPr/>
        </p:nvSpPr>
        <p:spPr>
          <a:xfrm>
            <a:off x="3545405" y="397266"/>
            <a:ext cx="2412049" cy="1350888"/>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latin typeface="+mj-lt"/>
                <a:ea typeface="Cambria" panose="02040503050406030204" pitchFamily="18" charset="0"/>
                <a:cs typeface="Calibri" panose="020F0502020204030204" pitchFamily="34" charset="0"/>
              </a:rPr>
              <a:t>CHÚ THÍCH</a:t>
            </a:r>
          </a:p>
        </p:txBody>
      </p:sp>
    </p:spTree>
    <p:extLst>
      <p:ext uri="{BB962C8B-B14F-4D97-AF65-F5344CB8AC3E}">
        <p14:creationId xmlns:p14="http://schemas.microsoft.com/office/powerpoint/2010/main" val="71222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mium Vector | Cartoon happy kids reading a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975" y="-162838"/>
            <a:ext cx="8446558" cy="596749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908421" y="4989262"/>
            <a:ext cx="10272000" cy="2406637"/>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7200" b="1" smtClean="0">
                <a:solidFill>
                  <a:srgbClr val="CC00FF"/>
                </a:solidFill>
                <a:latin typeface="Cambria" panose="02040503050406030204" pitchFamily="18" charset="0"/>
                <a:ea typeface="Cambria" panose="02040503050406030204" pitchFamily="18" charset="0"/>
              </a:rPr>
              <a:t>ĐỌC HIỂU</a:t>
            </a:r>
            <a:endParaRPr lang="en-US" sz="7200" b="1">
              <a:solidFill>
                <a:srgbClr val="CC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7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78738244"/>
</p:tagLst>
</file>

<file path=ppt/theme/theme1.xml><?xml version="1.0" encoding="utf-8"?>
<a:theme xmlns:a="http://schemas.openxmlformats.org/drawingml/2006/main" name="Brazillian Poetry Thesis by Slidesgo">
  <a:themeElements>
    <a:clrScheme name="Simple Light">
      <a:dk1>
        <a:srgbClr val="212121"/>
      </a:dk1>
      <a:lt1>
        <a:srgbClr val="EDE8DD"/>
      </a:lt1>
      <a:dk2>
        <a:srgbClr val="FEBF24"/>
      </a:dk2>
      <a:lt2>
        <a:srgbClr val="F3884B"/>
      </a:lt2>
      <a:accent1>
        <a:srgbClr val="4242B6"/>
      </a:accent1>
      <a:accent2>
        <a:srgbClr val="2F7D6E"/>
      </a:accent2>
      <a:accent3>
        <a:srgbClr val="FFFFFF"/>
      </a:accent3>
      <a:accent4>
        <a:srgbClr val="FFFFFF"/>
      </a:accent4>
      <a:accent5>
        <a:srgbClr val="FFFFFF"/>
      </a:accent5>
      <a:accent6>
        <a:srgbClr val="FFFFFF"/>
      </a:accent6>
      <a:hlink>
        <a:srgbClr val="4242B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1047</Words>
  <Application>Microsoft Office PowerPoint</Application>
  <PresentationFormat>Widescreen</PresentationFormat>
  <Paragraphs>81</Paragraphs>
  <Slides>21</Slides>
  <Notes>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21</vt:i4>
      </vt:variant>
    </vt:vector>
  </HeadingPairs>
  <TitlesOfParts>
    <vt:vector size="36" baseType="lpstr">
      <vt:lpstr>#9Slide03 Arima Madurai</vt:lpstr>
      <vt:lpstr>Amiko</vt:lpstr>
      <vt:lpstr>Anaheim</vt:lpstr>
      <vt:lpstr>Arial</vt:lpstr>
      <vt:lpstr>Bebas Neue</vt:lpstr>
      <vt:lpstr>Calibri</vt:lpstr>
      <vt:lpstr>Cambria</vt:lpstr>
      <vt:lpstr>Darker Grotesque SemiBold</vt:lpstr>
      <vt:lpstr>Montserrat</vt:lpstr>
      <vt:lpstr>Montserrat ExtraBold</vt:lpstr>
      <vt:lpstr>Open Sans</vt:lpstr>
      <vt:lpstr>Roboto Condensed Light</vt:lpstr>
      <vt:lpstr>Zilla Slab</vt:lpstr>
      <vt:lpstr>Brazillian Poetry Thesis by Slidesgo</vt:lpstr>
      <vt:lpstr>Office Theme</vt:lpstr>
      <vt:lpstr>Tiết 1&amp;2 – Bài đọc 2: Nhập gia tùy tục</vt:lpstr>
      <vt:lpstr>PowerPoint Presentation</vt:lpstr>
      <vt:lpstr>PowerPoint Presentation</vt:lpstr>
      <vt:lpstr>PowerPoint Presentation</vt:lpstr>
      <vt:lpstr>PowerPoint Presentation</vt:lpstr>
      <vt:lpstr>Bru-nây từ chối  tay trái  làm việc này</vt:lpstr>
      <vt:lpstr>Vì vậy, bạn hãy dùng tay phải  hoặc để tay trái dưới cổ tay phải  khi đưa hoặc nhận các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bài</vt:lpstr>
      <vt:lpstr>PowerPoint Presentation</vt:lpstr>
      <vt:lpstr>PowerPoint Presentation</vt:lpstr>
      <vt:lpstr>PowerPoint Presentation</vt:lpstr>
      <vt:lpstr>PowerPoint Presentation</vt:lpstr>
      <vt:lpstr>Chúc các em học tốt!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10: Yêu thương, chia sẻ Tiết 1&amp;2 – Bài đọc 1: Bảy sắc cầu vồng</dc:title>
  <dc:creator>Lenovo</dc:creator>
  <cp:lastModifiedBy>HONG QUYEN</cp:lastModifiedBy>
  <cp:revision>41</cp:revision>
  <dcterms:created xsi:type="dcterms:W3CDTF">2022-08-28T04:01:19Z</dcterms:created>
  <dcterms:modified xsi:type="dcterms:W3CDTF">2022-11-08T05:44:45Z</dcterms:modified>
</cp:coreProperties>
</file>