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9"/>
  </p:notesMasterIdLst>
  <p:sldIdLst>
    <p:sldId id="297" r:id="rId4"/>
    <p:sldId id="284" r:id="rId5"/>
    <p:sldId id="256" r:id="rId6"/>
    <p:sldId id="302" r:id="rId7"/>
    <p:sldId id="303" r:id="rId8"/>
    <p:sldId id="264" r:id="rId9"/>
    <p:sldId id="304" r:id="rId10"/>
    <p:sldId id="288" r:id="rId11"/>
    <p:sldId id="308" r:id="rId12"/>
    <p:sldId id="300" r:id="rId13"/>
    <p:sldId id="258" r:id="rId14"/>
    <p:sldId id="260" r:id="rId15"/>
    <p:sldId id="306" r:id="rId16"/>
    <p:sldId id="299" r:id="rId17"/>
    <p:sldId id="259" r:id="rId18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60" y="72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24/8/2020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810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73368" y="-614320"/>
            <a:ext cx="665924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857250" y="2111133"/>
            <a:ext cx="5547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498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7250" y="3786735"/>
            <a:ext cx="5547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6579211" y="5055866"/>
            <a:ext cx="1189645" cy="82849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525515" y="5286073"/>
            <a:ext cx="622720" cy="5291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0526109" y="871191"/>
            <a:ext cx="1230440" cy="9471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311318" y="51068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0593024" y="3644047"/>
            <a:ext cx="524617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1" name="Google Shape;61;p3"/>
          <p:cNvSpPr/>
          <p:nvPr/>
        </p:nvSpPr>
        <p:spPr>
          <a:xfrm rot="10491037">
            <a:off x="7988772" y="3162088"/>
            <a:ext cx="1214041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2" name="Google Shape;62;p3"/>
          <p:cNvSpPr/>
          <p:nvPr/>
        </p:nvSpPr>
        <p:spPr>
          <a:xfrm rot="-7367623">
            <a:off x="8541345" y="4095858"/>
            <a:ext cx="729807" cy="70045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0345022" y="3267535"/>
            <a:ext cx="1162913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4" name="Google Shape;64;p3"/>
          <p:cNvSpPr/>
          <p:nvPr/>
        </p:nvSpPr>
        <p:spPr>
          <a:xfrm rot="1200934">
            <a:off x="8252242" y="2995678"/>
            <a:ext cx="1179959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0406538" y="572931"/>
            <a:ext cx="990460" cy="1457686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355614" y="47666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336670" y="5209440"/>
            <a:ext cx="1381909" cy="75421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228305" y="5615026"/>
            <a:ext cx="1214062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9" name="Google Shape;69;p3"/>
          <p:cNvSpPr/>
          <p:nvPr/>
        </p:nvSpPr>
        <p:spPr>
          <a:xfrm>
            <a:off x="8391414" y="5987446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0" name="Google Shape;70;p3"/>
          <p:cNvSpPr/>
          <p:nvPr/>
        </p:nvSpPr>
        <p:spPr>
          <a:xfrm>
            <a:off x="8018108" y="557766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1" name="Google Shape;71;p3"/>
          <p:cNvSpPr/>
          <p:nvPr/>
        </p:nvSpPr>
        <p:spPr>
          <a:xfrm>
            <a:off x="9221373" y="1562035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2" name="Google Shape;72;p3"/>
          <p:cNvSpPr/>
          <p:nvPr/>
        </p:nvSpPr>
        <p:spPr>
          <a:xfrm>
            <a:off x="9047392" y="1632990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3" name="Google Shape;73;p3"/>
          <p:cNvSpPr/>
          <p:nvPr/>
        </p:nvSpPr>
        <p:spPr>
          <a:xfrm rot="-7924870">
            <a:off x="8936483" y="-162989"/>
            <a:ext cx="1121632" cy="78112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4" name="Google Shape;74;p3"/>
          <p:cNvSpPr/>
          <p:nvPr/>
        </p:nvSpPr>
        <p:spPr>
          <a:xfrm rot="-1232320">
            <a:off x="9681701" y="-349957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5" name="Google Shape;75;p3"/>
          <p:cNvSpPr/>
          <p:nvPr/>
        </p:nvSpPr>
        <p:spPr>
          <a:xfrm rot="-1232584">
            <a:off x="9741820" y="-129512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170812" y="-456001"/>
            <a:ext cx="435912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7" name="Google Shape;77;p3"/>
          <p:cNvSpPr/>
          <p:nvPr/>
        </p:nvSpPr>
        <p:spPr>
          <a:xfrm>
            <a:off x="7085137" y="527117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8" name="Google Shape;78;p3"/>
          <p:cNvSpPr/>
          <p:nvPr/>
        </p:nvSpPr>
        <p:spPr>
          <a:xfrm>
            <a:off x="7833993" y="1441362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9" name="Google Shape;79;p3"/>
          <p:cNvSpPr/>
          <p:nvPr/>
        </p:nvSpPr>
        <p:spPr>
          <a:xfrm rot="1319022">
            <a:off x="7275994" y="56414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</p:spTree>
    <p:extLst>
      <p:ext uri="{BB962C8B-B14F-4D97-AF65-F5344CB8AC3E}">
        <p14:creationId xmlns:p14="http://schemas.microsoft.com/office/powerpoint/2010/main" val="93031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0586365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7" name="Google Shape;127;p5"/>
          <p:cNvSpPr/>
          <p:nvPr/>
        </p:nvSpPr>
        <p:spPr>
          <a:xfrm>
            <a:off x="10854392" y="536089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8" name="Google Shape;128;p5"/>
          <p:cNvSpPr/>
          <p:nvPr/>
        </p:nvSpPr>
        <p:spPr>
          <a:xfrm>
            <a:off x="8828105" y="-146300"/>
            <a:ext cx="480578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9" name="Google Shape;129;p5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0629975" y="1923870"/>
            <a:ext cx="600748" cy="57659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1" name="Google Shape;131;p5"/>
          <p:cNvSpPr/>
          <p:nvPr/>
        </p:nvSpPr>
        <p:spPr>
          <a:xfrm>
            <a:off x="8805892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2" name="Google Shape;132;p5"/>
          <p:cNvSpPr/>
          <p:nvPr/>
        </p:nvSpPr>
        <p:spPr>
          <a:xfrm>
            <a:off x="9422312" y="183256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8544883" y="6097994"/>
            <a:ext cx="1196772" cy="83336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4" name="Google Shape;134;p5"/>
          <p:cNvSpPr/>
          <p:nvPr/>
        </p:nvSpPr>
        <p:spPr>
          <a:xfrm>
            <a:off x="9889844" y="-173966"/>
            <a:ext cx="999368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8461008" y="3208585"/>
            <a:ext cx="923320" cy="64294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6" name="Google Shape;136;p5"/>
          <p:cNvSpPr/>
          <p:nvPr/>
        </p:nvSpPr>
        <p:spPr>
          <a:xfrm>
            <a:off x="9146941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7" name="Google Shape;137;p5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8963020" y="1110482"/>
            <a:ext cx="769332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9" name="Google Shape;139;p5"/>
          <p:cNvSpPr/>
          <p:nvPr/>
        </p:nvSpPr>
        <p:spPr>
          <a:xfrm>
            <a:off x="9716820" y="-204717"/>
            <a:ext cx="1046382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0591633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0444739" y="2269410"/>
            <a:ext cx="971227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8617424" y="5728465"/>
            <a:ext cx="1306627" cy="109978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3" name="Google Shape;143;p5"/>
          <p:cNvSpPr/>
          <p:nvPr/>
        </p:nvSpPr>
        <p:spPr>
          <a:xfrm>
            <a:off x="9146954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5" name="Google Shape;145;p5"/>
          <p:cNvSpPr/>
          <p:nvPr/>
        </p:nvSpPr>
        <p:spPr>
          <a:xfrm>
            <a:off x="8684891" y="-87894"/>
            <a:ext cx="572442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9824030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7480875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lvl="0" indent="-492323">
              <a:spcBef>
                <a:spcPts val="750"/>
              </a:spcBef>
              <a:spcAft>
                <a:spcPts val="0"/>
              </a:spcAft>
              <a:buSzPts val="2600"/>
              <a:buChar char="༝"/>
              <a:defRPr/>
            </a:lvl1pPr>
            <a:lvl2pPr marL="1143000" lvl="1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714500" lvl="2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286000" lvl="3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857500" lvl="4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429000" lvl="5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000500" lvl="6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572000" lvl="7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143500" lvl="8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077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88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  <p:extLst>
      <p:ext uri="{BB962C8B-B14F-4D97-AF65-F5344CB8AC3E}">
        <p14:creationId xmlns:p14="http://schemas.microsoft.com/office/powerpoint/2010/main" val="19567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24/08/2020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29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9781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24/08/2020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88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8/24/2020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24/08/2020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3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8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24/08/2020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2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88"/>
            </a:lvl2pPr>
            <a:lvl3pPr latinLnBrk="0">
              <a:defRPr lang="vi-VN" sz="1500"/>
            </a:lvl3pPr>
            <a:lvl4pPr latinLnBrk="0">
              <a:defRPr lang="vi-VN" sz="1313"/>
            </a:lvl4pPr>
            <a:lvl5pPr latinLnBrk="0">
              <a:defRPr lang="vi-VN" sz="1313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/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24/08/2020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5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30418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38751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37590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8908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24/08/2020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6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24/08/2020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7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88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24/08/2020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13189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07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8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695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24/08/2020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40199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441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665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789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352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88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787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275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57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24/08/2020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1688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88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293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56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150018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192881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2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9058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313" algn="l" defTabSz="857250" rtl="0" eaLnBrk="1" latinLnBrk="0" hangingPunct="1">
        <a:lnSpc>
          <a:spcPct val="90000"/>
        </a:lnSpc>
        <a:spcBef>
          <a:spcPts val="1688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213" indent="-214313" algn="l" defTabSz="857250" rtl="0" eaLnBrk="1" latinLnBrk="0" hangingPunct="1">
        <a:lnSpc>
          <a:spcPct val="90000"/>
        </a:lnSpc>
        <a:spcBef>
          <a:spcPts val="938"/>
        </a:spcBef>
        <a:buSzPct val="80000"/>
        <a:buFont typeface="Wingdings" panose="05000000000000000000" pitchFamily="2" charset="2"/>
        <a:buChar char="§"/>
        <a:defRPr sz="16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28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363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235743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052687" y="1524000"/>
            <a:ext cx="7634113" cy="22098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5625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209800" y="2247901"/>
            <a:ext cx="5615338" cy="1132569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619">
              <a:defRPr/>
            </a:pP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Môn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: TIẾNG VIỆT </a:t>
            </a: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Lớp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 1.</a:t>
            </a:r>
            <a:endParaRPr lang="zh-CN" altLang="en-US" sz="4125" b="1" dirty="0">
              <a:solidFill>
                <a:srgbClr val="FF0000"/>
              </a:solidFill>
              <a:latin typeface="Times New Roman" panose="02020603050405020304" charset="0"/>
              <a:ea typeface="黑体" panose="020B0503020204020204" pitchFamily="49" charset="-122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395878" y="5938261"/>
            <a:ext cx="4924012" cy="5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095" tIns="57047" rIns="114095" bIns="570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40619"/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000" b="1" dirty="0">
              <a:solidFill>
                <a:srgbClr val="C00000"/>
              </a:solidFill>
              <a:latin typeface="Tahoma" panose="020B0604030504040204" pitchFamily="34" charset="0"/>
              <a:ea typeface="黑体" panose="020B0503020204020204" pitchFamily="49" charset="-122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38200" y="1676400"/>
            <a:ext cx="6286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9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E63FBE-BBA0-4ED5-8AC4-5D831A3667EC}"/>
              </a:ext>
            </a:extLst>
          </p:cNvPr>
          <p:cNvSpPr/>
          <p:nvPr/>
        </p:nvSpPr>
        <p:spPr>
          <a:xfrm>
            <a:off x="1447800" y="1676400"/>
            <a:ext cx="21336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735CDE-9FE8-44B6-A319-EF0FBA575480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073DA0-A78E-4D59-83A8-9D04DC65D056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B68A07-4C28-4DAB-9A83-08BCCFAA1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012" y="2667000"/>
            <a:ext cx="8901975" cy="232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7C430-D07A-41E8-AE29-3EF1690B7AAB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4A8FFE-6C66-40EE-8A7E-4F244634E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19" y="1066800"/>
            <a:ext cx="989928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F78E90-63AC-4A2E-9179-DCAB77DB084B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4B81DC-E9E8-40BB-9F91-5CCDAE514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695" y="1161046"/>
            <a:ext cx="8915400" cy="568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11049000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7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ìm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vần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ac,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ăc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âc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5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62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058" y="246368"/>
            <a:ext cx="7820830" cy="1781667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676400" y="2438400"/>
            <a:ext cx="7613069" cy="169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54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4</a:t>
            </a:r>
            <a:r>
              <a:rPr lang="en-SG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5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âc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CFD9A1A-EC7C-4EFB-91D4-70285BB49AB7}"/>
              </a:ext>
            </a:extLst>
          </p:cNvPr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DE85C6-8D62-48ED-8745-91CC4AD56F97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5F8756-DFC9-44FB-A29C-65CB84CD4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50" y="1281779"/>
            <a:ext cx="10951583" cy="541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420ED0-1E57-40A8-920C-A460ADC2DCE2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FA54D5-4373-43E4-BD3B-C3817625F31A}"/>
              </a:ext>
            </a:extLst>
          </p:cNvPr>
          <p:cNvSpPr/>
          <p:nvPr/>
        </p:nvSpPr>
        <p:spPr>
          <a:xfrm>
            <a:off x="870152" y="1401096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3BAAA2-191A-4564-A917-F93FE0A88165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C20E8E-F08A-4F5D-B713-5FDFDD94F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88125"/>
            <a:ext cx="7509973" cy="357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66052A-4ABE-437C-BDD4-3475897030AC}"/>
              </a:ext>
            </a:extLst>
          </p:cNvPr>
          <p:cNvSpPr/>
          <p:nvPr/>
        </p:nvSpPr>
        <p:spPr>
          <a:xfrm>
            <a:off x="990600" y="1341499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FB94FB-CD7D-4AD8-93D1-0F8123BFC87C}"/>
              </a:ext>
            </a:extLst>
          </p:cNvPr>
          <p:cNvSpPr/>
          <p:nvPr/>
        </p:nvSpPr>
        <p:spPr>
          <a:xfrm>
            <a:off x="481051" y="134702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24868B-3CCC-4A06-8F7D-FCF01C3407BA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FDCDF9-CEE4-4E78-AF7F-68CDFDEA8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86" y="1936956"/>
            <a:ext cx="10287000" cy="317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2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>
            <a:extLst>
              <a:ext uri="{FF2B5EF4-FFF2-40B4-BE49-F238E27FC236}">
                <a16:creationId xmlns:a16="http://schemas.microsoft.com/office/drawing/2014/main" id="{FE86FD50-D92C-4B5C-B58F-416D29269A03}"/>
              </a:ext>
            </a:extLst>
          </p:cNvPr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26EFB7-B2ED-44B7-ADA7-97002AFED761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82F7FF-E8D9-42AE-8828-BE5ED2F42208}"/>
              </a:ext>
            </a:extLst>
          </p:cNvPr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0DA31-A8D8-4827-BB06-17D8123EE12D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ADECD-A091-4AB5-BCA1-DE08E3918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90800"/>
            <a:ext cx="10363200" cy="278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1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09D49D-5EBA-4E02-84DE-0BBD4A5BF670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8D57EA-7C6D-47D8-B82A-C84308F67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10442488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39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29143" y="1642202"/>
            <a:ext cx="7321759" cy="2858360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0695980" y="6151627"/>
            <a:ext cx="685875" cy="492000"/>
          </a:xfrm>
          <a:prstGeom prst="rect">
            <a:avLst/>
          </a:prstGeom>
        </p:spPr>
        <p:txBody>
          <a:bodyPr spcFirstLastPara="1" vert="horz" wrap="square" lIns="114281" tIns="114281" rIns="114281" bIns="114281" rtlCol="0" anchor="ctr" anchorCtr="0">
            <a:noAutofit/>
          </a:bodyPr>
          <a:lstStyle/>
          <a:p>
            <a:pPr defTabSz="11430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pPr defTabSz="1143000">
                <a:buClr>
                  <a:srgbClr val="000000"/>
                </a:buClr>
              </a:pPr>
              <a:t>8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42349" y="2267575"/>
            <a:ext cx="6695347" cy="200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188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45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29E6CB-E7FD-4C8C-95CC-A65CF713E02E}"/>
              </a:ext>
            </a:extLst>
          </p:cNvPr>
          <p:cNvSpPr/>
          <p:nvPr/>
        </p:nvSpPr>
        <p:spPr>
          <a:xfrm>
            <a:off x="1447800" y="1676400"/>
            <a:ext cx="23622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bảng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BAAED2-DBBC-475E-9ED2-6CC8478625D1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E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" name="Google Shape;461;p28">
            <a:extLst>
              <a:ext uri="{FF2B5EF4-FFF2-40B4-BE49-F238E27FC236}">
                <a16:creationId xmlns:a16="http://schemas.microsoft.com/office/drawing/2014/main" id="{EF188761-8A95-48AA-B953-AF1B1C4C1A85}"/>
              </a:ext>
            </a:extLst>
          </p:cNvPr>
          <p:cNvSpPr txBox="1"/>
          <p:nvPr/>
        </p:nvSpPr>
        <p:spPr>
          <a:xfrm>
            <a:off x="1447800" y="2438400"/>
            <a:ext cx="8686800" cy="21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indent="0" algn="ctr">
              <a:spcBef>
                <a:spcPts val="750"/>
              </a:spcBef>
              <a:buClr>
                <a:srgbClr val="4F81BD"/>
              </a:buClr>
              <a:buNone/>
            </a:pPr>
            <a:r>
              <a:rPr lang="en-US" sz="1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DA72BA-CE73-4B7C-95D4-3FEAE80F0CD1}"/>
              </a:ext>
            </a:extLst>
          </p:cNvPr>
          <p:cNvSpPr/>
          <p:nvPr/>
        </p:nvSpPr>
        <p:spPr>
          <a:xfrm>
            <a:off x="2209800" y="2623586"/>
            <a:ext cx="4972050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ac 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ăc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âc</a:t>
            </a:r>
            <a:r>
              <a:rPr kumimoji="0" lang="en-SG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686D48-F199-48BC-9637-C6822F11536F}"/>
              </a:ext>
            </a:extLst>
          </p:cNvPr>
          <p:cNvSpPr/>
          <p:nvPr/>
        </p:nvSpPr>
        <p:spPr>
          <a:xfrm>
            <a:off x="2198076" y="3348840"/>
            <a:ext cx="5117124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bác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mắc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gấc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8C986C-A4F8-418A-AFB4-2D0902FA192B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4705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2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207</Words>
  <PresentationFormat>Custom</PresentationFormat>
  <Paragraphs>44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.VnAvant</vt:lpstr>
      <vt:lpstr>Arial</vt:lpstr>
      <vt:lpstr>Calibri</vt:lpstr>
      <vt:lpstr>Chivo Light</vt:lpstr>
      <vt:lpstr>Euphemia</vt:lpstr>
      <vt:lpstr>HP001 4 hàng</vt:lpstr>
      <vt:lpstr>Segoe UI</vt:lpstr>
      <vt:lpstr>Tahoma</vt:lpstr>
      <vt:lpstr>Times New Roman</vt:lpstr>
      <vt:lpstr>Wingdings</vt:lpstr>
      <vt:lpstr>Office Theme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Tìm những từ ngữ chứa các vần ac, ăc, âc.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2020-07-22T10:07:09Z</dcterms:created>
  <dcterms:modified xsi:type="dcterms:W3CDTF">2020-08-24T14:59:13Z</dcterms:modified>
</cp:coreProperties>
</file>