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11" r:id="rId2"/>
    <p:sldId id="349" r:id="rId3"/>
    <p:sldId id="302" r:id="rId4"/>
    <p:sldId id="412" r:id="rId5"/>
    <p:sldId id="643" r:id="rId6"/>
    <p:sldId id="488" r:id="rId7"/>
    <p:sldId id="644" r:id="rId8"/>
    <p:sldId id="645" r:id="rId9"/>
    <p:sldId id="646" r:id="rId10"/>
    <p:sldId id="647" r:id="rId11"/>
    <p:sldId id="648" r:id="rId12"/>
    <p:sldId id="334" r:id="rId13"/>
    <p:sldId id="356" r:id="rId14"/>
    <p:sldId id="649" r:id="rId15"/>
    <p:sldId id="650" r:id="rId16"/>
    <p:sldId id="651" r:id="rId17"/>
    <p:sldId id="652" r:id="rId18"/>
    <p:sldId id="358" r:id="rId19"/>
    <p:sldId id="654" r:id="rId20"/>
    <p:sldId id="655" r:id="rId21"/>
    <p:sldId id="656" r:id="rId22"/>
    <p:sldId id="653" r:id="rId23"/>
    <p:sldId id="374" r:id="rId24"/>
    <p:sldId id="657" r:id="rId25"/>
    <p:sldId id="658" r:id="rId26"/>
    <p:sldId id="659" r:id="rId27"/>
    <p:sldId id="660" r:id="rId28"/>
    <p:sldId id="661" r:id="rId29"/>
    <p:sldId id="662" r:id="rId30"/>
    <p:sldId id="663" r:id="rId31"/>
    <p:sldId id="664" r:id="rId32"/>
    <p:sldId id="366" r:id="rId33"/>
    <p:sldId id="326" r:id="rId34"/>
    <p:sldId id="327" r:id="rId35"/>
    <p:sldId id="328" r:id="rId36"/>
    <p:sldId id="665" r:id="rId37"/>
    <p:sldId id="666" r:id="rId38"/>
    <p:sldId id="260" r:id="rId39"/>
    <p:sldId id="667" r:id="rId40"/>
    <p:sldId id="380" r:id="rId41"/>
    <p:sldId id="668" r:id="rId42"/>
    <p:sldId id="295" r:id="rId43"/>
    <p:sldId id="329" r:id="rId44"/>
    <p:sldId id="34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25"/>
    <p:restoredTop sz="89425" autoAdjust="0"/>
  </p:normalViewPr>
  <p:slideViewPr>
    <p:cSldViewPr snapToGrid="0">
      <p:cViewPr varScale="1">
        <p:scale>
          <a:sx n="75" d="100"/>
          <a:sy n="75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06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0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1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1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2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89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lệ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0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35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56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36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6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2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5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9911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68995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48241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41820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25436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C7-6FD2-4395-868C-8D144576791B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20FF-9DCB-4B18-BAA0-0068C2A04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6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10389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41729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833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5806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147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4840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6632AF21-62DD-54B4-76C1-77EF926318E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5" r:id="rId5"/>
    <p:sldLayoutId id="2147483666" r:id="rId6"/>
    <p:sldLayoutId id="2147483670" r:id="rId7"/>
    <p:sldLayoutId id="2147483671" r:id="rId8"/>
    <p:sldLayoutId id="2147483676" r:id="rId9"/>
    <p:sldLayoutId id="2147483677" r:id="rId10"/>
    <p:sldLayoutId id="2147483679" r:id="rId11"/>
    <p:sldLayoutId id="2147483680" r:id="rId12"/>
    <p:sldLayoutId id="2147483696" r:id="rId13"/>
    <p:sldLayoutId id="2147483697" r:id="rId14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5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227"/>
            <a:ext cx="12192000" cy="6132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7: Toys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1.3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98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278" y="2276011"/>
            <a:ext cx="3191600" cy="2567031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96000" y="4203577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</a:t>
              </a:r>
              <a:r>
                <a:rPr lang="en-US" sz="3600" b="1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small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 car.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5998" y="1939281"/>
            <a:ext cx="5557041" cy="673460"/>
            <a:chOff x="7101553" y="1474838"/>
            <a:chExt cx="4343402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3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ball.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3096633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24744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278" y="2592620"/>
            <a:ext cx="3191600" cy="1933812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95999" y="1998766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0" y="4297418"/>
            <a:ext cx="5557039" cy="673460"/>
            <a:chOff x="7101554" y="1474838"/>
            <a:chExt cx="4343401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4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3096633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ball.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11390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208098" y="3621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2731758" y="300591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9BD10-43DF-85E7-972A-89E1B514CA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3996" y="1046280"/>
            <a:ext cx="4913086" cy="798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9BE5D-BE32-F295-B309-6508FCFCD2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1500" y="5010150"/>
            <a:ext cx="6681700" cy="1039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C59A88-4C74-6C35-6FB4-4776615707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996" y="2150490"/>
            <a:ext cx="4585504" cy="27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 can see a big d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60EB724-F886-06DB-E2B9-00DC09742A98}"/>
              </a:ext>
            </a:extLst>
          </p:cNvPr>
          <p:cNvSpPr txBox="1"/>
          <p:nvPr/>
        </p:nvSpPr>
        <p:spPr>
          <a:xfrm>
            <a:off x="1060450" y="5350055"/>
            <a:ext cx="761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I can see a____________.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208098" y="3621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2731758" y="300591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4188973" y="5372965"/>
            <a:ext cx="3857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small robot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9BD10-43DF-85E7-972A-89E1B514C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905" y="1046280"/>
            <a:ext cx="936704" cy="798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9BE5D-BE32-F295-B309-6508FCFCD2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7159" y="5474379"/>
            <a:ext cx="1082596" cy="788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AEF67B-613B-9EBE-CE85-C2636ADA8F0D}"/>
              </a:ext>
            </a:extLst>
          </p:cNvPr>
          <p:cNvSpPr txBox="1"/>
          <p:nvPr/>
        </p:nvSpPr>
        <p:spPr>
          <a:xfrm>
            <a:off x="3177915" y="1046280"/>
            <a:ext cx="612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What can you see?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524E4-5E04-0E5D-6B05-0712BA0FF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114" y="2128025"/>
            <a:ext cx="5416550" cy="32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AEF67B-613B-9EBE-CE85-C2636ADA8F0D}"/>
              </a:ext>
            </a:extLst>
          </p:cNvPr>
          <p:cNvSpPr txBox="1"/>
          <p:nvPr/>
        </p:nvSpPr>
        <p:spPr>
          <a:xfrm>
            <a:off x="2249970" y="1057735"/>
            <a:ext cx="7902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What can _____________?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EB724-F886-06DB-E2B9-00DC09742A98}"/>
              </a:ext>
            </a:extLst>
          </p:cNvPr>
          <p:cNvSpPr txBox="1"/>
          <p:nvPr/>
        </p:nvSpPr>
        <p:spPr>
          <a:xfrm>
            <a:off x="1060450" y="5350055"/>
            <a:ext cx="761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_____________________.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208098" y="3621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2731758" y="300591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5351023" y="1075306"/>
            <a:ext cx="3857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you see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9BD10-43DF-85E7-972A-89E1B514C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9911" y="1120257"/>
            <a:ext cx="936704" cy="798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9BE5D-BE32-F295-B309-6508FCFCD2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7159" y="5474379"/>
            <a:ext cx="1082596" cy="788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C524E4-5E04-0E5D-6B05-0712BA0FF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114" y="2134141"/>
            <a:ext cx="5416550" cy="3198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482115-5B10-5EBF-88A4-9AD43DEB585B}"/>
              </a:ext>
            </a:extLst>
          </p:cNvPr>
          <p:cNvSpPr txBox="1"/>
          <p:nvPr/>
        </p:nvSpPr>
        <p:spPr>
          <a:xfrm>
            <a:off x="1853161" y="5400887"/>
            <a:ext cx="6446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I can see a small doll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AEF67B-613B-9EBE-CE85-C2636ADA8F0D}"/>
              </a:ext>
            </a:extLst>
          </p:cNvPr>
          <p:cNvSpPr txBox="1"/>
          <p:nvPr/>
        </p:nvSpPr>
        <p:spPr>
          <a:xfrm>
            <a:off x="2249970" y="1057735"/>
            <a:ext cx="7902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_____________________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EB724-F886-06DB-E2B9-00DC09742A98}"/>
              </a:ext>
            </a:extLst>
          </p:cNvPr>
          <p:cNvSpPr txBox="1"/>
          <p:nvPr/>
        </p:nvSpPr>
        <p:spPr>
          <a:xfrm>
            <a:off x="1060450" y="5350055"/>
            <a:ext cx="761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_____________________.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208098" y="362147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2731758" y="300591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2630905" y="1075306"/>
            <a:ext cx="6577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What can you see?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9BD10-43DF-85E7-972A-89E1B514C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9911" y="1120257"/>
            <a:ext cx="936704" cy="798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9BE5D-BE32-F295-B309-6508FCFCD2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7159" y="5474379"/>
            <a:ext cx="1082596" cy="788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C524E4-5E04-0E5D-6B05-0712BA0FF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9429" y="2134141"/>
            <a:ext cx="5367919" cy="3198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482115-5B10-5EBF-88A4-9AD43DEB585B}"/>
              </a:ext>
            </a:extLst>
          </p:cNvPr>
          <p:cNvSpPr txBox="1"/>
          <p:nvPr/>
        </p:nvSpPr>
        <p:spPr>
          <a:xfrm>
            <a:off x="1853161" y="5400887"/>
            <a:ext cx="6446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I can see a big car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8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can you see?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can see a big doll.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can you see?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can see a small robot.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7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2103953" y="381370"/>
            <a:ext cx="6559550" cy="76944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Show me______________.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899" y="1129716"/>
            <a:ext cx="9698595" cy="5156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C9664-C8CD-B5CE-FFC0-0C8E17EFBBFC}"/>
              </a:ext>
            </a:extLst>
          </p:cNvPr>
          <p:cNvSpPr txBox="1"/>
          <p:nvPr/>
        </p:nvSpPr>
        <p:spPr>
          <a:xfrm>
            <a:off x="4270911" y="304425"/>
            <a:ext cx="394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a blue ruler</a:t>
            </a:r>
            <a:endParaRPr lang="en-US" sz="54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FED201-7139-A10A-31C2-597AC350E6D9}"/>
              </a:ext>
            </a:extLst>
          </p:cNvPr>
          <p:cNvCxnSpPr>
            <a:cxnSpLocks/>
          </p:cNvCxnSpPr>
          <p:nvPr/>
        </p:nvCxnSpPr>
        <p:spPr>
          <a:xfrm>
            <a:off x="7247474" y="1373061"/>
            <a:ext cx="0" cy="8739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2650053" y="360275"/>
            <a:ext cx="6559550" cy="76944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Show me______________.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899" y="1129716"/>
            <a:ext cx="9698595" cy="5156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C9664-C8CD-B5CE-FFC0-0C8E17EFBBFC}"/>
              </a:ext>
            </a:extLst>
          </p:cNvPr>
          <p:cNvSpPr txBox="1"/>
          <p:nvPr/>
        </p:nvSpPr>
        <p:spPr>
          <a:xfrm>
            <a:off x="4817011" y="283330"/>
            <a:ext cx="394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a small car</a:t>
            </a:r>
            <a:endParaRPr lang="en-US" sz="54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FED201-7139-A10A-31C2-597AC350E6D9}"/>
              </a:ext>
            </a:extLst>
          </p:cNvPr>
          <p:cNvCxnSpPr>
            <a:cxnSpLocks/>
          </p:cNvCxnSpPr>
          <p:nvPr/>
        </p:nvCxnSpPr>
        <p:spPr>
          <a:xfrm>
            <a:off x="3994150" y="1729405"/>
            <a:ext cx="683161" cy="6714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8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308" y="467155"/>
            <a:ext cx="4159585" cy="58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2650053" y="360275"/>
            <a:ext cx="6559550" cy="76944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Show me______________.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899" y="1129716"/>
            <a:ext cx="9698595" cy="5156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C9664-C8CD-B5CE-FFC0-0C8E17EFBBFC}"/>
              </a:ext>
            </a:extLst>
          </p:cNvPr>
          <p:cNvSpPr txBox="1"/>
          <p:nvPr/>
        </p:nvSpPr>
        <p:spPr>
          <a:xfrm>
            <a:off x="4817011" y="283330"/>
            <a:ext cx="394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a small robot</a:t>
            </a:r>
            <a:endParaRPr lang="en-US" sz="54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FED201-7139-A10A-31C2-597AC350E6D9}"/>
              </a:ext>
            </a:extLst>
          </p:cNvPr>
          <p:cNvCxnSpPr>
            <a:cxnSpLocks/>
          </p:cNvCxnSpPr>
          <p:nvPr/>
        </p:nvCxnSpPr>
        <p:spPr>
          <a:xfrm>
            <a:off x="1358899" y="4275755"/>
            <a:ext cx="683161" cy="6714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2650053" y="360275"/>
            <a:ext cx="6559550" cy="76944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Show me______________.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899" y="1129716"/>
            <a:ext cx="9698595" cy="5156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C9664-C8CD-B5CE-FFC0-0C8E17EFBBFC}"/>
              </a:ext>
            </a:extLst>
          </p:cNvPr>
          <p:cNvSpPr txBox="1"/>
          <p:nvPr/>
        </p:nvSpPr>
        <p:spPr>
          <a:xfrm>
            <a:off x="4817011" y="283330"/>
            <a:ext cx="394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a red ruler</a:t>
            </a:r>
            <a:endParaRPr lang="en-US" sz="54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FED201-7139-A10A-31C2-597AC350E6D9}"/>
              </a:ext>
            </a:extLst>
          </p:cNvPr>
          <p:cNvCxnSpPr>
            <a:cxnSpLocks/>
          </p:cNvCxnSpPr>
          <p:nvPr/>
        </p:nvCxnSpPr>
        <p:spPr>
          <a:xfrm flipH="1">
            <a:off x="7484010" y="3784600"/>
            <a:ext cx="53440" cy="7282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5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F34025-C49A-6B25-7C00-AD0E9BED36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90"/>
          <a:stretch/>
        </p:blipFill>
        <p:spPr>
          <a:xfrm>
            <a:off x="1854200" y="1022350"/>
            <a:ext cx="8655050" cy="773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2750" y="1739086"/>
            <a:ext cx="8718550" cy="46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96888-9145-9932-3116-10B5B36857AB}"/>
              </a:ext>
            </a:extLst>
          </p:cNvPr>
          <p:cNvSpPr txBox="1"/>
          <p:nvPr/>
        </p:nvSpPr>
        <p:spPr>
          <a:xfrm>
            <a:off x="2978689" y="5510033"/>
            <a:ext cx="604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big doll.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96888-9145-9932-3116-10B5B36857AB}"/>
              </a:ext>
            </a:extLst>
          </p:cNvPr>
          <p:cNvSpPr txBox="1"/>
          <p:nvPr/>
        </p:nvSpPr>
        <p:spPr>
          <a:xfrm>
            <a:off x="2978689" y="5510033"/>
            <a:ext cx="604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small car.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96888-9145-9932-3116-10B5B36857AB}"/>
              </a:ext>
            </a:extLst>
          </p:cNvPr>
          <p:cNvSpPr txBox="1"/>
          <p:nvPr/>
        </p:nvSpPr>
        <p:spPr>
          <a:xfrm>
            <a:off x="2638425" y="5510033"/>
            <a:ext cx="638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blue ruler.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96888-9145-9932-3116-10B5B36857AB}"/>
              </a:ext>
            </a:extLst>
          </p:cNvPr>
          <p:cNvSpPr txBox="1"/>
          <p:nvPr/>
        </p:nvSpPr>
        <p:spPr>
          <a:xfrm>
            <a:off x="2638425" y="5510033"/>
            <a:ext cx="638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small doll.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96888-9145-9932-3116-10B5B36857AB}"/>
              </a:ext>
            </a:extLst>
          </p:cNvPr>
          <p:cNvSpPr txBox="1"/>
          <p:nvPr/>
        </p:nvSpPr>
        <p:spPr>
          <a:xfrm>
            <a:off x="2247900" y="5510033"/>
            <a:ext cx="677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small robot.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96888-9145-9932-3116-10B5B36857AB}"/>
              </a:ext>
            </a:extLst>
          </p:cNvPr>
          <p:cNvSpPr txBox="1"/>
          <p:nvPr/>
        </p:nvSpPr>
        <p:spPr>
          <a:xfrm>
            <a:off x="2247900" y="5510033"/>
            <a:ext cx="677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big car.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and practice the vocabularies learnt earlier in the lesson.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structures: </a:t>
            </a:r>
          </a:p>
          <a:p>
            <a:r>
              <a:rPr lang="en-US" sz="3600" i="1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   </a:t>
            </a:r>
            <a:r>
              <a:rPr lang="en-US" sz="3600" i="1">
                <a:solidFill>
                  <a:srgbClr val="00B050"/>
                </a:solidFill>
                <a:ea typeface="Times New Roman" panose="02020603050405020304" pitchFamily="18" charset="0"/>
              </a:rPr>
              <a:t>What can you see?  - I can see...</a:t>
            </a:r>
            <a:endParaRPr lang="en-US" sz="3600" i="1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96888-9145-9932-3116-10B5B36857AB}"/>
              </a:ext>
            </a:extLst>
          </p:cNvPr>
          <p:cNvSpPr txBox="1"/>
          <p:nvPr/>
        </p:nvSpPr>
        <p:spPr>
          <a:xfrm>
            <a:off x="2247900" y="5510033"/>
            <a:ext cx="677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red ruler.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695F9-CA6D-CC77-73FA-0D314E26B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78" y="424637"/>
            <a:ext cx="4121972" cy="540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0E9DC-1BB6-F03F-1288-1FDF88777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650" y="2075181"/>
            <a:ext cx="3547014" cy="3674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A991A-38BE-FF65-EFB2-7973F2992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082" y="1029320"/>
            <a:ext cx="6309918" cy="98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96888-9145-9932-3116-10B5B36857AB}"/>
              </a:ext>
            </a:extLst>
          </p:cNvPr>
          <p:cNvSpPr txBox="1"/>
          <p:nvPr/>
        </p:nvSpPr>
        <p:spPr>
          <a:xfrm>
            <a:off x="2247900" y="5510033"/>
            <a:ext cx="677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I can see a big robot.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45821-0037-DE94-F426-42485A5AFE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607" y="5357658"/>
            <a:ext cx="1118793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at can you se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397032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6141D-CD3E-BECA-3CC6-5E2BF1A11E09}"/>
              </a:ext>
            </a:extLst>
          </p:cNvPr>
          <p:cNvSpPr txBox="1"/>
          <p:nvPr/>
        </p:nvSpPr>
        <p:spPr>
          <a:xfrm>
            <a:off x="4249882" y="1724891"/>
            <a:ext cx="3665394" cy="76944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Game</a:t>
            </a:r>
            <a:r>
              <a:rPr lang="en-US" sz="4400"/>
              <a:t>: Draw it.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>
            <a:extLst>
              <a:ext uri="{FF2B5EF4-FFF2-40B4-BE49-F238E27FC236}">
                <a16:creationId xmlns:a16="http://schemas.microsoft.com/office/drawing/2014/main" id="{8243750A-6839-4BC9-81EE-60526C4E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185" y="1484312"/>
            <a:ext cx="3889375" cy="3889375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CDEE454-18A6-4345-9ED3-4ACC3F35B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2525" y="954325"/>
            <a:ext cx="4321175" cy="4359275"/>
          </a:xfrm>
          <a:prstGeom prst="rect">
            <a:avLst/>
          </a:prstGeom>
          <a:noFill/>
          <a:effectLst>
            <a:outerShdw blurRad="76200" dist="266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26B31E-AA75-436A-A69A-C79B43FBA7AE}"/>
              </a:ext>
            </a:extLst>
          </p:cNvPr>
          <p:cNvSpPr txBox="1"/>
          <p:nvPr/>
        </p:nvSpPr>
        <p:spPr>
          <a:xfrm>
            <a:off x="3212554" y="4579959"/>
            <a:ext cx="5766892" cy="1909976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ellvina Hand Script" pitchFamily="2" charset="0"/>
                <a:ea typeface="+mn-ea"/>
                <a:cs typeface="+mn-cs"/>
              </a:rPr>
              <a:t>My birthday p</a:t>
            </a:r>
            <a:r>
              <a:rPr kumimoji="0" lang="en-US" sz="8800" b="0" i="0" u="none" strike="noStrike" kern="0" cap="none" spc="0" normalizeH="0" baseline="0" noProof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#9Slide07 Hellvina Hand Script" pitchFamily="2" charset="0"/>
                <a:ea typeface="+mn-ea"/>
                <a:cs typeface="+mn-cs"/>
              </a:rPr>
              <a:t>rese</a:t>
            </a:r>
            <a:r>
              <a:rPr kumimoji="0" lang="en-US" sz="8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ellvina Hand Script" pitchFamily="2" charset="0"/>
                <a:ea typeface="+mn-ea"/>
                <a:cs typeface="+mn-cs"/>
              </a:rPr>
              <a:t>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D0855-ADA6-75B9-FD83-7E17EE824876}"/>
              </a:ext>
            </a:extLst>
          </p:cNvPr>
          <p:cNvSpPr txBox="1"/>
          <p:nvPr/>
        </p:nvSpPr>
        <p:spPr>
          <a:xfrm>
            <a:off x="0" y="35151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6 CuadroTexto">
            <a:extLst>
              <a:ext uri="{FF2B5EF4-FFF2-40B4-BE49-F238E27FC236}">
                <a16:creationId xmlns:a16="http://schemas.microsoft.com/office/drawing/2014/main" id="{223FFA4B-00CC-4CFC-9870-1AD224F95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830" y="236551"/>
            <a:ext cx="237490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can see</a:t>
            </a:r>
            <a:endParaRPr kumimoji="0" lang="es-ES" alt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4A82C3FD-2305-412A-8B6D-340075E2A661}"/>
              </a:ext>
            </a:extLst>
          </p:cNvPr>
          <p:cNvSpPr txBox="1"/>
          <p:nvPr/>
        </p:nvSpPr>
        <p:spPr>
          <a:xfrm>
            <a:off x="2231675" y="221474"/>
            <a:ext cx="763284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800" b="1" i="0" u="none" strike="noStrike" kern="0" cap="none" spc="0" normalizeH="0" baseline="0" noProof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ROBOLD" pitchFamily="2" charset="0"/>
                <a:ea typeface="+mn-ea"/>
                <a:cs typeface="+mn-cs"/>
              </a:rPr>
              <a:t>a small robot.</a:t>
            </a:r>
            <a:endParaRPr kumimoji="0" lang="es-ES" sz="8800" b="1" i="0" u="none" strike="noStrike" kern="0" cap="none" spc="0" normalizeH="0" baseline="0" noProof="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ROBOLD" pitchFamily="2" charset="0"/>
              <a:ea typeface="+mn-ea"/>
              <a:cs typeface="+mn-cs"/>
            </a:endParaRPr>
          </a:p>
        </p:txBody>
      </p:sp>
      <p:pic>
        <p:nvPicPr>
          <p:cNvPr id="12" name="Picture 53">
            <a:extLst>
              <a:ext uri="{FF2B5EF4-FFF2-40B4-BE49-F238E27FC236}">
                <a16:creationId xmlns:a16="http://schemas.microsoft.com/office/drawing/2014/main" id="{3B0C0576-7E66-4A91-A4B8-E52D3B01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0845" y="1560063"/>
            <a:ext cx="7370965" cy="43690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6 Grupo">
            <a:extLst>
              <a:ext uri="{FF2B5EF4-FFF2-40B4-BE49-F238E27FC236}">
                <a16:creationId xmlns:a16="http://schemas.microsoft.com/office/drawing/2014/main" id="{EF6E5E70-FD81-487F-A9FD-4E3F4200075D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366193"/>
            <a:ext cx="4354512" cy="5898989"/>
            <a:chOff x="-307110" y="-387424"/>
            <a:chExt cx="3301033" cy="7416824"/>
          </a:xfrm>
        </p:grpSpPr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id="{A3884805-2503-4238-9F23-24E316ADBB2A}"/>
                </a:ext>
              </a:extLst>
            </p:cNvPr>
            <p:cNvSpPr/>
            <p:nvPr/>
          </p:nvSpPr>
          <p:spPr>
            <a:xfrm>
              <a:off x="-252956" y="-387424"/>
              <a:ext cx="324687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5 Forma libre">
              <a:extLst>
                <a:ext uri="{FF2B5EF4-FFF2-40B4-BE49-F238E27FC236}">
                  <a16:creationId xmlns:a16="http://schemas.microsoft.com/office/drawing/2014/main" id="{BDDB0449-9C10-4345-9CDE-870BE4438D26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id="{31E3D696-A6C3-4064-9D64-8584D8EA5AE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592888" y="366192"/>
            <a:ext cx="4356100" cy="5991064"/>
            <a:chOff x="-307110" y="-387424"/>
            <a:chExt cx="3301033" cy="7416824"/>
          </a:xfrm>
        </p:grpSpPr>
        <p:sp>
          <p:nvSpPr>
            <p:cNvPr id="14" name="13 Forma libre">
              <a:extLst>
                <a:ext uri="{FF2B5EF4-FFF2-40B4-BE49-F238E27FC236}">
                  <a16:creationId xmlns:a16="http://schemas.microsoft.com/office/drawing/2014/main" id="{24D5FCE2-66E7-4760-A7E8-90EF0370E8D6}"/>
                </a:ext>
              </a:extLst>
            </p:cNvPr>
            <p:cNvSpPr/>
            <p:nvPr/>
          </p:nvSpPr>
          <p:spPr>
            <a:xfrm>
              <a:off x="-240945" y="-387424"/>
              <a:ext cx="324689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" name="14 Forma libre">
              <a:extLst>
                <a:ext uri="{FF2B5EF4-FFF2-40B4-BE49-F238E27FC236}">
                  <a16:creationId xmlns:a16="http://schemas.microsoft.com/office/drawing/2014/main" id="{298AAC7A-62C4-4958-BC0A-C924945E4EC4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10 Rectángulo">
            <a:extLst>
              <a:ext uri="{FF2B5EF4-FFF2-40B4-BE49-F238E27FC236}">
                <a16:creationId xmlns:a16="http://schemas.microsoft.com/office/drawing/2014/main" id="{602D3B93-FB7C-43BF-8B8F-AF8119A38727}"/>
              </a:ext>
            </a:extLst>
          </p:cNvPr>
          <p:cNvSpPr/>
          <p:nvPr/>
        </p:nvSpPr>
        <p:spPr>
          <a:xfrm>
            <a:off x="29736" y="366193"/>
            <a:ext cx="12162264" cy="5991063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1 Forma libre">
            <a:extLst>
              <a:ext uri="{FF2B5EF4-FFF2-40B4-BE49-F238E27FC236}">
                <a16:creationId xmlns:a16="http://schemas.microsoft.com/office/drawing/2014/main" id="{27885203-D03F-47F4-8F59-7E79126B8A2B}"/>
              </a:ext>
            </a:extLst>
          </p:cNvPr>
          <p:cNvSpPr/>
          <p:nvPr/>
        </p:nvSpPr>
        <p:spPr>
          <a:xfrm>
            <a:off x="5138513" y="-1408692"/>
            <a:ext cx="2127250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ABF19A34-F093-41E1-A78F-561B1201B089}"/>
              </a:ext>
            </a:extLst>
          </p:cNvPr>
          <p:cNvSpPr txBox="1"/>
          <p:nvPr/>
        </p:nvSpPr>
        <p:spPr>
          <a:xfrm>
            <a:off x="1360488" y="2708275"/>
            <a:ext cx="9412287" cy="6477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box.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CuadroTexto">
            <a:extLst>
              <a:ext uri="{FF2B5EF4-FFF2-40B4-BE49-F238E27FC236}">
                <a16:creationId xmlns:a16="http://schemas.microsoft.com/office/drawing/2014/main" id="{4C51680B-0432-4AF5-A192-8FEB67B6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317500"/>
            <a:ext cx="237490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can see</a:t>
            </a:r>
            <a:endParaRPr kumimoji="0" lang="es-ES" alt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0483" name="16 Grupo">
            <a:extLst>
              <a:ext uri="{FF2B5EF4-FFF2-40B4-BE49-F238E27FC236}">
                <a16:creationId xmlns:a16="http://schemas.microsoft.com/office/drawing/2014/main" id="{EFDA83CA-4C8B-4948-9950-3E846A1487BE}"/>
              </a:ext>
            </a:extLst>
          </p:cNvPr>
          <p:cNvGrpSpPr>
            <a:grpSpLocks/>
          </p:cNvGrpSpPr>
          <p:nvPr/>
        </p:nvGrpSpPr>
        <p:grpSpPr bwMode="auto">
          <a:xfrm>
            <a:off x="2221153" y="1906783"/>
            <a:ext cx="7212013" cy="4258521"/>
            <a:chOff x="506117" y="2347216"/>
            <a:chExt cx="7620224" cy="4630563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8EC142C6-7DF4-4A08-92E6-877195DD8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6117" y="2347216"/>
              <a:ext cx="7620224" cy="463056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18 Forma libre">
              <a:extLst>
                <a:ext uri="{FF2B5EF4-FFF2-40B4-BE49-F238E27FC236}">
                  <a16:creationId xmlns:a16="http://schemas.microsoft.com/office/drawing/2014/main" id="{C1AC293C-5347-4383-B3C8-DCA3E83710B6}"/>
                </a:ext>
              </a:extLst>
            </p:cNvPr>
            <p:cNvSpPr/>
            <p:nvPr/>
          </p:nvSpPr>
          <p:spPr>
            <a:xfrm>
              <a:off x="2159736" y="3603671"/>
              <a:ext cx="1283176" cy="1130654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" name="19 Forma libre">
              <a:extLst>
                <a:ext uri="{FF2B5EF4-FFF2-40B4-BE49-F238E27FC236}">
                  <a16:creationId xmlns:a16="http://schemas.microsoft.com/office/drawing/2014/main" id="{2ACBE580-5453-466A-9978-065DAE990E60}"/>
                </a:ext>
              </a:extLst>
            </p:cNvPr>
            <p:cNvSpPr/>
            <p:nvPr/>
          </p:nvSpPr>
          <p:spPr>
            <a:xfrm>
              <a:off x="3798511" y="2533433"/>
              <a:ext cx="919190" cy="276191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6" name="15 CuadroTexto">
            <a:extLst>
              <a:ext uri="{FF2B5EF4-FFF2-40B4-BE49-F238E27FC236}">
                <a16:creationId xmlns:a16="http://schemas.microsoft.com/office/drawing/2014/main" id="{5AD07152-CE9B-4706-9CCA-827FC7C6A942}"/>
              </a:ext>
            </a:extLst>
          </p:cNvPr>
          <p:cNvSpPr txBox="1"/>
          <p:nvPr/>
        </p:nvSpPr>
        <p:spPr>
          <a:xfrm>
            <a:off x="2207568" y="692696"/>
            <a:ext cx="763284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800" b="1" ker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a small doll.</a:t>
            </a:r>
            <a:endParaRPr kumimoji="0" lang="es-ES" sz="8800" b="1" i="0" u="none" strike="noStrike" kern="0" cap="none" spc="0" normalizeH="0" baseline="0" noProof="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ROBOLD" pitchFamily="2" charset="0"/>
              <a:ea typeface="+mn-ea"/>
              <a:cs typeface="+mn-cs"/>
            </a:endParaRPr>
          </a:p>
        </p:txBody>
      </p:sp>
      <p:grpSp>
        <p:nvGrpSpPr>
          <p:cNvPr id="7" name="6 Grupo">
            <a:extLst>
              <a:ext uri="{FF2B5EF4-FFF2-40B4-BE49-F238E27FC236}">
                <a16:creationId xmlns:a16="http://schemas.microsoft.com/office/drawing/2014/main" id="{B59433D3-7382-42B5-A755-C825362A5BAD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264936"/>
            <a:ext cx="4354512" cy="5880049"/>
            <a:chOff x="-307110" y="-387424"/>
            <a:chExt cx="3301033" cy="7416824"/>
          </a:xfrm>
        </p:grpSpPr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id="{75FCE589-3489-4010-B60E-206E97CEA3B6}"/>
                </a:ext>
              </a:extLst>
            </p:cNvPr>
            <p:cNvSpPr/>
            <p:nvPr/>
          </p:nvSpPr>
          <p:spPr>
            <a:xfrm>
              <a:off x="-252956" y="-387424"/>
              <a:ext cx="324687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5 Forma libre">
              <a:extLst>
                <a:ext uri="{FF2B5EF4-FFF2-40B4-BE49-F238E27FC236}">
                  <a16:creationId xmlns:a16="http://schemas.microsoft.com/office/drawing/2014/main" id="{8316B33A-43A2-452F-97E7-AD01ADD7EDFC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id="{AB12B74E-3653-4712-B556-59315A5550A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775450" y="264936"/>
            <a:ext cx="4356100" cy="6019750"/>
            <a:chOff x="-307110" y="-387424"/>
            <a:chExt cx="3301033" cy="7416824"/>
          </a:xfrm>
        </p:grpSpPr>
        <p:sp>
          <p:nvSpPr>
            <p:cNvPr id="14" name="13 Forma libre">
              <a:extLst>
                <a:ext uri="{FF2B5EF4-FFF2-40B4-BE49-F238E27FC236}">
                  <a16:creationId xmlns:a16="http://schemas.microsoft.com/office/drawing/2014/main" id="{67EE6F5D-DBC9-4DD1-8B4B-77C6CA1152EE}"/>
                </a:ext>
              </a:extLst>
            </p:cNvPr>
            <p:cNvSpPr/>
            <p:nvPr/>
          </p:nvSpPr>
          <p:spPr>
            <a:xfrm>
              <a:off x="-240945" y="-387424"/>
              <a:ext cx="324689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" name="14 Forma libre">
              <a:extLst>
                <a:ext uri="{FF2B5EF4-FFF2-40B4-BE49-F238E27FC236}">
                  <a16:creationId xmlns:a16="http://schemas.microsoft.com/office/drawing/2014/main" id="{02CACFD8-5D09-49F6-9307-9B3E9C790CC7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10 Rectángulo">
            <a:extLst>
              <a:ext uri="{FF2B5EF4-FFF2-40B4-BE49-F238E27FC236}">
                <a16:creationId xmlns:a16="http://schemas.microsoft.com/office/drawing/2014/main" id="{B7F12B79-9B8F-46A2-83EB-194E67D10EDB}"/>
              </a:ext>
            </a:extLst>
          </p:cNvPr>
          <p:cNvSpPr/>
          <p:nvPr/>
        </p:nvSpPr>
        <p:spPr>
          <a:xfrm>
            <a:off x="0" y="264937"/>
            <a:ext cx="12192000" cy="6085063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1 Forma libre">
            <a:extLst>
              <a:ext uri="{FF2B5EF4-FFF2-40B4-BE49-F238E27FC236}">
                <a16:creationId xmlns:a16="http://schemas.microsoft.com/office/drawing/2014/main" id="{B777A7AC-355E-451B-A270-3D965CD70C64}"/>
              </a:ext>
            </a:extLst>
          </p:cNvPr>
          <p:cNvSpPr/>
          <p:nvPr/>
        </p:nvSpPr>
        <p:spPr>
          <a:xfrm>
            <a:off x="5032375" y="-1417092"/>
            <a:ext cx="2127250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A857A91D-73D9-400E-A266-E26CEE647D15}"/>
              </a:ext>
            </a:extLst>
          </p:cNvPr>
          <p:cNvSpPr txBox="1"/>
          <p:nvPr/>
        </p:nvSpPr>
        <p:spPr>
          <a:xfrm>
            <a:off x="1360488" y="2708275"/>
            <a:ext cx="9412287" cy="6477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box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7 CuadroTexto">
            <a:extLst>
              <a:ext uri="{FF2B5EF4-FFF2-40B4-BE49-F238E27FC236}">
                <a16:creationId xmlns:a16="http://schemas.microsoft.com/office/drawing/2014/main" id="{98455413-ECCF-435C-B3EC-47FB0CC3B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490" y="286772"/>
            <a:ext cx="23749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can see</a:t>
            </a:r>
            <a:endParaRPr kumimoji="0" lang="es-ES" alt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8D8DB68-E4BC-4D08-9D59-8A6B4F27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5453" y="1953501"/>
            <a:ext cx="6983370" cy="416086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15 CuadroTexto">
            <a:extLst>
              <a:ext uri="{FF2B5EF4-FFF2-40B4-BE49-F238E27FC236}">
                <a16:creationId xmlns:a16="http://schemas.microsoft.com/office/drawing/2014/main" id="{77EDC8C1-AEA0-4492-BFE9-BD0350FF57ED}"/>
              </a:ext>
            </a:extLst>
          </p:cNvPr>
          <p:cNvSpPr txBox="1"/>
          <p:nvPr/>
        </p:nvSpPr>
        <p:spPr>
          <a:xfrm>
            <a:off x="2279576" y="761662"/>
            <a:ext cx="763284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800" b="1" i="0" u="none" strike="noStrike" kern="0" cap="none" spc="0" normalizeH="0" baseline="0" noProof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ROBOLD" pitchFamily="2" charset="0"/>
                <a:ea typeface="+mn-ea"/>
                <a:cs typeface="+mn-cs"/>
              </a:rPr>
              <a:t>a big car.</a:t>
            </a:r>
            <a:endParaRPr kumimoji="0" lang="es-ES" sz="8800" b="1" i="0" u="none" strike="noStrike" kern="0" cap="none" spc="0" normalizeH="0" baseline="0" noProof="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ROBOLD" pitchFamily="2" charset="0"/>
              <a:ea typeface="+mn-ea"/>
              <a:cs typeface="+mn-cs"/>
            </a:endParaRPr>
          </a:p>
        </p:txBody>
      </p:sp>
      <p:grpSp>
        <p:nvGrpSpPr>
          <p:cNvPr id="7" name="6 Grupo">
            <a:extLst>
              <a:ext uri="{FF2B5EF4-FFF2-40B4-BE49-F238E27FC236}">
                <a16:creationId xmlns:a16="http://schemas.microsoft.com/office/drawing/2014/main" id="{D4794F2C-4A1A-4BA0-B5F2-3DBF71078E63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252413"/>
            <a:ext cx="4354512" cy="6137274"/>
            <a:chOff x="-307110" y="-387424"/>
            <a:chExt cx="3301033" cy="7416824"/>
          </a:xfrm>
        </p:grpSpPr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id="{98239B1D-7726-41EE-9F52-92A03A247350}"/>
                </a:ext>
              </a:extLst>
            </p:cNvPr>
            <p:cNvSpPr/>
            <p:nvPr/>
          </p:nvSpPr>
          <p:spPr>
            <a:xfrm>
              <a:off x="-252956" y="-387424"/>
              <a:ext cx="324687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5 Forma libre">
              <a:extLst>
                <a:ext uri="{FF2B5EF4-FFF2-40B4-BE49-F238E27FC236}">
                  <a16:creationId xmlns:a16="http://schemas.microsoft.com/office/drawing/2014/main" id="{0CFDC82A-8E00-4168-B124-A0A768848DD3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id="{8803E860-B87D-4DD0-892E-A4A025110B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586538" y="252413"/>
            <a:ext cx="4356100" cy="6205492"/>
            <a:chOff x="-307110" y="-387424"/>
            <a:chExt cx="3301033" cy="7416824"/>
          </a:xfrm>
        </p:grpSpPr>
        <p:sp>
          <p:nvSpPr>
            <p:cNvPr id="14" name="13 Forma libre">
              <a:extLst>
                <a:ext uri="{FF2B5EF4-FFF2-40B4-BE49-F238E27FC236}">
                  <a16:creationId xmlns:a16="http://schemas.microsoft.com/office/drawing/2014/main" id="{753CCFF9-12CF-43D3-A0CF-9C4B7B639C90}"/>
                </a:ext>
              </a:extLst>
            </p:cNvPr>
            <p:cNvSpPr/>
            <p:nvPr/>
          </p:nvSpPr>
          <p:spPr>
            <a:xfrm>
              <a:off x="-240945" y="-387424"/>
              <a:ext cx="324689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" name="14 Forma libre">
              <a:extLst>
                <a:ext uri="{FF2B5EF4-FFF2-40B4-BE49-F238E27FC236}">
                  <a16:creationId xmlns:a16="http://schemas.microsoft.com/office/drawing/2014/main" id="{1D39648E-2AB8-4855-BD6F-806C08E14942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10 Rectángulo">
            <a:extLst>
              <a:ext uri="{FF2B5EF4-FFF2-40B4-BE49-F238E27FC236}">
                <a16:creationId xmlns:a16="http://schemas.microsoft.com/office/drawing/2014/main" id="{7324735C-AC7B-4295-9491-22F90C3CDDF6}"/>
              </a:ext>
            </a:extLst>
          </p:cNvPr>
          <p:cNvSpPr/>
          <p:nvPr/>
        </p:nvSpPr>
        <p:spPr>
          <a:xfrm>
            <a:off x="0" y="252413"/>
            <a:ext cx="12192000" cy="6205492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1 Forma libre">
            <a:extLst>
              <a:ext uri="{FF2B5EF4-FFF2-40B4-BE49-F238E27FC236}">
                <a16:creationId xmlns:a16="http://schemas.microsoft.com/office/drawing/2014/main" id="{9831B310-B6BC-4CB3-A401-4B7F7431220F}"/>
              </a:ext>
            </a:extLst>
          </p:cNvPr>
          <p:cNvSpPr/>
          <p:nvPr/>
        </p:nvSpPr>
        <p:spPr>
          <a:xfrm>
            <a:off x="5035550" y="-1611313"/>
            <a:ext cx="2127250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A24C9341-FC2F-45DF-A9C9-8D55957A342C}"/>
              </a:ext>
            </a:extLst>
          </p:cNvPr>
          <p:cNvSpPr txBox="1"/>
          <p:nvPr/>
        </p:nvSpPr>
        <p:spPr>
          <a:xfrm>
            <a:off x="1360488" y="2708275"/>
            <a:ext cx="9412287" cy="6477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box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6 CuadroTexto">
            <a:extLst>
              <a:ext uri="{FF2B5EF4-FFF2-40B4-BE49-F238E27FC236}">
                <a16:creationId xmlns:a16="http://schemas.microsoft.com/office/drawing/2014/main" id="{39D37D7A-F9EE-4D07-A1E1-C9583F6C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830" y="399802"/>
            <a:ext cx="237490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can see</a:t>
            </a:r>
            <a:endParaRPr kumimoji="0" lang="es-ES" alt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4261EC6C-72B4-4743-900B-56C6BEEF611F}"/>
              </a:ext>
            </a:extLst>
          </p:cNvPr>
          <p:cNvSpPr txBox="1"/>
          <p:nvPr/>
        </p:nvSpPr>
        <p:spPr>
          <a:xfrm>
            <a:off x="2207568" y="692696"/>
            <a:ext cx="763284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800" b="1" i="0" u="none" strike="noStrike" kern="0" cap="none" spc="0" normalizeH="0" baseline="0" noProof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ROBOLD" pitchFamily="2" charset="0"/>
                <a:ea typeface="+mn-ea"/>
                <a:cs typeface="+mn-cs"/>
              </a:rPr>
              <a:t>a big ball.</a:t>
            </a:r>
            <a:endParaRPr kumimoji="0" lang="es-ES" sz="8800" b="1" i="0" u="none" strike="noStrike" kern="0" cap="none" spc="0" normalizeH="0" baseline="0" noProof="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ROBOLD" pitchFamily="2" charset="0"/>
              <a:ea typeface="+mn-ea"/>
              <a:cs typeface="+mn-cs"/>
            </a:endParaRPr>
          </a:p>
        </p:txBody>
      </p:sp>
      <p:pic>
        <p:nvPicPr>
          <p:cNvPr id="12" name="Picture 53">
            <a:extLst>
              <a:ext uri="{FF2B5EF4-FFF2-40B4-BE49-F238E27FC236}">
                <a16:creationId xmlns:a16="http://schemas.microsoft.com/office/drawing/2014/main" id="{DB31D4A7-01D3-440F-844A-DBF36A92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3766" y="1904999"/>
            <a:ext cx="5045578" cy="44125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6 Grupo">
            <a:extLst>
              <a:ext uri="{FF2B5EF4-FFF2-40B4-BE49-F238E27FC236}">
                <a16:creationId xmlns:a16="http://schemas.microsoft.com/office/drawing/2014/main" id="{3DD62D0C-61DE-48CB-BA5F-633FCA1CFB58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381453"/>
            <a:ext cx="4354512" cy="6062889"/>
            <a:chOff x="-307110" y="-387424"/>
            <a:chExt cx="3301033" cy="7416824"/>
          </a:xfrm>
        </p:grpSpPr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id="{0EC6687A-2E08-436E-814D-77311EA0C31C}"/>
                </a:ext>
              </a:extLst>
            </p:cNvPr>
            <p:cNvSpPr/>
            <p:nvPr/>
          </p:nvSpPr>
          <p:spPr>
            <a:xfrm>
              <a:off x="-252956" y="-387424"/>
              <a:ext cx="324687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" name="5 Forma libre">
              <a:extLst>
                <a:ext uri="{FF2B5EF4-FFF2-40B4-BE49-F238E27FC236}">
                  <a16:creationId xmlns:a16="http://schemas.microsoft.com/office/drawing/2014/main" id="{611C38BD-8160-4545-9D79-11BC8615D42E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id="{284453FA-E24A-4506-9A64-C38ACD62580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592888" y="333829"/>
            <a:ext cx="4356100" cy="6158592"/>
            <a:chOff x="-307110" y="-387424"/>
            <a:chExt cx="3301033" cy="7416824"/>
          </a:xfrm>
        </p:grpSpPr>
        <p:sp>
          <p:nvSpPr>
            <p:cNvPr id="14" name="13 Forma libre">
              <a:extLst>
                <a:ext uri="{FF2B5EF4-FFF2-40B4-BE49-F238E27FC236}">
                  <a16:creationId xmlns:a16="http://schemas.microsoft.com/office/drawing/2014/main" id="{AB33E618-C729-4D9B-BC56-AF1379CD37CC}"/>
                </a:ext>
              </a:extLst>
            </p:cNvPr>
            <p:cNvSpPr/>
            <p:nvPr/>
          </p:nvSpPr>
          <p:spPr>
            <a:xfrm>
              <a:off x="-240945" y="-387424"/>
              <a:ext cx="3246898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" name="14 Forma libre">
              <a:extLst>
                <a:ext uri="{FF2B5EF4-FFF2-40B4-BE49-F238E27FC236}">
                  <a16:creationId xmlns:a16="http://schemas.microsoft.com/office/drawing/2014/main" id="{CB3437BF-3367-44C2-86B4-88575E8F29D9}"/>
                </a:ext>
              </a:extLst>
            </p:cNvPr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10 Rectángulo">
            <a:extLst>
              <a:ext uri="{FF2B5EF4-FFF2-40B4-BE49-F238E27FC236}">
                <a16:creationId xmlns:a16="http://schemas.microsoft.com/office/drawing/2014/main" id="{11B48419-B681-4075-9183-C3E44A53DE62}"/>
              </a:ext>
            </a:extLst>
          </p:cNvPr>
          <p:cNvSpPr/>
          <p:nvPr/>
        </p:nvSpPr>
        <p:spPr>
          <a:xfrm>
            <a:off x="29736" y="333829"/>
            <a:ext cx="12162264" cy="6110514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1 Forma libre">
            <a:extLst>
              <a:ext uri="{FF2B5EF4-FFF2-40B4-BE49-F238E27FC236}">
                <a16:creationId xmlns:a16="http://schemas.microsoft.com/office/drawing/2014/main" id="{6F6F215D-E768-4012-852B-710C34E1F6E2}"/>
              </a:ext>
            </a:extLst>
          </p:cNvPr>
          <p:cNvSpPr/>
          <p:nvPr/>
        </p:nvSpPr>
        <p:spPr>
          <a:xfrm>
            <a:off x="5032375" y="-1363663"/>
            <a:ext cx="2127250" cy="1363663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242CFEDF-06AE-46BB-83E3-17018C93ABB1}"/>
              </a:ext>
            </a:extLst>
          </p:cNvPr>
          <p:cNvSpPr txBox="1"/>
          <p:nvPr/>
        </p:nvSpPr>
        <p:spPr>
          <a:xfrm>
            <a:off x="1360488" y="2708275"/>
            <a:ext cx="9412287" cy="6477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guess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box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D0C90-BB78-54BF-8545-F84FC8049B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1094972"/>
            <a:ext cx="9620250" cy="5265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F0DFD-048D-C275-D7CA-C2887EF0B2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1126" y="320999"/>
            <a:ext cx="3662412" cy="7101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3D4F0D-9067-AF19-2CF8-70EFFECC5397}"/>
              </a:ext>
            </a:extLst>
          </p:cNvPr>
          <p:cNvSpPr txBox="1"/>
          <p:nvPr/>
        </p:nvSpPr>
        <p:spPr>
          <a:xfrm>
            <a:off x="98489" y="320998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</p:spTree>
    <p:extLst>
      <p:ext uri="{BB962C8B-B14F-4D97-AF65-F5344CB8AC3E}">
        <p14:creationId xmlns:p14="http://schemas.microsoft.com/office/powerpoint/2010/main" val="14905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0658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6651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525" y="1181125"/>
            <a:ext cx="8769615" cy="5148828"/>
          </a:xfrm>
          <a:prstGeom prst="roundRect">
            <a:avLst/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6356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75" y="32857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3513290" y="1616401"/>
            <a:ext cx="6167740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algn="ctr"/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3600">
                <a:solidFill>
                  <a:srgbClr val="00B050"/>
                </a:solidFill>
                <a:ea typeface="Times New Roman" panose="02020603050405020304" pitchFamily="18" charset="0"/>
              </a:rPr>
              <a:t>What can you see?</a:t>
            </a:r>
          </a:p>
          <a:p>
            <a:pPr algn="ctr"/>
            <a:r>
              <a:rPr lang="en-US" sz="3600">
                <a:solidFill>
                  <a:srgbClr val="00B050"/>
                </a:solidFill>
                <a:ea typeface="Times New Roman" panose="02020603050405020304" pitchFamily="18" charset="0"/>
              </a:rPr>
              <a:t>I can see....</a:t>
            </a:r>
            <a:endParaRPr lang="en-US" sz="3600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69)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FF000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FF0000"/>
                </a:solidFill>
              </a:rPr>
              <a:t>Tiếng</a:t>
            </a:r>
            <a:r>
              <a:rPr lang="en-US" sz="3600" b="1" i="1" dirty="0">
                <a:solidFill>
                  <a:srgbClr val="FF0000"/>
                </a:solidFill>
              </a:rPr>
              <a:t> Anh 3 </a:t>
            </a:r>
            <a:r>
              <a:rPr lang="en-US" sz="3600" b="1" i="1" dirty="0" err="1">
                <a:solidFill>
                  <a:srgbClr val="FF0000"/>
                </a:solidFill>
              </a:rPr>
              <a:t>i</a:t>
            </a:r>
            <a:r>
              <a:rPr lang="en-US" sz="3600" b="1" i="1" dirty="0">
                <a:solidFill>
                  <a:srgbClr val="FF0000"/>
                </a:solidFill>
              </a:rPr>
              <a:t>-Learn Smart Start Notebook</a:t>
            </a:r>
            <a:r>
              <a:rPr lang="en-US" sz="3600" i="1" dirty="0">
                <a:solidFill>
                  <a:srgbClr val="FF0000"/>
                </a:solidFill>
              </a:rPr>
              <a:t> (</a:t>
            </a:r>
            <a:r>
              <a:rPr lang="en-US" sz="3600" i="1">
                <a:solidFill>
                  <a:srgbClr val="FF0000"/>
                </a:solidFill>
              </a:rPr>
              <a:t>page 46)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99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6 Rectángulo redondeado"/>
          <p:cNvSpPr/>
          <p:nvPr/>
        </p:nvSpPr>
        <p:spPr>
          <a:xfrm>
            <a:off x="6917196" y="26347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7733086" y="26347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8548976" y="26347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9364867" y="263472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6101306" y="26347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8197812" y="29696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7381922" y="29696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6566032" y="29696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6101306" y="296960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9013702" y="29696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6917196" y="330448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7733086" y="330448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8548976" y="330448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9364867" y="330448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6101306" y="330448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8197812" y="363936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7381922" y="363936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6566032" y="363936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6101306" y="363936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9013702" y="363936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6917196" y="397424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7733086" y="397424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8548976" y="397424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9364867" y="397424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6101306" y="397424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8197812" y="43091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7381922" y="43091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6566032" y="43091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6101306" y="430912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9013702" y="430912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6917196" y="46440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7733086" y="46440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8548976" y="46440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9364867" y="4644009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6101306" y="4644009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6917196" y="195758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7733086" y="195758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8548976" y="195758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9364867" y="1957588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6101306" y="195758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8197812" y="229246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7381922" y="229246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6566032" y="229246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6101306" y="2292468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9013702" y="2292468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638800" y="5712616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  <p:sp>
        <p:nvSpPr>
          <p:cNvPr id="62" name="6 Rectángulo redondeado"/>
          <p:cNvSpPr/>
          <p:nvPr/>
        </p:nvSpPr>
        <p:spPr>
          <a:xfrm>
            <a:off x="3248544" y="26356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7 Rectángulo redondeado"/>
          <p:cNvSpPr/>
          <p:nvPr/>
        </p:nvSpPr>
        <p:spPr>
          <a:xfrm>
            <a:off x="4064434" y="26356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8 Rectángulo redondeado"/>
          <p:cNvSpPr/>
          <p:nvPr/>
        </p:nvSpPr>
        <p:spPr>
          <a:xfrm>
            <a:off x="4880324" y="26356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9 Rectángulo redondeado"/>
          <p:cNvSpPr/>
          <p:nvPr/>
        </p:nvSpPr>
        <p:spPr>
          <a:xfrm>
            <a:off x="5696215" y="263568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4 Rectángulo redondeado"/>
          <p:cNvSpPr/>
          <p:nvPr/>
        </p:nvSpPr>
        <p:spPr>
          <a:xfrm>
            <a:off x="2432654" y="26356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6 Rectángulo redondeado"/>
          <p:cNvSpPr/>
          <p:nvPr/>
        </p:nvSpPr>
        <p:spPr>
          <a:xfrm flipH="1">
            <a:off x="4529160" y="29705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7 Rectángulo redondeado"/>
          <p:cNvSpPr/>
          <p:nvPr/>
        </p:nvSpPr>
        <p:spPr>
          <a:xfrm flipH="1">
            <a:off x="3713270" y="29705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8 Rectángulo redondeado"/>
          <p:cNvSpPr/>
          <p:nvPr/>
        </p:nvSpPr>
        <p:spPr>
          <a:xfrm flipH="1">
            <a:off x="2897380" y="29705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9 Rectángulo redondeado"/>
          <p:cNvSpPr/>
          <p:nvPr/>
        </p:nvSpPr>
        <p:spPr>
          <a:xfrm flipH="1">
            <a:off x="2432654" y="29705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4 Rectángulo redondeado"/>
          <p:cNvSpPr/>
          <p:nvPr/>
        </p:nvSpPr>
        <p:spPr>
          <a:xfrm flipH="1">
            <a:off x="5345050" y="29705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6 Rectángulo redondeado"/>
          <p:cNvSpPr/>
          <p:nvPr/>
        </p:nvSpPr>
        <p:spPr>
          <a:xfrm>
            <a:off x="3248544" y="33054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7 Rectángulo redondeado"/>
          <p:cNvSpPr/>
          <p:nvPr/>
        </p:nvSpPr>
        <p:spPr>
          <a:xfrm>
            <a:off x="4064434" y="33054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8 Rectángulo redondeado"/>
          <p:cNvSpPr/>
          <p:nvPr/>
        </p:nvSpPr>
        <p:spPr>
          <a:xfrm>
            <a:off x="4880324" y="33054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9 Rectángulo redondeado"/>
          <p:cNvSpPr/>
          <p:nvPr/>
        </p:nvSpPr>
        <p:spPr>
          <a:xfrm>
            <a:off x="5696215" y="33054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4 Rectángulo redondeado"/>
          <p:cNvSpPr/>
          <p:nvPr/>
        </p:nvSpPr>
        <p:spPr>
          <a:xfrm>
            <a:off x="2432654" y="33054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6 Rectángulo redondeado"/>
          <p:cNvSpPr/>
          <p:nvPr/>
        </p:nvSpPr>
        <p:spPr>
          <a:xfrm flipH="1">
            <a:off x="4529160" y="364032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7 Rectángulo redondeado"/>
          <p:cNvSpPr/>
          <p:nvPr/>
        </p:nvSpPr>
        <p:spPr>
          <a:xfrm flipH="1">
            <a:off x="3713270" y="364032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8 Rectángulo redondeado"/>
          <p:cNvSpPr/>
          <p:nvPr/>
        </p:nvSpPr>
        <p:spPr>
          <a:xfrm flipH="1">
            <a:off x="2897380" y="364032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9 Rectángulo redondeado"/>
          <p:cNvSpPr/>
          <p:nvPr/>
        </p:nvSpPr>
        <p:spPr>
          <a:xfrm flipH="1">
            <a:off x="2432654" y="364032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4 Rectángulo redondeado"/>
          <p:cNvSpPr/>
          <p:nvPr/>
        </p:nvSpPr>
        <p:spPr>
          <a:xfrm flipH="1">
            <a:off x="5345050" y="364032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6 Rectángulo redondeado"/>
          <p:cNvSpPr/>
          <p:nvPr/>
        </p:nvSpPr>
        <p:spPr>
          <a:xfrm>
            <a:off x="3248544" y="397520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7 Rectángulo redondeado"/>
          <p:cNvSpPr/>
          <p:nvPr/>
        </p:nvSpPr>
        <p:spPr>
          <a:xfrm>
            <a:off x="4064434" y="397520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8 Rectángulo redondeado"/>
          <p:cNvSpPr/>
          <p:nvPr/>
        </p:nvSpPr>
        <p:spPr>
          <a:xfrm>
            <a:off x="4880324" y="397520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9 Rectángulo redondeado"/>
          <p:cNvSpPr/>
          <p:nvPr/>
        </p:nvSpPr>
        <p:spPr>
          <a:xfrm>
            <a:off x="5696215" y="397520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4 Rectángulo redondeado"/>
          <p:cNvSpPr/>
          <p:nvPr/>
        </p:nvSpPr>
        <p:spPr>
          <a:xfrm>
            <a:off x="2432654" y="397520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6 Rectángulo redondeado"/>
          <p:cNvSpPr/>
          <p:nvPr/>
        </p:nvSpPr>
        <p:spPr>
          <a:xfrm flipH="1">
            <a:off x="4529160" y="43100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7 Rectángulo redondeado"/>
          <p:cNvSpPr/>
          <p:nvPr/>
        </p:nvSpPr>
        <p:spPr>
          <a:xfrm flipH="1">
            <a:off x="3713270" y="43100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8 Rectángulo redondeado"/>
          <p:cNvSpPr/>
          <p:nvPr/>
        </p:nvSpPr>
        <p:spPr>
          <a:xfrm flipH="1">
            <a:off x="2897380" y="43100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9 Rectángulo redondeado"/>
          <p:cNvSpPr/>
          <p:nvPr/>
        </p:nvSpPr>
        <p:spPr>
          <a:xfrm flipH="1">
            <a:off x="2432654" y="431008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4 Rectángulo redondeado"/>
          <p:cNvSpPr/>
          <p:nvPr/>
        </p:nvSpPr>
        <p:spPr>
          <a:xfrm flipH="1">
            <a:off x="5345050" y="431008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6 Rectángulo redondeado"/>
          <p:cNvSpPr/>
          <p:nvPr/>
        </p:nvSpPr>
        <p:spPr>
          <a:xfrm>
            <a:off x="3248544" y="46449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7 Rectángulo redondeado"/>
          <p:cNvSpPr/>
          <p:nvPr/>
        </p:nvSpPr>
        <p:spPr>
          <a:xfrm>
            <a:off x="4064434" y="46449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8 Rectángulo redondeado"/>
          <p:cNvSpPr/>
          <p:nvPr/>
        </p:nvSpPr>
        <p:spPr>
          <a:xfrm>
            <a:off x="4880324" y="46449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9 Rectángulo redondeado"/>
          <p:cNvSpPr/>
          <p:nvPr/>
        </p:nvSpPr>
        <p:spPr>
          <a:xfrm>
            <a:off x="5696215" y="46449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4 Rectángulo redondeado"/>
          <p:cNvSpPr/>
          <p:nvPr/>
        </p:nvSpPr>
        <p:spPr>
          <a:xfrm>
            <a:off x="2432654" y="46449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6 Rectángulo redondeado"/>
          <p:cNvSpPr/>
          <p:nvPr/>
        </p:nvSpPr>
        <p:spPr>
          <a:xfrm>
            <a:off x="3248544" y="195854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7 Rectángulo redondeado"/>
          <p:cNvSpPr/>
          <p:nvPr/>
        </p:nvSpPr>
        <p:spPr>
          <a:xfrm>
            <a:off x="4064434" y="195854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8 Rectángulo redondeado"/>
          <p:cNvSpPr/>
          <p:nvPr/>
        </p:nvSpPr>
        <p:spPr>
          <a:xfrm>
            <a:off x="4880324" y="195854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9 Rectángulo redondeado"/>
          <p:cNvSpPr/>
          <p:nvPr/>
        </p:nvSpPr>
        <p:spPr>
          <a:xfrm>
            <a:off x="5696215" y="1958544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4 Rectángulo redondeado"/>
          <p:cNvSpPr/>
          <p:nvPr/>
        </p:nvSpPr>
        <p:spPr>
          <a:xfrm>
            <a:off x="2432654" y="195854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6 Rectángulo redondeado"/>
          <p:cNvSpPr/>
          <p:nvPr/>
        </p:nvSpPr>
        <p:spPr>
          <a:xfrm flipH="1">
            <a:off x="4529160" y="229342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7 Rectángulo redondeado"/>
          <p:cNvSpPr/>
          <p:nvPr/>
        </p:nvSpPr>
        <p:spPr>
          <a:xfrm flipH="1">
            <a:off x="3713270" y="229342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8 Rectángulo redondeado"/>
          <p:cNvSpPr/>
          <p:nvPr/>
        </p:nvSpPr>
        <p:spPr>
          <a:xfrm flipH="1">
            <a:off x="2897380" y="229342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9 Rectángulo redondeado"/>
          <p:cNvSpPr/>
          <p:nvPr/>
        </p:nvSpPr>
        <p:spPr>
          <a:xfrm flipH="1">
            <a:off x="2432654" y="2293424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4 Rectángulo redondeado"/>
          <p:cNvSpPr/>
          <p:nvPr/>
        </p:nvSpPr>
        <p:spPr>
          <a:xfrm flipH="1">
            <a:off x="5345050" y="2293424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lowchart: Terminator 39"/>
          <p:cNvSpPr/>
          <p:nvPr/>
        </p:nvSpPr>
        <p:spPr>
          <a:xfrm>
            <a:off x="2449587" y="7418852"/>
            <a:ext cx="7371169" cy="178158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00A7F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panose="020B0604020202020204" pitchFamily="34" charset="0"/>
              </a:rPr>
              <a:t>BRICK WALL GAME</a:t>
            </a:r>
          </a:p>
        </p:txBody>
      </p:sp>
      <p:sp>
        <p:nvSpPr>
          <p:cNvPr id="149" name="Flowchart: Terminator 148"/>
          <p:cNvSpPr/>
          <p:nvPr/>
        </p:nvSpPr>
        <p:spPr>
          <a:xfrm>
            <a:off x="2449587" y="2523070"/>
            <a:ext cx="7371169" cy="178158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00A7F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panose="020B0604020202020204" pitchFamily="34" charset="0"/>
              </a:rPr>
              <a:t>BRICK WALL GAME</a:t>
            </a: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2695" y="687395"/>
            <a:ext cx="2506611" cy="7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500" decel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819" y="2163949"/>
            <a:ext cx="3702518" cy="2791156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101560" y="4341361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car.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01561" y="1962645"/>
            <a:ext cx="5557039" cy="673460"/>
            <a:chOff x="7101554" y="1474838"/>
            <a:chExt cx="4343401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4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robot.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01560" y="3152003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13380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278" y="2163949"/>
            <a:ext cx="3191600" cy="2791156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101560" y="4341361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car.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0" y="3325305"/>
            <a:ext cx="5557039" cy="673460"/>
            <a:chOff x="7101554" y="1474838"/>
            <a:chExt cx="4343401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4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ball.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2179909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41531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278" y="2739655"/>
            <a:ext cx="3191600" cy="1639744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90440" y="3295855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ruler.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0" y="4297418"/>
            <a:ext cx="5557039" cy="673460"/>
            <a:chOff x="7101554" y="1474838"/>
            <a:chExt cx="4343401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4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ruler.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2179909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small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42019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278" y="2910921"/>
            <a:ext cx="3191600" cy="1297211"/>
          </a:xfrm>
          <a:prstGeom prst="rect">
            <a:avLst/>
          </a:prstGeom>
        </p:spPr>
      </p:pic>
      <p:sp>
        <p:nvSpPr>
          <p:cNvPr id="40" name="Flowchart: Terminator 39"/>
          <p:cNvSpPr/>
          <p:nvPr/>
        </p:nvSpPr>
        <p:spPr>
          <a:xfrm>
            <a:off x="3556794" y="863370"/>
            <a:ext cx="5205412" cy="7315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can you see?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90440" y="3295855"/>
            <a:ext cx="5557039" cy="673460"/>
            <a:chOff x="7101554" y="3961346"/>
            <a:chExt cx="4343400" cy="1093535"/>
          </a:xfrm>
        </p:grpSpPr>
        <p:sp>
          <p:nvSpPr>
            <p:cNvPr id="39" name="Rectangle 38"/>
            <p:cNvSpPr/>
            <p:nvPr/>
          </p:nvSpPr>
          <p:spPr>
            <a:xfrm>
              <a:off x="7101554" y="3980396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ball.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1554" y="3961346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0" y="4297418"/>
            <a:ext cx="5557039" cy="673460"/>
            <a:chOff x="7101554" y="1474838"/>
            <a:chExt cx="4343401" cy="1093535"/>
          </a:xfrm>
        </p:grpSpPr>
        <p:sp>
          <p:nvSpPr>
            <p:cNvPr id="41" name="Rectangle 40"/>
            <p:cNvSpPr/>
            <p:nvPr/>
          </p:nvSpPr>
          <p:spPr>
            <a:xfrm>
              <a:off x="7101554" y="1493888"/>
              <a:ext cx="4343400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car.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1555" y="1474838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2179909"/>
            <a:ext cx="5557039" cy="673460"/>
            <a:chOff x="7101553" y="2750889"/>
            <a:chExt cx="4894368" cy="1093535"/>
          </a:xfrm>
        </p:grpSpPr>
        <p:sp>
          <p:nvSpPr>
            <p:cNvPr id="42" name="Rectangle 41"/>
            <p:cNvSpPr/>
            <p:nvPr/>
          </p:nvSpPr>
          <p:spPr>
            <a:xfrm>
              <a:off x="7101553" y="2769939"/>
              <a:ext cx="4894368" cy="1074485"/>
            </a:xfrm>
            <a:prstGeom prst="rect">
              <a:avLst/>
            </a:prstGeom>
            <a:ln w="76200">
              <a:solidFill>
                <a:srgbClr val="DA1A2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I can see a big doll.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01554" y="2750889"/>
              <a:ext cx="4343400" cy="10744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4" name="Right Arrow 63">
            <a:hlinkClick r:id="" action="ppaction://hlinkshowjump?jump=nextslide"/>
          </p:cNvPr>
          <p:cNvSpPr/>
          <p:nvPr/>
        </p:nvSpPr>
        <p:spPr>
          <a:xfrm>
            <a:off x="5952466" y="5509935"/>
            <a:ext cx="927100" cy="612770"/>
          </a:xfrm>
          <a:prstGeom prst="rightArrow">
            <a:avLst>
              <a:gd name="adj1" fmla="val 58389"/>
              <a:gd name="adj2" fmla="val 50000"/>
            </a:avLst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</a:t>
            </a:r>
          </a:p>
        </p:txBody>
      </p:sp>
      <p:sp>
        <p:nvSpPr>
          <p:cNvPr id="50" name="6 Rectángulo redondeado"/>
          <p:cNvSpPr/>
          <p:nvPr/>
        </p:nvSpPr>
        <p:spPr>
          <a:xfrm>
            <a:off x="248170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7 Rectángulo redondeado"/>
          <p:cNvSpPr/>
          <p:nvPr/>
        </p:nvSpPr>
        <p:spPr>
          <a:xfrm>
            <a:off x="329759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 Rectángulo redondeado"/>
          <p:cNvSpPr/>
          <p:nvPr/>
        </p:nvSpPr>
        <p:spPr>
          <a:xfrm>
            <a:off x="411348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9 Rectángulo redondeado"/>
          <p:cNvSpPr/>
          <p:nvPr/>
        </p:nvSpPr>
        <p:spPr>
          <a:xfrm>
            <a:off x="4929380" y="27083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4 Rectángulo redondeado"/>
          <p:cNvSpPr/>
          <p:nvPr/>
        </p:nvSpPr>
        <p:spPr>
          <a:xfrm>
            <a:off x="1665819" y="27083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6 Rectángulo redondeado"/>
          <p:cNvSpPr/>
          <p:nvPr/>
        </p:nvSpPr>
        <p:spPr>
          <a:xfrm flipH="1">
            <a:off x="376232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7 Rectángulo redondeado"/>
          <p:cNvSpPr/>
          <p:nvPr/>
        </p:nvSpPr>
        <p:spPr>
          <a:xfrm flipH="1">
            <a:off x="294643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8 Rectángulo redondeado"/>
          <p:cNvSpPr/>
          <p:nvPr/>
        </p:nvSpPr>
        <p:spPr>
          <a:xfrm flipH="1">
            <a:off x="213054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9 Rectángulo redondeado"/>
          <p:cNvSpPr/>
          <p:nvPr/>
        </p:nvSpPr>
        <p:spPr>
          <a:xfrm flipH="1">
            <a:off x="1665819" y="30431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4 Rectángulo redondeado"/>
          <p:cNvSpPr/>
          <p:nvPr/>
        </p:nvSpPr>
        <p:spPr>
          <a:xfrm flipH="1">
            <a:off x="4578215" y="30431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6 Rectángulo redondeado"/>
          <p:cNvSpPr/>
          <p:nvPr/>
        </p:nvSpPr>
        <p:spPr>
          <a:xfrm>
            <a:off x="248170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7 Rectángulo redondeado"/>
          <p:cNvSpPr/>
          <p:nvPr/>
        </p:nvSpPr>
        <p:spPr>
          <a:xfrm>
            <a:off x="329759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8 Rectángulo redondeado"/>
          <p:cNvSpPr/>
          <p:nvPr/>
        </p:nvSpPr>
        <p:spPr>
          <a:xfrm>
            <a:off x="411348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9 Rectángulo redondeado"/>
          <p:cNvSpPr/>
          <p:nvPr/>
        </p:nvSpPr>
        <p:spPr>
          <a:xfrm>
            <a:off x="4929380" y="337806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4 Rectángulo redondeado"/>
          <p:cNvSpPr/>
          <p:nvPr/>
        </p:nvSpPr>
        <p:spPr>
          <a:xfrm>
            <a:off x="1665819" y="337806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6 Rectángulo redondeado"/>
          <p:cNvSpPr/>
          <p:nvPr/>
        </p:nvSpPr>
        <p:spPr>
          <a:xfrm flipH="1">
            <a:off x="376232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7 Rectángulo redondeado"/>
          <p:cNvSpPr/>
          <p:nvPr/>
        </p:nvSpPr>
        <p:spPr>
          <a:xfrm flipH="1">
            <a:off x="294643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8 Rectángulo redondeado"/>
          <p:cNvSpPr/>
          <p:nvPr/>
        </p:nvSpPr>
        <p:spPr>
          <a:xfrm flipH="1">
            <a:off x="213054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9 Rectángulo redondeado"/>
          <p:cNvSpPr/>
          <p:nvPr/>
        </p:nvSpPr>
        <p:spPr>
          <a:xfrm flipH="1">
            <a:off x="1665819" y="371294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4 Rectángulo redondeado"/>
          <p:cNvSpPr/>
          <p:nvPr/>
        </p:nvSpPr>
        <p:spPr>
          <a:xfrm flipH="1">
            <a:off x="4578215" y="371294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6 Rectángulo redondeado"/>
          <p:cNvSpPr/>
          <p:nvPr/>
        </p:nvSpPr>
        <p:spPr>
          <a:xfrm>
            <a:off x="248170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7 Rectángulo redondeado"/>
          <p:cNvSpPr/>
          <p:nvPr/>
        </p:nvSpPr>
        <p:spPr>
          <a:xfrm>
            <a:off x="329759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8 Rectángulo redondeado"/>
          <p:cNvSpPr/>
          <p:nvPr/>
        </p:nvSpPr>
        <p:spPr>
          <a:xfrm>
            <a:off x="411348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9 Rectángulo redondeado"/>
          <p:cNvSpPr/>
          <p:nvPr/>
        </p:nvSpPr>
        <p:spPr>
          <a:xfrm>
            <a:off x="4929380" y="404782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4 Rectángulo redondeado"/>
          <p:cNvSpPr/>
          <p:nvPr/>
        </p:nvSpPr>
        <p:spPr>
          <a:xfrm>
            <a:off x="1665819" y="404782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6 Rectángulo redondeado"/>
          <p:cNvSpPr/>
          <p:nvPr/>
        </p:nvSpPr>
        <p:spPr>
          <a:xfrm flipH="1">
            <a:off x="376232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7 Rectángulo redondeado"/>
          <p:cNvSpPr/>
          <p:nvPr/>
        </p:nvSpPr>
        <p:spPr>
          <a:xfrm flipH="1">
            <a:off x="294643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8 Rectángulo redondeado"/>
          <p:cNvSpPr/>
          <p:nvPr/>
        </p:nvSpPr>
        <p:spPr>
          <a:xfrm flipH="1">
            <a:off x="213054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9 Rectángulo redondeado"/>
          <p:cNvSpPr/>
          <p:nvPr/>
        </p:nvSpPr>
        <p:spPr>
          <a:xfrm flipH="1">
            <a:off x="1665819" y="438270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4 Rectángulo redondeado"/>
          <p:cNvSpPr/>
          <p:nvPr/>
        </p:nvSpPr>
        <p:spPr>
          <a:xfrm flipH="1">
            <a:off x="4578215" y="438270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6 Rectángulo redondeado"/>
          <p:cNvSpPr/>
          <p:nvPr/>
        </p:nvSpPr>
        <p:spPr>
          <a:xfrm>
            <a:off x="248170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7 Rectángulo redondeado"/>
          <p:cNvSpPr/>
          <p:nvPr/>
        </p:nvSpPr>
        <p:spPr>
          <a:xfrm>
            <a:off x="329759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8 Rectángulo redondeado"/>
          <p:cNvSpPr/>
          <p:nvPr/>
        </p:nvSpPr>
        <p:spPr>
          <a:xfrm>
            <a:off x="411348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9 Rectángulo redondeado"/>
          <p:cNvSpPr/>
          <p:nvPr/>
        </p:nvSpPr>
        <p:spPr>
          <a:xfrm>
            <a:off x="4929380" y="4717586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4 Rectángulo redondeado"/>
          <p:cNvSpPr/>
          <p:nvPr/>
        </p:nvSpPr>
        <p:spPr>
          <a:xfrm>
            <a:off x="1665819" y="4717586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6 Rectángulo redondeado"/>
          <p:cNvSpPr/>
          <p:nvPr/>
        </p:nvSpPr>
        <p:spPr>
          <a:xfrm>
            <a:off x="248170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7 Rectángulo redondeado"/>
          <p:cNvSpPr/>
          <p:nvPr/>
        </p:nvSpPr>
        <p:spPr>
          <a:xfrm>
            <a:off x="329759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8 Rectángulo redondeado"/>
          <p:cNvSpPr/>
          <p:nvPr/>
        </p:nvSpPr>
        <p:spPr>
          <a:xfrm>
            <a:off x="411348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9 Rectángulo redondeado"/>
          <p:cNvSpPr/>
          <p:nvPr/>
        </p:nvSpPr>
        <p:spPr>
          <a:xfrm>
            <a:off x="4929380" y="203116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4 Rectángulo redondeado"/>
          <p:cNvSpPr/>
          <p:nvPr/>
        </p:nvSpPr>
        <p:spPr>
          <a:xfrm>
            <a:off x="1665819" y="203116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6 Rectángulo redondeado"/>
          <p:cNvSpPr/>
          <p:nvPr/>
        </p:nvSpPr>
        <p:spPr>
          <a:xfrm flipH="1">
            <a:off x="376232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7 Rectángulo redondeado"/>
          <p:cNvSpPr/>
          <p:nvPr/>
        </p:nvSpPr>
        <p:spPr>
          <a:xfrm flipH="1">
            <a:off x="294643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8 Rectángulo redondeado"/>
          <p:cNvSpPr/>
          <p:nvPr/>
        </p:nvSpPr>
        <p:spPr>
          <a:xfrm flipH="1">
            <a:off x="213054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9 Rectángulo redondeado"/>
          <p:cNvSpPr/>
          <p:nvPr/>
        </p:nvSpPr>
        <p:spPr>
          <a:xfrm flipH="1">
            <a:off x="1665819" y="2366045"/>
            <a:ext cx="438957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4 Rectángulo redondeado"/>
          <p:cNvSpPr/>
          <p:nvPr/>
        </p:nvSpPr>
        <p:spPr>
          <a:xfrm flipH="1">
            <a:off x="4578215" y="2366045"/>
            <a:ext cx="790122" cy="318903"/>
          </a:xfrm>
          <a:prstGeom prst="rect">
            <a:avLst/>
          </a:prstGeom>
          <a:solidFill>
            <a:srgbClr val="EC383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lowchart: Terminator 113"/>
          <p:cNvSpPr/>
          <p:nvPr/>
        </p:nvSpPr>
        <p:spPr>
          <a:xfrm>
            <a:off x="5952466" y="5633440"/>
            <a:ext cx="914400" cy="365760"/>
          </a:xfrm>
          <a:prstGeom prst="flowChartTerminator">
            <a:avLst/>
          </a:prstGeom>
          <a:solidFill>
            <a:srgbClr val="E51A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382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4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49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7208</TotalTime>
  <Words>825</Words>
  <Application>Microsoft Office PowerPoint</Application>
  <PresentationFormat>Màn hình rộng</PresentationFormat>
  <Paragraphs>166</Paragraphs>
  <Slides>44</Slides>
  <Notes>17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44</vt:i4>
      </vt:variant>
    </vt:vector>
  </HeadingPairs>
  <TitlesOfParts>
    <vt:vector size="53" baseType="lpstr">
      <vt:lpstr>#9Slide02 Noi dung dai</vt:lpstr>
      <vt:lpstr>#9Slide07 Hellvina Hand Script</vt:lpstr>
      <vt:lpstr>Arial</vt:lpstr>
      <vt:lpstr>Britannic Bold</vt:lpstr>
      <vt:lpstr>Calibri</vt:lpstr>
      <vt:lpstr>Century Gothic</vt:lpstr>
      <vt:lpstr>GROBOLD</vt:lpstr>
      <vt:lpstr>Tahoma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1</cp:lastModifiedBy>
  <cp:revision>180</cp:revision>
  <dcterms:created xsi:type="dcterms:W3CDTF">2020-12-08T03:17:05Z</dcterms:created>
  <dcterms:modified xsi:type="dcterms:W3CDTF">2022-08-02T02:26:10Z</dcterms:modified>
  <cp:category>9Slide.vn</cp:category>
</cp:coreProperties>
</file>