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4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2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7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4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I ( TIẾT 6)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DA553AC-3792-C471-E4EE-5FEC20E953FC}"/>
              </a:ext>
            </a:extLst>
          </p:cNvPr>
          <p:cNvSpPr txBox="1"/>
          <p:nvPr/>
        </p:nvSpPr>
        <p:spPr>
          <a:xfrm>
            <a:off x="297672" y="2864871"/>
            <a:ext cx="64142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(1280-1350): </a:t>
            </a:r>
            <a:r>
              <a:rPr lang="en-US" sz="32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0C5FFB-6D48-CB9B-116A-4D457E816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919" y="1644743"/>
            <a:ext cx="4733988" cy="4594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9650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3</cp:revision>
  <dcterms:created xsi:type="dcterms:W3CDTF">2022-07-31T12:42:56Z</dcterms:created>
  <dcterms:modified xsi:type="dcterms:W3CDTF">2022-08-02T15:54:06Z</dcterms:modified>
</cp:coreProperties>
</file>