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  <p:sldMasterId id="2147483689" r:id="rId4"/>
    <p:sldMasterId id="2147483703" r:id="rId5"/>
  </p:sldMasterIdLst>
  <p:notesMasterIdLst>
    <p:notesMasterId r:id="rId17"/>
  </p:notesMasterIdLst>
  <p:sldIdLst>
    <p:sldId id="257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264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DAFAB-AD4F-4B98-9394-7DF4B9DDF4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A36DC-3B34-4DEB-8CFE-49406E7202AC}">
      <dgm:prSet phldrT="[Text]" custT="1"/>
      <dgm:spPr>
        <a:solidFill>
          <a:srgbClr val="A6C0A4"/>
        </a:solidFill>
      </dgm:spPr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4B57A-C42A-4C88-A417-6CA052EA3FA0}" type="parTrans" cxnId="{E0062BC7-7486-4894-BAFB-44FF7495D464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33D52-411C-4CEF-AF33-5F8E4C52CDFC}" type="sibTrans" cxnId="{E0062BC7-7486-4894-BAFB-44FF7495D464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3D0EA-A3C3-4DAE-93A7-1D3724E8CC13}">
      <dgm:prSet phldrT="[Text]" custT="1"/>
      <dgm:spPr>
        <a:solidFill>
          <a:srgbClr val="F29A5B"/>
        </a:solidFill>
      </dgm:spPr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2/3,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FF047-4240-4D8E-B783-ABAFF918B008}" type="parTrans" cxnId="{3D71D858-279B-4873-A2BD-7EEB3FE06D24}">
      <dgm:prSet custT="1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11932-E909-49BE-A35C-64CE02196453}" type="sibTrans" cxnId="{3D71D858-279B-4873-A2BD-7EEB3FE06D24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036F7-4B1D-42AB-9FB2-3A0F480A313E}">
      <dgm:prSet phldrT="[Text]" custT="1"/>
      <dgm:spPr>
        <a:solidFill>
          <a:srgbClr val="F29A5B"/>
        </a:solidFill>
      </dgm:spPr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endParaRPr lang="en-US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BF6E4-64CA-40A2-9B72-BAB774D1D840}" type="parTrans" cxnId="{E35DA1B5-B386-4273-8E93-F1BAABD20BCF}">
      <dgm:prSet custT="1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25814-4146-4FDE-8DA1-6E5551F1A3FF}" type="sibTrans" cxnId="{E35DA1B5-B386-4273-8E93-F1BAABD20BCF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59AF2-7E05-4635-AD1A-D25FE86D2D5F}">
      <dgm:prSet custT="1"/>
      <dgm:spPr>
        <a:solidFill>
          <a:srgbClr val="F29A5B"/>
        </a:solidFill>
      </dgm:spPr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F635A-079C-40E2-B997-FB35E1CE7E91}" type="parTrans" cxnId="{69F6A10C-12B3-4EE0-8121-3188001EC87F}">
      <dgm:prSet custT="1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2C0B1-F040-4341-8924-B3759264513A}" type="sibTrans" cxnId="{69F6A10C-12B3-4EE0-8121-3188001EC87F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1EE56-C68B-49EF-9CC6-AEC783106F3F}">
      <dgm:prSet custT="1"/>
      <dgm:spPr>
        <a:solidFill>
          <a:srgbClr val="F29A5B"/>
        </a:solidFill>
      </dgm:spPr>
      <dgm:t>
        <a:bodyPr/>
        <a:lstStyle/>
        <a:p>
          <a:r>
            <a:rPr lang="en-US" sz="24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endParaRPr lang="en-US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977E6-61D1-40FA-A318-6D6D16F2D663}" type="parTrans" cxnId="{51FBC6FC-BD31-49A1-B6EB-CBC388859059}">
      <dgm:prSet custT="1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FE505-EFBB-47EA-B5CC-DA0553FB3678}" type="sibTrans" cxnId="{51FBC6FC-BD31-49A1-B6EB-CBC388859059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84FBD-DDA3-4181-BB85-A0B13BE5E8D0}">
      <dgm:prSet custT="1"/>
      <dgm:spPr>
        <a:solidFill>
          <a:srgbClr val="F29A5B"/>
        </a:solidFill>
      </dgm:spPr>
      <dgm:t>
        <a:bodyPr/>
        <a:lstStyle/>
        <a:p>
          <a:pPr algn="ctr"/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mây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rủ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lúa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49C92-CA3A-4DC4-82A9-FA2E86AF2C65}" type="parTrans" cxnId="{5A8D1046-486D-4977-A2C3-51FD338364C5}">
      <dgm:prSet custT="1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83CB5-52F9-426A-BCC0-8B4597E2AA79}" type="sibTrans" cxnId="{5A8D1046-486D-4977-A2C3-51FD338364C5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23E19-73A7-45DC-9FEB-F225CABB1BDA}">
      <dgm:prSet custT="1"/>
      <dgm:spPr>
        <a:solidFill>
          <a:srgbClr val="F29A5B"/>
        </a:solidFill>
      </dgm:spPr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yên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mộng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r>
            <a: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endParaRPr lang="en-US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2CD7C-B1A6-4172-A022-8C723A0A0671}" type="parTrans" cxnId="{E2CD6E30-A862-479B-8964-5FAB83ACD8B8}">
      <dgm:prSet custT="1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6DCFF-AAAC-465E-AAE4-BBF14B0E2B3D}" type="sibTrans" cxnId="{E2CD6E30-A862-479B-8964-5FAB83ACD8B8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6E29A-342A-4F81-A4C8-F2BE3EAE1E52}" type="pres">
      <dgm:prSet presAssocID="{909DAFAB-AD4F-4B98-9394-7DF4B9DDF4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82A20-4D0B-4CBD-98F9-892BB5A460D7}" type="pres">
      <dgm:prSet presAssocID="{98EA36DC-3B34-4DEB-8CFE-49406E7202AC}" presName="root1" presStyleCnt="0"/>
      <dgm:spPr/>
    </dgm:pt>
    <dgm:pt modelId="{0D5EAD79-362C-4078-AE50-1173747EB2A0}" type="pres">
      <dgm:prSet presAssocID="{98EA36DC-3B34-4DEB-8CFE-49406E7202A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7F82A-9455-4A22-A6E8-5F65DBFD3C09}" type="pres">
      <dgm:prSet presAssocID="{98EA36DC-3B34-4DEB-8CFE-49406E7202AC}" presName="level2hierChild" presStyleCnt="0"/>
      <dgm:spPr/>
    </dgm:pt>
    <dgm:pt modelId="{B3E022E1-54CB-4461-8368-3114D39E7EE2}" type="pres">
      <dgm:prSet presAssocID="{F98F635A-079C-40E2-B997-FB35E1CE7E9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0B0B51E-EEB7-4346-AAED-725226FC4B59}" type="pres">
      <dgm:prSet presAssocID="{F98F635A-079C-40E2-B997-FB35E1CE7E9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BD87828-9375-448D-B241-5760027EF9EC}" type="pres">
      <dgm:prSet presAssocID="{C7E59AF2-7E05-4635-AD1A-D25FE86D2D5F}" presName="root2" presStyleCnt="0"/>
      <dgm:spPr/>
    </dgm:pt>
    <dgm:pt modelId="{ADCBB20B-7A5A-4E55-B21C-548A9D1C2652}" type="pres">
      <dgm:prSet presAssocID="{C7E59AF2-7E05-4635-AD1A-D25FE86D2D5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53AC4-8642-4F60-9CA5-80590BACD42D}" type="pres">
      <dgm:prSet presAssocID="{C7E59AF2-7E05-4635-AD1A-D25FE86D2D5F}" presName="level3hierChild" presStyleCnt="0"/>
      <dgm:spPr/>
    </dgm:pt>
    <dgm:pt modelId="{03A2FBF0-C0E8-4087-B5EE-0A7049C83475}" type="pres">
      <dgm:prSet presAssocID="{85AFF047-4240-4D8E-B783-ABAFF918B00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159020E4-CEB6-4AF9-A701-EB76AEDAA431}" type="pres">
      <dgm:prSet presAssocID="{85AFF047-4240-4D8E-B783-ABAFF918B00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3F16870-3DB3-4C77-8202-A9217E6A9D52}" type="pres">
      <dgm:prSet presAssocID="{54D3D0EA-A3C3-4DAE-93A7-1D3724E8CC13}" presName="root2" presStyleCnt="0"/>
      <dgm:spPr/>
    </dgm:pt>
    <dgm:pt modelId="{6AECECDD-EE1E-4AC9-A328-A2FDB450F671}" type="pres">
      <dgm:prSet presAssocID="{54D3D0EA-A3C3-4DAE-93A7-1D3724E8CC13}" presName="LevelTwoTextNode" presStyleLbl="node3" presStyleIdx="0" presStyleCnt="4" custScaleX="172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B5902-30E5-45DF-A1E1-F029FA0FE45C}" type="pres">
      <dgm:prSet presAssocID="{54D3D0EA-A3C3-4DAE-93A7-1D3724E8CC13}" presName="level3hierChild" presStyleCnt="0"/>
      <dgm:spPr/>
    </dgm:pt>
    <dgm:pt modelId="{3498888C-09CB-495E-AD50-0E1B68C69D56}" type="pres">
      <dgm:prSet presAssocID="{5FF977E6-61D1-40FA-A318-6D6D16F2D66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DD28901-E2BE-4F26-A41D-F48DAC45ECFB}" type="pres">
      <dgm:prSet presAssocID="{5FF977E6-61D1-40FA-A318-6D6D16F2D66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402A363-BB2A-4D52-BDD9-87F57FA98BE9}" type="pres">
      <dgm:prSet presAssocID="{DB71EE56-C68B-49EF-9CC6-AEC783106F3F}" presName="root2" presStyleCnt="0"/>
      <dgm:spPr/>
    </dgm:pt>
    <dgm:pt modelId="{742266A3-52BF-47E1-A91E-EE9EBFA00B99}" type="pres">
      <dgm:prSet presAssocID="{DB71EE56-C68B-49EF-9CC6-AEC783106F3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68717-D62A-4796-AF12-A92CC2D04B98}" type="pres">
      <dgm:prSet presAssocID="{DB71EE56-C68B-49EF-9CC6-AEC783106F3F}" presName="level3hierChild" presStyleCnt="0"/>
      <dgm:spPr/>
    </dgm:pt>
    <dgm:pt modelId="{9514335D-0920-4849-A0CC-0446117F81B7}" type="pres">
      <dgm:prSet presAssocID="{6DCBF6E4-64CA-40A2-9B72-BAB774D1D840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BD08673-E7C7-4E80-833E-C188C734EDCF}" type="pres">
      <dgm:prSet presAssocID="{6DCBF6E4-64CA-40A2-9B72-BAB774D1D840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0C2F95E-58F4-4AB2-B5F4-ECA78098D161}" type="pres">
      <dgm:prSet presAssocID="{A5D036F7-4B1D-42AB-9FB2-3A0F480A313E}" presName="root2" presStyleCnt="0"/>
      <dgm:spPr/>
    </dgm:pt>
    <dgm:pt modelId="{5F5A19BE-60B0-470B-8E01-8EA67B5D78D0}" type="pres">
      <dgm:prSet presAssocID="{A5D036F7-4B1D-42AB-9FB2-3A0F480A313E}" presName="LevelTwoTextNode" presStyleLbl="node3" presStyleIdx="1" presStyleCnt="4" custScaleX="171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B2E021-7552-4801-AACC-4C8C6F495EA1}" type="pres">
      <dgm:prSet presAssocID="{A5D036F7-4B1D-42AB-9FB2-3A0F480A313E}" presName="level3hierChild" presStyleCnt="0"/>
      <dgm:spPr/>
    </dgm:pt>
    <dgm:pt modelId="{B5897650-897D-4608-AA56-C8DABA10263F}" type="pres">
      <dgm:prSet presAssocID="{C1A49C92-CA3A-4DC4-82A9-FA2E86AF2C65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363B57D-7CFD-400A-A93C-7F340EFEA902}" type="pres">
      <dgm:prSet presAssocID="{C1A49C92-CA3A-4DC4-82A9-FA2E86AF2C65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C823589-F30C-4CD2-A979-15987EBB7C6F}" type="pres">
      <dgm:prSet presAssocID="{C1F84FBD-DDA3-4181-BB85-A0B13BE5E8D0}" presName="root2" presStyleCnt="0"/>
      <dgm:spPr/>
    </dgm:pt>
    <dgm:pt modelId="{3C88E80E-E094-4FCC-BA7F-3BE2A3B6E206}" type="pres">
      <dgm:prSet presAssocID="{C1F84FBD-DDA3-4181-BB85-A0B13BE5E8D0}" presName="LevelTwoTextNode" presStyleLbl="node3" presStyleIdx="2" presStyleCnt="4" custScaleX="171602" custScaleY="1383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B1401A-8B3D-42D5-BD84-A7DA035D65AB}" type="pres">
      <dgm:prSet presAssocID="{C1F84FBD-DDA3-4181-BB85-A0B13BE5E8D0}" presName="level3hierChild" presStyleCnt="0"/>
      <dgm:spPr/>
    </dgm:pt>
    <dgm:pt modelId="{5B897D18-32EB-4561-B7A1-52822E9D5ABD}" type="pres">
      <dgm:prSet presAssocID="{E022CD7C-B1A6-4172-A022-8C723A0A0671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318C83D-97B6-4555-98C6-6848F4B58799}" type="pres">
      <dgm:prSet presAssocID="{E022CD7C-B1A6-4172-A022-8C723A0A0671}" presName="connTx" presStyleLbl="parChTrans1D3" presStyleIdx="3" presStyleCnt="4"/>
      <dgm:spPr/>
      <dgm:t>
        <a:bodyPr/>
        <a:lstStyle/>
        <a:p>
          <a:endParaRPr lang="en-US"/>
        </a:p>
      </dgm:t>
    </dgm:pt>
    <dgm:pt modelId="{DC793425-1102-44BD-926C-82E81914E2EF}" type="pres">
      <dgm:prSet presAssocID="{84623E19-73A7-45DC-9FEB-F225CABB1BDA}" presName="root2" presStyleCnt="0"/>
      <dgm:spPr/>
    </dgm:pt>
    <dgm:pt modelId="{64A8C92D-A8D2-420F-BF7D-9E12F4A2890A}" type="pres">
      <dgm:prSet presAssocID="{84623E19-73A7-45DC-9FEB-F225CABB1BDA}" presName="LevelTwoTextNode" presStyleLbl="node3" presStyleIdx="3" presStyleCnt="4" custScaleX="171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C6D41-E7D2-4E59-87DE-CFCBE68A2A8C}" type="pres">
      <dgm:prSet presAssocID="{84623E19-73A7-45DC-9FEB-F225CABB1BDA}" presName="level3hierChild" presStyleCnt="0"/>
      <dgm:spPr/>
    </dgm:pt>
  </dgm:ptLst>
  <dgm:cxnLst>
    <dgm:cxn modelId="{28C7A8E2-0C07-49CB-A05C-492C81438171}" type="presOf" srcId="{5FF977E6-61D1-40FA-A318-6D6D16F2D663}" destId="{3498888C-09CB-495E-AD50-0E1B68C69D56}" srcOrd="0" destOrd="0" presId="urn:microsoft.com/office/officeart/2008/layout/HorizontalMultiLevelHierarchy"/>
    <dgm:cxn modelId="{82B6F110-9514-4F76-9796-E6900821AF15}" type="presOf" srcId="{C1A49C92-CA3A-4DC4-82A9-FA2E86AF2C65}" destId="{4363B57D-7CFD-400A-A93C-7F340EFEA902}" srcOrd="1" destOrd="0" presId="urn:microsoft.com/office/officeart/2008/layout/HorizontalMultiLevelHierarchy"/>
    <dgm:cxn modelId="{E0062BC7-7486-4894-BAFB-44FF7495D464}" srcId="{909DAFAB-AD4F-4B98-9394-7DF4B9DDF434}" destId="{98EA36DC-3B34-4DEB-8CFE-49406E7202AC}" srcOrd="0" destOrd="0" parTransId="{AF34B57A-C42A-4C88-A417-6CA052EA3FA0}" sibTransId="{45A33D52-411C-4CEF-AF33-5F8E4C52CDFC}"/>
    <dgm:cxn modelId="{B6C2E908-EFEE-4B81-BEA7-C52C778457A2}" type="presOf" srcId="{6DCBF6E4-64CA-40A2-9B72-BAB774D1D840}" destId="{9514335D-0920-4849-A0CC-0446117F81B7}" srcOrd="0" destOrd="0" presId="urn:microsoft.com/office/officeart/2008/layout/HorizontalMultiLevelHierarchy"/>
    <dgm:cxn modelId="{6517500C-FA7C-4074-8B38-50BC08106E6D}" type="presOf" srcId="{98EA36DC-3B34-4DEB-8CFE-49406E7202AC}" destId="{0D5EAD79-362C-4078-AE50-1173747EB2A0}" srcOrd="0" destOrd="0" presId="urn:microsoft.com/office/officeart/2008/layout/HorizontalMultiLevelHierarchy"/>
    <dgm:cxn modelId="{5A8D1046-486D-4977-A2C3-51FD338364C5}" srcId="{DB71EE56-C68B-49EF-9CC6-AEC783106F3F}" destId="{C1F84FBD-DDA3-4181-BB85-A0B13BE5E8D0}" srcOrd="1" destOrd="0" parTransId="{C1A49C92-CA3A-4DC4-82A9-FA2E86AF2C65}" sibTransId="{67A83CB5-52F9-426A-BCC0-8B4597E2AA79}"/>
    <dgm:cxn modelId="{95296833-1405-4A36-B981-67E5549C0772}" type="presOf" srcId="{DB71EE56-C68B-49EF-9CC6-AEC783106F3F}" destId="{742266A3-52BF-47E1-A91E-EE9EBFA00B99}" srcOrd="0" destOrd="0" presId="urn:microsoft.com/office/officeart/2008/layout/HorizontalMultiLevelHierarchy"/>
    <dgm:cxn modelId="{9E5AD9CE-842C-4E3B-A462-58D6EF4492FE}" type="presOf" srcId="{A5D036F7-4B1D-42AB-9FB2-3A0F480A313E}" destId="{5F5A19BE-60B0-470B-8E01-8EA67B5D78D0}" srcOrd="0" destOrd="0" presId="urn:microsoft.com/office/officeart/2008/layout/HorizontalMultiLevelHierarchy"/>
    <dgm:cxn modelId="{51FBC6FC-BD31-49A1-B6EB-CBC388859059}" srcId="{98EA36DC-3B34-4DEB-8CFE-49406E7202AC}" destId="{DB71EE56-C68B-49EF-9CC6-AEC783106F3F}" srcOrd="1" destOrd="0" parTransId="{5FF977E6-61D1-40FA-A318-6D6D16F2D663}" sibTransId="{8BAFE505-EFBB-47EA-B5CC-DA0553FB3678}"/>
    <dgm:cxn modelId="{7C4F7038-CE73-4C88-8429-A36CB4BEDDE1}" type="presOf" srcId="{909DAFAB-AD4F-4B98-9394-7DF4B9DDF434}" destId="{EBF6E29A-342A-4F81-A4C8-F2BE3EAE1E52}" srcOrd="0" destOrd="0" presId="urn:microsoft.com/office/officeart/2008/layout/HorizontalMultiLevelHierarchy"/>
    <dgm:cxn modelId="{4C93953A-9643-49B8-8FA6-3E3BDA3DC755}" type="presOf" srcId="{C7E59AF2-7E05-4635-AD1A-D25FE86D2D5F}" destId="{ADCBB20B-7A5A-4E55-B21C-548A9D1C2652}" srcOrd="0" destOrd="0" presId="urn:microsoft.com/office/officeart/2008/layout/HorizontalMultiLevelHierarchy"/>
    <dgm:cxn modelId="{5ACB0016-A7C3-46F2-A967-6ED8A55DF46A}" type="presOf" srcId="{85AFF047-4240-4D8E-B783-ABAFF918B008}" destId="{159020E4-CEB6-4AF9-A701-EB76AEDAA431}" srcOrd="1" destOrd="0" presId="urn:microsoft.com/office/officeart/2008/layout/HorizontalMultiLevelHierarchy"/>
    <dgm:cxn modelId="{E35DA1B5-B386-4273-8E93-F1BAABD20BCF}" srcId="{DB71EE56-C68B-49EF-9CC6-AEC783106F3F}" destId="{A5D036F7-4B1D-42AB-9FB2-3A0F480A313E}" srcOrd="0" destOrd="0" parTransId="{6DCBF6E4-64CA-40A2-9B72-BAB774D1D840}" sibTransId="{F7525814-4146-4FDE-8DA1-6E5551F1A3FF}"/>
    <dgm:cxn modelId="{4D351FFA-942F-4778-AD7C-9553C988743C}" type="presOf" srcId="{6DCBF6E4-64CA-40A2-9B72-BAB774D1D840}" destId="{3BD08673-E7C7-4E80-833E-C188C734EDCF}" srcOrd="1" destOrd="0" presId="urn:microsoft.com/office/officeart/2008/layout/HorizontalMultiLevelHierarchy"/>
    <dgm:cxn modelId="{6FA92E80-CECE-47AB-94B4-1916EC4ACF64}" type="presOf" srcId="{85AFF047-4240-4D8E-B783-ABAFF918B008}" destId="{03A2FBF0-C0E8-4087-B5EE-0A7049C83475}" srcOrd="0" destOrd="0" presId="urn:microsoft.com/office/officeart/2008/layout/HorizontalMultiLevelHierarchy"/>
    <dgm:cxn modelId="{D9CDE4B0-B3F3-4441-A00B-CF023530F8E8}" type="presOf" srcId="{C1A49C92-CA3A-4DC4-82A9-FA2E86AF2C65}" destId="{B5897650-897D-4608-AA56-C8DABA10263F}" srcOrd="0" destOrd="0" presId="urn:microsoft.com/office/officeart/2008/layout/HorizontalMultiLevelHierarchy"/>
    <dgm:cxn modelId="{AC049C1D-0AD6-4599-8E1E-E02561523A2B}" type="presOf" srcId="{E022CD7C-B1A6-4172-A022-8C723A0A0671}" destId="{F318C83D-97B6-4555-98C6-6848F4B58799}" srcOrd="1" destOrd="0" presId="urn:microsoft.com/office/officeart/2008/layout/HorizontalMultiLevelHierarchy"/>
    <dgm:cxn modelId="{E2CD6E30-A862-479B-8964-5FAB83ACD8B8}" srcId="{DB71EE56-C68B-49EF-9CC6-AEC783106F3F}" destId="{84623E19-73A7-45DC-9FEB-F225CABB1BDA}" srcOrd="2" destOrd="0" parTransId="{E022CD7C-B1A6-4172-A022-8C723A0A0671}" sibTransId="{8176DCFF-AAAC-465E-AAE4-BBF14B0E2B3D}"/>
    <dgm:cxn modelId="{DA782FD3-C224-486B-B3DA-B75186C0EC18}" type="presOf" srcId="{F98F635A-079C-40E2-B997-FB35E1CE7E91}" destId="{20B0B51E-EEB7-4346-AAED-725226FC4B59}" srcOrd="1" destOrd="0" presId="urn:microsoft.com/office/officeart/2008/layout/HorizontalMultiLevelHierarchy"/>
    <dgm:cxn modelId="{3D71D858-279B-4873-A2BD-7EEB3FE06D24}" srcId="{C7E59AF2-7E05-4635-AD1A-D25FE86D2D5F}" destId="{54D3D0EA-A3C3-4DAE-93A7-1D3724E8CC13}" srcOrd="0" destOrd="0" parTransId="{85AFF047-4240-4D8E-B783-ABAFF918B008}" sibTransId="{DBE11932-E909-49BE-A35C-64CE02196453}"/>
    <dgm:cxn modelId="{9E34FDE1-6881-421C-B368-B7A9507B0DFB}" type="presOf" srcId="{54D3D0EA-A3C3-4DAE-93A7-1D3724E8CC13}" destId="{6AECECDD-EE1E-4AC9-A328-A2FDB450F671}" srcOrd="0" destOrd="0" presId="urn:microsoft.com/office/officeart/2008/layout/HorizontalMultiLevelHierarchy"/>
    <dgm:cxn modelId="{8F4CB246-3577-426D-81C4-A563B68DFC5B}" type="presOf" srcId="{5FF977E6-61D1-40FA-A318-6D6D16F2D663}" destId="{8DD28901-E2BE-4F26-A41D-F48DAC45ECFB}" srcOrd="1" destOrd="0" presId="urn:microsoft.com/office/officeart/2008/layout/HorizontalMultiLevelHierarchy"/>
    <dgm:cxn modelId="{69F6A10C-12B3-4EE0-8121-3188001EC87F}" srcId="{98EA36DC-3B34-4DEB-8CFE-49406E7202AC}" destId="{C7E59AF2-7E05-4635-AD1A-D25FE86D2D5F}" srcOrd="0" destOrd="0" parTransId="{F98F635A-079C-40E2-B997-FB35E1CE7E91}" sibTransId="{C0B2C0B1-F040-4341-8924-B3759264513A}"/>
    <dgm:cxn modelId="{6F50FF1A-083A-40D7-A74C-9BD63F0276CF}" type="presOf" srcId="{84623E19-73A7-45DC-9FEB-F225CABB1BDA}" destId="{64A8C92D-A8D2-420F-BF7D-9E12F4A2890A}" srcOrd="0" destOrd="0" presId="urn:microsoft.com/office/officeart/2008/layout/HorizontalMultiLevelHierarchy"/>
    <dgm:cxn modelId="{2A0AE022-15E9-4CCF-B2E0-5CDD0A931C7B}" type="presOf" srcId="{C1F84FBD-DDA3-4181-BB85-A0B13BE5E8D0}" destId="{3C88E80E-E094-4FCC-BA7F-3BE2A3B6E206}" srcOrd="0" destOrd="0" presId="urn:microsoft.com/office/officeart/2008/layout/HorizontalMultiLevelHierarchy"/>
    <dgm:cxn modelId="{1F5FAC1C-E63C-4C17-87B0-5380F1555107}" type="presOf" srcId="{E022CD7C-B1A6-4172-A022-8C723A0A0671}" destId="{5B897D18-32EB-4561-B7A1-52822E9D5ABD}" srcOrd="0" destOrd="0" presId="urn:microsoft.com/office/officeart/2008/layout/HorizontalMultiLevelHierarchy"/>
    <dgm:cxn modelId="{4DA16126-BEE4-48E2-81A1-A5491EA88257}" type="presOf" srcId="{F98F635A-079C-40E2-B997-FB35E1CE7E91}" destId="{B3E022E1-54CB-4461-8368-3114D39E7EE2}" srcOrd="0" destOrd="0" presId="urn:microsoft.com/office/officeart/2008/layout/HorizontalMultiLevelHierarchy"/>
    <dgm:cxn modelId="{A764D79D-7E90-45C0-84A3-3502855A6641}" type="presParOf" srcId="{EBF6E29A-342A-4F81-A4C8-F2BE3EAE1E52}" destId="{7DB82A20-4D0B-4CBD-98F9-892BB5A460D7}" srcOrd="0" destOrd="0" presId="urn:microsoft.com/office/officeart/2008/layout/HorizontalMultiLevelHierarchy"/>
    <dgm:cxn modelId="{CCFD754C-1F19-4E78-965F-88543355468A}" type="presParOf" srcId="{7DB82A20-4D0B-4CBD-98F9-892BB5A460D7}" destId="{0D5EAD79-362C-4078-AE50-1173747EB2A0}" srcOrd="0" destOrd="0" presId="urn:microsoft.com/office/officeart/2008/layout/HorizontalMultiLevelHierarchy"/>
    <dgm:cxn modelId="{4E3AC99E-A48F-4F5E-A034-C3D8BF95E972}" type="presParOf" srcId="{7DB82A20-4D0B-4CBD-98F9-892BB5A460D7}" destId="{C1C7F82A-9455-4A22-A6E8-5F65DBFD3C09}" srcOrd="1" destOrd="0" presId="urn:microsoft.com/office/officeart/2008/layout/HorizontalMultiLevelHierarchy"/>
    <dgm:cxn modelId="{4FDE691E-F13A-4F04-BEB6-A5069FA276B9}" type="presParOf" srcId="{C1C7F82A-9455-4A22-A6E8-5F65DBFD3C09}" destId="{B3E022E1-54CB-4461-8368-3114D39E7EE2}" srcOrd="0" destOrd="0" presId="urn:microsoft.com/office/officeart/2008/layout/HorizontalMultiLevelHierarchy"/>
    <dgm:cxn modelId="{BF510899-56D1-4A69-A9F2-C386223497AA}" type="presParOf" srcId="{B3E022E1-54CB-4461-8368-3114D39E7EE2}" destId="{20B0B51E-EEB7-4346-AAED-725226FC4B59}" srcOrd="0" destOrd="0" presId="urn:microsoft.com/office/officeart/2008/layout/HorizontalMultiLevelHierarchy"/>
    <dgm:cxn modelId="{4F92CF8D-9D9E-4C5A-8F21-C39A84D7C11B}" type="presParOf" srcId="{C1C7F82A-9455-4A22-A6E8-5F65DBFD3C09}" destId="{CBD87828-9375-448D-B241-5760027EF9EC}" srcOrd="1" destOrd="0" presId="urn:microsoft.com/office/officeart/2008/layout/HorizontalMultiLevelHierarchy"/>
    <dgm:cxn modelId="{6B61A4F0-741A-4A87-B4E9-B21B29F4FF2A}" type="presParOf" srcId="{CBD87828-9375-448D-B241-5760027EF9EC}" destId="{ADCBB20B-7A5A-4E55-B21C-548A9D1C2652}" srcOrd="0" destOrd="0" presId="urn:microsoft.com/office/officeart/2008/layout/HorizontalMultiLevelHierarchy"/>
    <dgm:cxn modelId="{5A3759FA-14CD-4AD9-BF3A-A91B7E4ACE2F}" type="presParOf" srcId="{CBD87828-9375-448D-B241-5760027EF9EC}" destId="{18F53AC4-8642-4F60-9CA5-80590BACD42D}" srcOrd="1" destOrd="0" presId="urn:microsoft.com/office/officeart/2008/layout/HorizontalMultiLevelHierarchy"/>
    <dgm:cxn modelId="{C1A079EA-D42E-4500-8A49-7B76571CBC14}" type="presParOf" srcId="{18F53AC4-8642-4F60-9CA5-80590BACD42D}" destId="{03A2FBF0-C0E8-4087-B5EE-0A7049C83475}" srcOrd="0" destOrd="0" presId="urn:microsoft.com/office/officeart/2008/layout/HorizontalMultiLevelHierarchy"/>
    <dgm:cxn modelId="{F599FF47-4B75-457A-A2C8-54A4646B354E}" type="presParOf" srcId="{03A2FBF0-C0E8-4087-B5EE-0A7049C83475}" destId="{159020E4-CEB6-4AF9-A701-EB76AEDAA431}" srcOrd="0" destOrd="0" presId="urn:microsoft.com/office/officeart/2008/layout/HorizontalMultiLevelHierarchy"/>
    <dgm:cxn modelId="{6D977830-457B-4333-8A7D-1940B0D4B45F}" type="presParOf" srcId="{18F53AC4-8642-4F60-9CA5-80590BACD42D}" destId="{33F16870-3DB3-4C77-8202-A9217E6A9D52}" srcOrd="1" destOrd="0" presId="urn:microsoft.com/office/officeart/2008/layout/HorizontalMultiLevelHierarchy"/>
    <dgm:cxn modelId="{17FAC071-AB42-4FD0-9F6F-C701491185D4}" type="presParOf" srcId="{33F16870-3DB3-4C77-8202-A9217E6A9D52}" destId="{6AECECDD-EE1E-4AC9-A328-A2FDB450F671}" srcOrd="0" destOrd="0" presId="urn:microsoft.com/office/officeart/2008/layout/HorizontalMultiLevelHierarchy"/>
    <dgm:cxn modelId="{575E7FB0-58B6-446A-B302-36DB4AF11111}" type="presParOf" srcId="{33F16870-3DB3-4C77-8202-A9217E6A9D52}" destId="{AC6B5902-30E5-45DF-A1E1-F029FA0FE45C}" srcOrd="1" destOrd="0" presId="urn:microsoft.com/office/officeart/2008/layout/HorizontalMultiLevelHierarchy"/>
    <dgm:cxn modelId="{76027992-C806-4BA0-A099-4596D2B4E1D1}" type="presParOf" srcId="{C1C7F82A-9455-4A22-A6E8-5F65DBFD3C09}" destId="{3498888C-09CB-495E-AD50-0E1B68C69D56}" srcOrd="2" destOrd="0" presId="urn:microsoft.com/office/officeart/2008/layout/HorizontalMultiLevelHierarchy"/>
    <dgm:cxn modelId="{F70DD368-C262-4DAE-8067-8A79BC76B648}" type="presParOf" srcId="{3498888C-09CB-495E-AD50-0E1B68C69D56}" destId="{8DD28901-E2BE-4F26-A41D-F48DAC45ECFB}" srcOrd="0" destOrd="0" presId="urn:microsoft.com/office/officeart/2008/layout/HorizontalMultiLevelHierarchy"/>
    <dgm:cxn modelId="{E83C77FA-180E-4045-8399-42C855761F21}" type="presParOf" srcId="{C1C7F82A-9455-4A22-A6E8-5F65DBFD3C09}" destId="{3402A363-BB2A-4D52-BDD9-87F57FA98BE9}" srcOrd="3" destOrd="0" presId="urn:microsoft.com/office/officeart/2008/layout/HorizontalMultiLevelHierarchy"/>
    <dgm:cxn modelId="{AAA6FAD9-FAC3-4852-9791-242DE2A3DF54}" type="presParOf" srcId="{3402A363-BB2A-4D52-BDD9-87F57FA98BE9}" destId="{742266A3-52BF-47E1-A91E-EE9EBFA00B99}" srcOrd="0" destOrd="0" presId="urn:microsoft.com/office/officeart/2008/layout/HorizontalMultiLevelHierarchy"/>
    <dgm:cxn modelId="{A380FF3C-0774-40F4-9464-25FD38238AC0}" type="presParOf" srcId="{3402A363-BB2A-4D52-BDD9-87F57FA98BE9}" destId="{6C668717-D62A-4796-AF12-A92CC2D04B98}" srcOrd="1" destOrd="0" presId="urn:microsoft.com/office/officeart/2008/layout/HorizontalMultiLevelHierarchy"/>
    <dgm:cxn modelId="{A6063905-5641-46C9-9037-AD6C04F3FCCD}" type="presParOf" srcId="{6C668717-D62A-4796-AF12-A92CC2D04B98}" destId="{9514335D-0920-4849-A0CC-0446117F81B7}" srcOrd="0" destOrd="0" presId="urn:microsoft.com/office/officeart/2008/layout/HorizontalMultiLevelHierarchy"/>
    <dgm:cxn modelId="{2622EDD8-BE82-4986-9B36-B65180628DAB}" type="presParOf" srcId="{9514335D-0920-4849-A0CC-0446117F81B7}" destId="{3BD08673-E7C7-4E80-833E-C188C734EDCF}" srcOrd="0" destOrd="0" presId="urn:microsoft.com/office/officeart/2008/layout/HorizontalMultiLevelHierarchy"/>
    <dgm:cxn modelId="{73B81DD2-880C-49CE-8C5C-7A91870F4B54}" type="presParOf" srcId="{6C668717-D62A-4796-AF12-A92CC2D04B98}" destId="{10C2F95E-58F4-4AB2-B5F4-ECA78098D161}" srcOrd="1" destOrd="0" presId="urn:microsoft.com/office/officeart/2008/layout/HorizontalMultiLevelHierarchy"/>
    <dgm:cxn modelId="{5849C301-ACA8-4B00-9663-C936C1587682}" type="presParOf" srcId="{10C2F95E-58F4-4AB2-B5F4-ECA78098D161}" destId="{5F5A19BE-60B0-470B-8E01-8EA67B5D78D0}" srcOrd="0" destOrd="0" presId="urn:microsoft.com/office/officeart/2008/layout/HorizontalMultiLevelHierarchy"/>
    <dgm:cxn modelId="{D458D63A-1083-46D3-94F1-0B77C3D78132}" type="presParOf" srcId="{10C2F95E-58F4-4AB2-B5F4-ECA78098D161}" destId="{61B2E021-7552-4801-AACC-4C8C6F495EA1}" srcOrd="1" destOrd="0" presId="urn:microsoft.com/office/officeart/2008/layout/HorizontalMultiLevelHierarchy"/>
    <dgm:cxn modelId="{7B5B31D2-EF04-4C20-8318-DD53E7670960}" type="presParOf" srcId="{6C668717-D62A-4796-AF12-A92CC2D04B98}" destId="{B5897650-897D-4608-AA56-C8DABA10263F}" srcOrd="2" destOrd="0" presId="urn:microsoft.com/office/officeart/2008/layout/HorizontalMultiLevelHierarchy"/>
    <dgm:cxn modelId="{B62F1F1A-2EB5-4E17-AA4C-4D713AF85993}" type="presParOf" srcId="{B5897650-897D-4608-AA56-C8DABA10263F}" destId="{4363B57D-7CFD-400A-A93C-7F340EFEA902}" srcOrd="0" destOrd="0" presId="urn:microsoft.com/office/officeart/2008/layout/HorizontalMultiLevelHierarchy"/>
    <dgm:cxn modelId="{3E3151E6-D1DF-4F8A-BD4A-56E9E4BDBC80}" type="presParOf" srcId="{6C668717-D62A-4796-AF12-A92CC2D04B98}" destId="{6C823589-F30C-4CD2-A979-15987EBB7C6F}" srcOrd="3" destOrd="0" presId="urn:microsoft.com/office/officeart/2008/layout/HorizontalMultiLevelHierarchy"/>
    <dgm:cxn modelId="{C34F8746-78B5-4F84-A9B8-3152B2BB2285}" type="presParOf" srcId="{6C823589-F30C-4CD2-A979-15987EBB7C6F}" destId="{3C88E80E-E094-4FCC-BA7F-3BE2A3B6E206}" srcOrd="0" destOrd="0" presId="urn:microsoft.com/office/officeart/2008/layout/HorizontalMultiLevelHierarchy"/>
    <dgm:cxn modelId="{E00849F5-BB11-4D55-8C29-97A687B9EAE1}" type="presParOf" srcId="{6C823589-F30C-4CD2-A979-15987EBB7C6F}" destId="{68B1401A-8B3D-42D5-BD84-A7DA035D65AB}" srcOrd="1" destOrd="0" presId="urn:microsoft.com/office/officeart/2008/layout/HorizontalMultiLevelHierarchy"/>
    <dgm:cxn modelId="{0FFB9D11-2254-4424-8041-21A593603163}" type="presParOf" srcId="{6C668717-D62A-4796-AF12-A92CC2D04B98}" destId="{5B897D18-32EB-4561-B7A1-52822E9D5ABD}" srcOrd="4" destOrd="0" presId="urn:microsoft.com/office/officeart/2008/layout/HorizontalMultiLevelHierarchy"/>
    <dgm:cxn modelId="{CC6C371E-E0D6-4116-8F56-36362285B901}" type="presParOf" srcId="{5B897D18-32EB-4561-B7A1-52822E9D5ABD}" destId="{F318C83D-97B6-4555-98C6-6848F4B58799}" srcOrd="0" destOrd="0" presId="urn:microsoft.com/office/officeart/2008/layout/HorizontalMultiLevelHierarchy"/>
    <dgm:cxn modelId="{EBB68D74-7816-48BE-AC83-CE8E4B3FD22C}" type="presParOf" srcId="{6C668717-D62A-4796-AF12-A92CC2D04B98}" destId="{DC793425-1102-44BD-926C-82E81914E2EF}" srcOrd="5" destOrd="0" presId="urn:microsoft.com/office/officeart/2008/layout/HorizontalMultiLevelHierarchy"/>
    <dgm:cxn modelId="{E229328B-03CD-404A-88AF-7D94ECB75EDE}" type="presParOf" srcId="{DC793425-1102-44BD-926C-82E81914E2EF}" destId="{64A8C92D-A8D2-420F-BF7D-9E12F4A2890A}" srcOrd="0" destOrd="0" presId="urn:microsoft.com/office/officeart/2008/layout/HorizontalMultiLevelHierarchy"/>
    <dgm:cxn modelId="{3B370DBA-CEE7-4041-AB51-7AFBB81768BD}" type="presParOf" srcId="{DC793425-1102-44BD-926C-82E81914E2EF}" destId="{3F7C6D41-E7D2-4E59-87DE-CFCBE68A2A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97D18-32EB-4561-B7A1-52822E9D5ABD}">
      <dsp:nvSpPr>
        <dsp:cNvPr id="0" name=""/>
        <dsp:cNvSpPr/>
      </dsp:nvSpPr>
      <dsp:spPr>
        <a:xfrm>
          <a:off x="5059011" y="3639727"/>
          <a:ext cx="599607" cy="1317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803" y="0"/>
              </a:lnTo>
              <a:lnTo>
                <a:pt x="299803" y="1317646"/>
              </a:lnTo>
              <a:lnTo>
                <a:pt x="599607" y="13176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2623" y="4262359"/>
        <a:ext cx="72383" cy="72383"/>
      </dsp:txXfrm>
    </dsp:sp>
    <dsp:sp modelId="{B5897650-897D-4608-AA56-C8DABA10263F}">
      <dsp:nvSpPr>
        <dsp:cNvPr id="0" name=""/>
        <dsp:cNvSpPr/>
      </dsp:nvSpPr>
      <dsp:spPr>
        <a:xfrm>
          <a:off x="5059011" y="3594007"/>
          <a:ext cx="599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60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3824" y="3624737"/>
        <a:ext cx="29980" cy="29980"/>
      </dsp:txXfrm>
    </dsp:sp>
    <dsp:sp modelId="{9514335D-0920-4849-A0CC-0446117F81B7}">
      <dsp:nvSpPr>
        <dsp:cNvPr id="0" name=""/>
        <dsp:cNvSpPr/>
      </dsp:nvSpPr>
      <dsp:spPr>
        <a:xfrm>
          <a:off x="5059011" y="2322081"/>
          <a:ext cx="599607" cy="1317646"/>
        </a:xfrm>
        <a:custGeom>
          <a:avLst/>
          <a:gdLst/>
          <a:ahLst/>
          <a:cxnLst/>
          <a:rect l="0" t="0" r="0" b="0"/>
          <a:pathLst>
            <a:path>
              <a:moveTo>
                <a:pt x="0" y="1317646"/>
              </a:moveTo>
              <a:lnTo>
                <a:pt x="299803" y="1317646"/>
              </a:lnTo>
              <a:lnTo>
                <a:pt x="299803" y="0"/>
              </a:lnTo>
              <a:lnTo>
                <a:pt x="59960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2623" y="2944712"/>
        <a:ext cx="72383" cy="72383"/>
      </dsp:txXfrm>
    </dsp:sp>
    <dsp:sp modelId="{3498888C-09CB-495E-AD50-0E1B68C69D56}">
      <dsp:nvSpPr>
        <dsp:cNvPr id="0" name=""/>
        <dsp:cNvSpPr/>
      </dsp:nvSpPr>
      <dsp:spPr>
        <a:xfrm>
          <a:off x="1461366" y="2409632"/>
          <a:ext cx="599607" cy="1230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803" y="0"/>
              </a:lnTo>
              <a:lnTo>
                <a:pt x="299803" y="1230095"/>
              </a:lnTo>
              <a:lnTo>
                <a:pt x="599607" y="1230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6959" y="2990468"/>
        <a:ext cx="68422" cy="68422"/>
      </dsp:txXfrm>
    </dsp:sp>
    <dsp:sp modelId="{03A2FBF0-C0E8-4087-B5EE-0A7049C83475}">
      <dsp:nvSpPr>
        <dsp:cNvPr id="0" name=""/>
        <dsp:cNvSpPr/>
      </dsp:nvSpPr>
      <dsp:spPr>
        <a:xfrm>
          <a:off x="5059011" y="1133816"/>
          <a:ext cx="599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60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3824" y="1164546"/>
        <a:ext cx="29980" cy="29980"/>
      </dsp:txXfrm>
    </dsp:sp>
    <dsp:sp modelId="{B3E022E1-54CB-4461-8368-3114D39E7EE2}">
      <dsp:nvSpPr>
        <dsp:cNvPr id="0" name=""/>
        <dsp:cNvSpPr/>
      </dsp:nvSpPr>
      <dsp:spPr>
        <a:xfrm>
          <a:off x="1461366" y="1179536"/>
          <a:ext cx="599607" cy="1230095"/>
        </a:xfrm>
        <a:custGeom>
          <a:avLst/>
          <a:gdLst/>
          <a:ahLst/>
          <a:cxnLst/>
          <a:rect l="0" t="0" r="0" b="0"/>
          <a:pathLst>
            <a:path>
              <a:moveTo>
                <a:pt x="0" y="1230095"/>
              </a:moveTo>
              <a:lnTo>
                <a:pt x="299803" y="1230095"/>
              </a:lnTo>
              <a:lnTo>
                <a:pt x="299803" y="0"/>
              </a:lnTo>
              <a:lnTo>
                <a:pt x="5996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6959" y="1760373"/>
        <a:ext cx="68422" cy="68422"/>
      </dsp:txXfrm>
    </dsp:sp>
    <dsp:sp modelId="{0D5EAD79-362C-4078-AE50-1173747EB2A0}">
      <dsp:nvSpPr>
        <dsp:cNvPr id="0" name=""/>
        <dsp:cNvSpPr/>
      </dsp:nvSpPr>
      <dsp:spPr>
        <a:xfrm rot="16200000">
          <a:off x="-1401008" y="1952614"/>
          <a:ext cx="4810714" cy="914035"/>
        </a:xfrm>
        <a:prstGeom prst="rect">
          <a:avLst/>
        </a:prstGeom>
        <a:solidFill>
          <a:srgbClr val="A6C0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401008" y="1952614"/>
        <a:ext cx="4810714" cy="914035"/>
      </dsp:txXfrm>
    </dsp:sp>
    <dsp:sp modelId="{ADCBB20B-7A5A-4E55-B21C-548A9D1C2652}">
      <dsp:nvSpPr>
        <dsp:cNvPr id="0" name=""/>
        <dsp:cNvSpPr/>
      </dsp:nvSpPr>
      <dsp:spPr>
        <a:xfrm>
          <a:off x="2060974" y="722518"/>
          <a:ext cx="2998037" cy="914035"/>
        </a:xfrm>
        <a:prstGeom prst="rect">
          <a:avLst/>
        </a:prstGeom>
        <a:solidFill>
          <a:srgbClr val="F29A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0974" y="722518"/>
        <a:ext cx="2998037" cy="914035"/>
      </dsp:txXfrm>
    </dsp:sp>
    <dsp:sp modelId="{6AECECDD-EE1E-4AC9-A328-A2FDB450F671}">
      <dsp:nvSpPr>
        <dsp:cNvPr id="0" name=""/>
        <dsp:cNvSpPr/>
      </dsp:nvSpPr>
      <dsp:spPr>
        <a:xfrm>
          <a:off x="5658618" y="722518"/>
          <a:ext cx="5168706" cy="914035"/>
        </a:xfrm>
        <a:prstGeom prst="rect">
          <a:avLst/>
        </a:prstGeom>
        <a:solidFill>
          <a:srgbClr val="F29A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2/3,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8618" y="722518"/>
        <a:ext cx="5168706" cy="914035"/>
      </dsp:txXfrm>
    </dsp:sp>
    <dsp:sp modelId="{742266A3-52BF-47E1-A91E-EE9EBFA00B99}">
      <dsp:nvSpPr>
        <dsp:cNvPr id="0" name=""/>
        <dsp:cNvSpPr/>
      </dsp:nvSpPr>
      <dsp:spPr>
        <a:xfrm>
          <a:off x="2060974" y="3182709"/>
          <a:ext cx="2998037" cy="914035"/>
        </a:xfrm>
        <a:prstGeom prst="rect">
          <a:avLst/>
        </a:prstGeom>
        <a:solidFill>
          <a:srgbClr val="F29A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endParaRPr lang="en-US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0974" y="3182709"/>
        <a:ext cx="2998037" cy="914035"/>
      </dsp:txXfrm>
    </dsp:sp>
    <dsp:sp modelId="{5F5A19BE-60B0-470B-8E01-8EA67B5D78D0}">
      <dsp:nvSpPr>
        <dsp:cNvPr id="0" name=""/>
        <dsp:cNvSpPr/>
      </dsp:nvSpPr>
      <dsp:spPr>
        <a:xfrm>
          <a:off x="5658618" y="1865063"/>
          <a:ext cx="5135367" cy="914035"/>
        </a:xfrm>
        <a:prstGeom prst="rect">
          <a:avLst/>
        </a:prstGeom>
        <a:solidFill>
          <a:srgbClr val="F29A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endParaRPr lang="en-US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8618" y="1865063"/>
        <a:ext cx="5135367" cy="914035"/>
      </dsp:txXfrm>
    </dsp:sp>
    <dsp:sp modelId="{3C88E80E-E094-4FCC-BA7F-3BE2A3B6E206}">
      <dsp:nvSpPr>
        <dsp:cNvPr id="0" name=""/>
        <dsp:cNvSpPr/>
      </dsp:nvSpPr>
      <dsp:spPr>
        <a:xfrm>
          <a:off x="5658618" y="3007608"/>
          <a:ext cx="5144691" cy="1264239"/>
        </a:xfrm>
        <a:prstGeom prst="rect">
          <a:avLst/>
        </a:prstGeom>
        <a:solidFill>
          <a:srgbClr val="F29A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mây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rủ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lúa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8618" y="3007608"/>
        <a:ext cx="5144691" cy="1264239"/>
      </dsp:txXfrm>
    </dsp:sp>
    <dsp:sp modelId="{64A8C92D-A8D2-420F-BF7D-9E12F4A2890A}">
      <dsp:nvSpPr>
        <dsp:cNvPr id="0" name=""/>
        <dsp:cNvSpPr/>
      </dsp:nvSpPr>
      <dsp:spPr>
        <a:xfrm>
          <a:off x="5658618" y="4500356"/>
          <a:ext cx="5144691" cy="914035"/>
        </a:xfrm>
        <a:prstGeom prst="rect">
          <a:avLst/>
        </a:prstGeom>
        <a:solidFill>
          <a:srgbClr val="F29A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yên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mộng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r>
            <a:rPr lang="en-US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endParaRPr lang="en-US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8618" y="4500356"/>
        <a:ext cx="5144691" cy="91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6D4DC-7E6E-40D0-B9A5-09AEDD2DBAE5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2A805-1727-4890-9421-FDE4E7A60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7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1D1380D1-5B71-404B-9CD5-8DE26F2BF0D7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57200"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11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7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8810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00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0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6="http://schemas.microsoft.com/office/drawing/2014/main" id="{1AADC820-9CB0-46BD-A5EA-A216392AA753}"/>
              </a:ext>
            </a:extLst>
          </p:cNvPr>
          <p:cNvSpPr/>
          <p:nvPr userDrawn="1"/>
        </p:nvSpPr>
        <p:spPr>
          <a:xfrm>
            <a:off x="352864" y="-2314136"/>
            <a:ext cx="11486271" cy="11486271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2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3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7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74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45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2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8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31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40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2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2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2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11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69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92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16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37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30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8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30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87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02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84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65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07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64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17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0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8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94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282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58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4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34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99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21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3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9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5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2022/6/19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6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6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1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9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11616" y="463947"/>
            <a:ext cx="60837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6000" b="1">
                <a:solidFill>
                  <a:srgbClr val="865B3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Củng cố, mở rộng</a:t>
            </a:r>
          </a:p>
          <a:p>
            <a:pPr algn="ctr">
              <a:defRPr/>
            </a:pPr>
            <a:endParaRPr lang="en-US" altLang="zh-CN" sz="6000" b="1">
              <a:solidFill>
                <a:srgbClr val="865B3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6000" b="1">
                <a:solidFill>
                  <a:srgbClr val="17559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đọc</a:t>
            </a:r>
            <a:endParaRPr lang="zh-CN" altLang="en-US" sz="6000" b="1" dirty="0">
              <a:solidFill>
                <a:srgbClr val="17559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MH_Other_5">
            <a:extLst>
              <a:ext uri="{FF2B5EF4-FFF2-40B4-BE49-F238E27FC236}">
                <a16:creationId xmlns="" xmlns:a16="http://schemas.microsoft.com/office/drawing/2014/main" id="{AD05198F-6E83-4F37-98EE-74371D564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51692" y="1605659"/>
            <a:ext cx="2658115" cy="578898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F29A5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2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="" xmlns:a16="http://schemas.microsoft.com/office/drawing/2014/main" id="{3ABCA2AB-FB22-49BA-9E87-449F4BD5B8F2}"/>
              </a:ext>
            </a:extLst>
          </p:cNvPr>
          <p:cNvSpPr txBox="1"/>
          <p:nvPr/>
        </p:nvSpPr>
        <p:spPr>
          <a:xfrm>
            <a:off x="7113508" y="61634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endParaRPr lang="en-US" altLang="zh-CN" sz="6000" b="1">
              <a:solidFill>
                <a:srgbClr val="865B3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5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2C661012-526F-4E7A-AB39-8313A99BC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097B506E-46DF-45F5-B7F0-DEF8EE778B49}"/>
              </a:ext>
            </a:extLst>
          </p:cNvPr>
          <p:cNvGrpSpPr/>
          <p:nvPr/>
        </p:nvGrpSpPr>
        <p:grpSpPr>
          <a:xfrm>
            <a:off x="4931091" y="1500952"/>
            <a:ext cx="4361675" cy="640340"/>
            <a:chOff x="1491415" y="2381173"/>
            <a:chExt cx="4987583" cy="732230"/>
          </a:xfrm>
        </p:grpSpPr>
        <p:sp>
          <p:nvSpPr>
            <p:cNvPr id="38" name="_14">
              <a:extLst>
                <a:ext uri="{FF2B5EF4-FFF2-40B4-BE49-F238E27FC236}">
                  <a16:creationId xmlns="" xmlns:a16="http://schemas.microsoft.com/office/drawing/2014/main" id="{59A3AE0A-9B4E-4856-AE9D-D895041C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19" tIns="45709" rIns="91419" bIns="45709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799" b="1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zh-CN" sz="2799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975D5CAB-CCB8-4BE6-BBE1-4D3F41F8440F}"/>
                </a:ext>
              </a:extLst>
            </p:cNvPr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US" altLang="zh-CN" sz="2799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799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799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cũ</a:t>
              </a:r>
              <a:endParaRPr lang="zh-CN" altLang="en-US" sz="2799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67477345-0C4A-4E6A-B0CB-B92841CA3A8A}"/>
              </a:ext>
            </a:extLst>
          </p:cNvPr>
          <p:cNvSpPr/>
          <p:nvPr/>
        </p:nvSpPr>
        <p:spPr>
          <a:xfrm>
            <a:off x="1588763" y="2566580"/>
            <a:ext cx="2437434" cy="1551995"/>
          </a:xfrm>
          <a:prstGeom prst="rect">
            <a:avLst/>
          </a:prstGeom>
          <a:solidFill>
            <a:srgbClr val="77C571"/>
          </a:solidFill>
          <a:ln w="12700">
            <a:solidFill>
              <a:srgbClr val="77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199" b="1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HƯỚNG DẪN TỰ HỌC</a:t>
            </a:r>
          </a:p>
        </p:txBody>
      </p:sp>
      <p:sp>
        <p:nvSpPr>
          <p:cNvPr id="21" name="_14">
            <a:extLst>
              <a:ext uri="{FF2B5EF4-FFF2-40B4-BE49-F238E27FC236}">
                <a16:creationId xmlns="" xmlns:a16="http://schemas.microsoft.com/office/drawing/2014/main" id="{388F36F5-4DDD-4996-9D5C-FE2B6DC09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091" y="2506241"/>
            <a:ext cx="982666" cy="640340"/>
          </a:xfrm>
          <a:prstGeom prst="rect">
            <a:avLst/>
          </a:prstGeom>
          <a:solidFill>
            <a:srgbClr val="56AFB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2799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2799" b="1" spc="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F135EC70-0850-45F6-844F-EAD977578CE3}"/>
              </a:ext>
            </a:extLst>
          </p:cNvPr>
          <p:cNvGrpSpPr/>
          <p:nvPr/>
        </p:nvGrpSpPr>
        <p:grpSpPr>
          <a:xfrm>
            <a:off x="4931091" y="2647855"/>
            <a:ext cx="4361674" cy="1504016"/>
            <a:chOff x="1491415" y="1393558"/>
            <a:chExt cx="4987582" cy="1719845"/>
          </a:xfrm>
        </p:grpSpPr>
        <p:sp>
          <p:nvSpPr>
            <p:cNvPr id="24" name="_14">
              <a:extLst>
                <a:ext uri="{FF2B5EF4-FFF2-40B4-BE49-F238E27FC236}">
                  <a16:creationId xmlns="" xmlns:a16="http://schemas.microsoft.com/office/drawing/2014/main" id="{3E4E7D90-19DD-4D72-B9FF-398FD9193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19" tIns="45709" rIns="91419" bIns="45709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799" b="1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zh-CN" sz="2799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0DC5D25B-4552-4179-9806-81BC06725866}"/>
                </a:ext>
              </a:extLst>
            </p:cNvPr>
            <p:cNvSpPr/>
            <p:nvPr/>
          </p:nvSpPr>
          <p:spPr bwMode="auto">
            <a:xfrm>
              <a:off x="2952770" y="1393558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US" altLang="zh-CN" sz="2799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Sưu</a:t>
              </a:r>
              <a:r>
                <a:rPr lang="en-US" altLang="zh-CN" sz="2799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tầm</a:t>
              </a:r>
              <a:r>
                <a:rPr lang="en-US" altLang="zh-CN" sz="2799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799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799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799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 </a:t>
              </a:r>
              <a:r>
                <a:rPr lang="en-US" altLang="zh-CN" sz="2799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799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799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 </a:t>
              </a:r>
              <a:r>
                <a:rPr lang="en-US" altLang="zh-CN" sz="2799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endParaRPr lang="zh-CN" altLang="en-US" sz="2799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F076B70-967A-48CB-924F-2CD76E30AA5A}"/>
              </a:ext>
            </a:extLst>
          </p:cNvPr>
          <p:cNvSpPr/>
          <p:nvPr/>
        </p:nvSpPr>
        <p:spPr bwMode="auto">
          <a:xfrm>
            <a:off x="6209056" y="3671238"/>
            <a:ext cx="3578888" cy="480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2799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Soạn</a:t>
            </a:r>
            <a:r>
              <a:rPr lang="en-US" altLang="zh-CN" sz="2799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99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799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799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Cội</a:t>
            </a:r>
            <a:r>
              <a:rPr lang="en-US" altLang="zh-CN" sz="2799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99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nguồn</a:t>
            </a:r>
            <a:r>
              <a:rPr lang="en-US" altLang="zh-CN" sz="2799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99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799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99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2799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9C6D1B82-0276-4044-93D5-2B280C3FF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AB911176-C9BB-4A1F-966E-2DCFB6CCCA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0" y="2033"/>
            <a:ext cx="1768233" cy="190969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31647FD7-C688-4F71-88D8-0F9EDB8D8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81" y="4201419"/>
            <a:ext cx="3597917" cy="27999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6E1848E4-0248-42B9-97FE-AE3557045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39"/>
            <a:ext cx="3173117" cy="3426967"/>
          </a:xfrm>
          <a:prstGeom prst="rect">
            <a:avLst/>
          </a:prstGeom>
        </p:spPr>
      </p:pic>
      <p:sp>
        <p:nvSpPr>
          <p:cNvPr id="20" name="文本框 7">
            <a:extLst>
              <a:ext uri="{FF2B5EF4-FFF2-40B4-BE49-F238E27FC236}">
                <a16:creationId xmlns="" xmlns:a16="http://schemas.microsoft.com/office/drawing/2014/main" id="{4D672E71-6413-481B-AF0F-5837A2487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365" y="2984147"/>
            <a:ext cx="9190326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en-US" altLang="zh-CN" sz="5999" dirty="0">
                <a:solidFill>
                  <a:srgbClr val="00AF92">
                    <a:lumMod val="75000"/>
                  </a:srgbClr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CHÚC CÁC EM HỌC TỐT!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79" y="4160354"/>
            <a:ext cx="3597917" cy="279991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942645" y="2696691"/>
            <a:ext cx="4848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6600" b="1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zh-CN" sz="6600" b="1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altLang="zh-CN" sz="66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715584" y="-483648"/>
            <a:ext cx="2920227" cy="2189445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48492"/>
              <a:stretch/>
            </p:blipFill>
            <p:spPr>
              <a:xfrm>
                <a:off x="3297693" y="2256269"/>
                <a:ext cx="5596613" cy="2399403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602326" y="587279"/>
            <a:ext cx="3033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PHT </a:t>
            </a:r>
            <a:r>
              <a:rPr lang="en-US" altLang="zh-CN" sz="32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32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390609D-683B-4E0F-AF36-62B217141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64988"/>
              </p:ext>
            </p:extLst>
          </p:nvPr>
        </p:nvGraphicFramePr>
        <p:xfrm>
          <a:off x="181911" y="1442384"/>
          <a:ext cx="11875042" cy="504422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79953">
                  <a:extLst>
                    <a:ext uri="{9D8B030D-6E8A-4147-A177-3AD203B41FA5}">
                      <a16:colId xmlns="" xmlns:a16="http://schemas.microsoft.com/office/drawing/2014/main" val="2867776930"/>
                    </a:ext>
                  </a:extLst>
                </a:gridCol>
                <a:gridCol w="9096536">
                  <a:extLst>
                    <a:ext uri="{9D8B030D-6E8A-4147-A177-3AD203B41FA5}">
                      <a16:colId xmlns="" xmlns:a16="http://schemas.microsoft.com/office/drawing/2014/main" val="2997701875"/>
                    </a:ext>
                  </a:extLst>
                </a:gridCol>
                <a:gridCol w="1024988">
                  <a:extLst>
                    <a:ext uri="{9D8B030D-6E8A-4147-A177-3AD203B41FA5}">
                      <a16:colId xmlns="" xmlns:a16="http://schemas.microsoft.com/office/drawing/2014/main" val="3070051136"/>
                    </a:ext>
                  </a:extLst>
                </a:gridCol>
                <a:gridCol w="973565">
                  <a:extLst>
                    <a:ext uri="{9D8B030D-6E8A-4147-A177-3AD203B41FA5}">
                      <a16:colId xmlns="" xmlns:a16="http://schemas.microsoft.com/office/drawing/2014/main" val="2038464564"/>
                    </a:ext>
                  </a:extLst>
                </a:gridCol>
              </a:tblGrid>
              <a:tr h="48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503199"/>
                  </a:ext>
                </a:extLst>
              </a:tr>
              <a:tr h="48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Điềm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2289400"/>
                  </a:ext>
                </a:extLst>
              </a:tr>
              <a:tr h="48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1215567"/>
                  </a:ext>
                </a:extLst>
              </a:tr>
              <a:tr h="48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5398"/>
                  </a:ext>
                </a:extLst>
              </a:tr>
              <a:tr h="48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+mn-cs"/>
                        </a:rPr>
                        <a:t>l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</a:rPr>
                        <a:t>à thơ ca dân gian truyền miệng dành cho trẻ em.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8911175"/>
                  </a:ext>
                </a:extLst>
              </a:tr>
              <a:tr h="723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giảm nói tránh </a:t>
                      </a:r>
                      <a:r>
                        <a:rPr lang="vi-VN" sz="2000" b="0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 một biện pháp tu từ nhằm phóng đại mức độ, quy mô, tính chất sự việc</a:t>
                      </a:r>
                      <a:r>
                        <a:rPr lang="en-US" sz="2000" b="0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nhằm</a:t>
                      </a:r>
                      <a:r>
                        <a:rPr lang="en-US" sz="2000" b="0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 ấn tượng, tạo điểm nhấn, tăng sức biểu cảm cho diễn đạt.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0830630"/>
                  </a:ext>
                </a:extLst>
              </a:tr>
              <a:tr h="48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phác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8370549"/>
                  </a:ext>
                </a:extLst>
              </a:tr>
              <a:tr h="48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thớ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9435607"/>
                  </a:ext>
                </a:extLst>
              </a:tr>
              <a:tr h="47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 chướng là tên khác của gió mùa Đông Bắc và gió tín phong được người dân tại Nam Bộ sử dụng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1514700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E3C72A2-C1D6-4DAD-8C66-D5DD9BFFE6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94" y="1969921"/>
            <a:ext cx="504362" cy="403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E68E97C-6326-4956-8917-52C6CA6473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35" y="2483111"/>
            <a:ext cx="486079" cy="4271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8C5A02C-6BDE-4628-ABF2-E27E1A1E3A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841" y="2974674"/>
            <a:ext cx="486079" cy="4271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C8A2E2E-406F-4143-86F0-517A1D5125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69" y="3401834"/>
            <a:ext cx="504362" cy="4034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E10093-4134-4AC3-8CEC-1A0DCFA173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841" y="4028979"/>
            <a:ext cx="486079" cy="4271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95B90B3-6DC3-4A26-8227-5160AEC715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50" y="4762847"/>
            <a:ext cx="504362" cy="4034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D4CD9C5-072F-4643-9CEB-B1ED1C837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245" y="5271395"/>
            <a:ext cx="486079" cy="427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009E14B-E5CA-4E62-92CD-8B66E30371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69" y="5958351"/>
            <a:ext cx="504362" cy="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698303" y="2237813"/>
            <a:ext cx="5221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zh-CN" sz="6600" b="1" dirty="0" err="1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zh-CN" sz="66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6000" b="1" u="sng" dirty="0">
                <a:solidFill>
                  <a:srgbClr val="ED774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6000" b="1" u="sng" dirty="0" err="1">
                <a:solidFill>
                  <a:srgbClr val="ED774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zh-CN" sz="6000" b="1" u="sng" dirty="0">
                <a:solidFill>
                  <a:srgbClr val="ED774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6000" b="1" u="sng" dirty="0">
              <a:solidFill>
                <a:srgbClr val="ED7747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54" y="156347"/>
            <a:ext cx="1179735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Hãy kẻ bảng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vào vở theo mẫu sau và đi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ề</a:t>
            </a:r>
            <a:r>
              <a:rPr lang="vi-VN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 thông tin v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ề</a:t>
            </a:r>
            <a:r>
              <a:rPr lang="vi-VN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đặc điểm của các bài thơ </a:t>
            </a:r>
            <a:r>
              <a:rPr lang="vi-VN" sz="3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</a:t>
            </a:r>
            <a:r>
              <a:rPr lang="en-US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ồ</a:t>
            </a:r>
            <a:r>
              <a:rPr lang="vi-VN" sz="3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 dao mùa xuân, Gặp lá cơm nếp.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0745"/>
              </p:ext>
            </p:extLst>
          </p:nvPr>
        </p:nvGraphicFramePr>
        <p:xfrm>
          <a:off x="1" y="1352282"/>
          <a:ext cx="12191998" cy="5473521"/>
        </p:xfrm>
        <a:graphic>
          <a:graphicData uri="http://schemas.openxmlformats.org/drawingml/2006/table">
            <a:tbl>
              <a:tblPr firstRow="1" firstCol="1" bandRow="1"/>
              <a:tblGrid>
                <a:gridCol w="1350360"/>
                <a:gridCol w="4161797"/>
                <a:gridCol w="1043188"/>
                <a:gridCol w="862885"/>
                <a:gridCol w="940158"/>
                <a:gridCol w="1184856"/>
                <a:gridCol w="2648754"/>
              </a:tblGrid>
              <a:tr h="60530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5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2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</a:t>
                      </a: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254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09A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254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09A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254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09A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nghệ thuật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254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09A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8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254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254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7BFB">
                        <a:lumMod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 algn="ctr">
                        <a:lnSpc>
                          <a:spcPct val="14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254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7BFB">
                        <a:lumMod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 algn="ctr">
                        <a:lnSpc>
                          <a:spcPct val="14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254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7BFB">
                        <a:lumMod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 algn="ctr">
                        <a:lnSpc>
                          <a:spcPct val="14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254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7BFB">
                        <a:lumMod val="5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203200" algn="ctr">
                        <a:lnSpc>
                          <a:spcPct val="14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25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254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7BFB">
                        <a:lumMod val="50000"/>
                        <a:alpha val="20000"/>
                      </a:srgbClr>
                    </a:solidFill>
                  </a:tcPr>
                </a:tc>
              </a:tr>
              <a:tr h="2165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254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254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</a:tr>
              <a:tr h="1635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solidFill>
                        <a:srgbClr val="5A2543"/>
                      </a:solidFill>
                    </a:lnL>
                    <a:lnR w="12700" cmpd="sng">
                      <a:solidFill>
                        <a:srgbClr val="5A2543"/>
                      </a:solidFill>
                    </a:lnR>
                    <a:lnT w="12700" cmpd="sng">
                      <a:solidFill>
                        <a:srgbClr val="5A2543"/>
                      </a:solidFill>
                    </a:lnT>
                    <a:lnB w="12700" cmpd="sng">
                      <a:solidFill>
                        <a:srgbClr val="5A254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046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065173"/>
            <a:ext cx="1120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656" y="3065173"/>
            <a:ext cx="4107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đổng dao về tuổi thanh xuân của người lính, về sự bất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lính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Qua đó, nhà thơ ca ngợi những người anh hùng trẻ tuổi, bày tỏ sự ghi nhớ, biết ơn sự hi sinh của các anh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1357" y="3017898"/>
            <a:ext cx="1120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7755" y="3017898"/>
            <a:ext cx="11207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9817" y="2949922"/>
            <a:ext cx="1120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r>
              <a:rPr lang="en-US" sz="2800" baseline="0" dirty="0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aseline="0" dirty="0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800" baseline="0" dirty="0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endParaRPr lang="en-US" sz="2800" dirty="0">
              <a:solidFill>
                <a:schemeClr val="tx1">
                  <a:lumMod val="10000"/>
                </a:schemeClr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9702" y="3019006"/>
            <a:ext cx="1214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3311" y="3448785"/>
            <a:ext cx="2419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32" y="5288858"/>
            <a:ext cx="11207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4069" y="5188831"/>
            <a:ext cx="4107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868" y="5188831"/>
            <a:ext cx="1120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7755" y="5156907"/>
            <a:ext cx="11207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2190" y="5156907"/>
            <a:ext cx="112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endParaRPr lang="en-US" sz="2800" dirty="0">
              <a:solidFill>
                <a:schemeClr val="tx1">
                  <a:lumMod val="10000"/>
                </a:schemeClr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7496" y="5142664"/>
            <a:ext cx="12886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4511" y="5404273"/>
            <a:ext cx="2419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718" y="238242"/>
            <a:ext cx="11852857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8905" algn="just">
              <a:lnSpc>
                <a:spcPct val="140000"/>
              </a:lnSpc>
              <a:spcAft>
                <a:spcPts val="0"/>
              </a:spcAft>
            </a:pPr>
            <a:r>
              <a:rPr lang="vi-VN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Nhà thơ Thế Lữ từng viết: “Với Nàng Thơ, t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ô</a:t>
            </a:r>
            <a:r>
              <a:rPr lang="vi-VN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 có đàn muôn điệu”. 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nghe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điệu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đàn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tâm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hồn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endParaRPr lang="en-US" sz="3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718" y="2285332"/>
            <a:ext cx="11852857" cy="47282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92100">
              <a:lnSpc>
                <a:spcPct val="130000"/>
              </a:lnSpc>
              <a:spcAft>
                <a:spcPts val="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kĩ năng nói, cụ thể là phát biểu cá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hiểu về một vấn đề liên quan tới chủ đề của bài học. Đó là khả năng diễn tả đầy tính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thơ ca.</a:t>
            </a:r>
            <a:endParaRPr lang="en-US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92100">
              <a:lnSpc>
                <a:spcPct val="135000"/>
              </a:lnSpc>
              <a:spcAft>
                <a:spcPts val="0"/>
              </a:spcAft>
            </a:pP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r>
              <a:rPr lang="vi-VN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5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92100">
              <a:lnSpc>
                <a:spcPct val="135000"/>
              </a:lnSpc>
              <a:spcAft>
                <a:spcPts val="0"/>
              </a:spcAft>
            </a:pP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có mối li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hệ như thế nào với âm nh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ạc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indent="292100">
              <a:lnSpc>
                <a:spcPct val="135000"/>
              </a:lnSpc>
              <a:spcAft>
                <a:spcPts val="0"/>
              </a:spcAft>
            </a:pP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”? 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92100">
              <a:lnSpc>
                <a:spcPct val="135000"/>
              </a:lnSpc>
              <a:spcAft>
                <a:spcPts val="0"/>
              </a:spcAft>
            </a:pPr>
            <a:r>
              <a:rPr lang="en-US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cây đản muôn điệu gợi em liên tưởng tới 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gì? Tại sao nhà thơ lại nhận đị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“Với Nàng Thơ, tôi có đàn muôn điệu”? </a:t>
            </a:r>
            <a:endParaRPr lang="en-US" sz="25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92100">
              <a:lnSpc>
                <a:spcPct val="135000"/>
              </a:lnSpc>
              <a:spcAft>
                <a:spcPts val="0"/>
              </a:spcAft>
            </a:pP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bài thơ trong bài học này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ợi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lên những âm đi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ệu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(tình cảm, cảm xúc) gì của tâm h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5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con người?</a:t>
            </a:r>
            <a:r>
              <a:rPr lang="vi-VN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960" y="-102731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0" y="2865136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86478" y="463947"/>
            <a:ext cx="87339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endParaRPr lang="en-US" altLang="zh-CN" sz="6000" b="1" dirty="0">
              <a:solidFill>
                <a:srgbClr val="865B3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6000" b="1" dirty="0" err="1">
                <a:solidFill>
                  <a:srgbClr val="17559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6000" b="1" dirty="0">
                <a:solidFill>
                  <a:srgbClr val="17559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17559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6000" b="1" dirty="0">
                <a:solidFill>
                  <a:srgbClr val="17559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17559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endParaRPr lang="en-US" altLang="zh-CN" sz="6000" b="1" dirty="0">
              <a:solidFill>
                <a:srgbClr val="17559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6000" b="1" dirty="0" smtClean="0">
                <a:solidFill>
                  <a:srgbClr val="3BB69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CHIỀU SÔNG THƯƠNG</a:t>
            </a:r>
            <a:endParaRPr lang="zh-CN" altLang="en-US" sz="6000" b="1" dirty="0">
              <a:solidFill>
                <a:srgbClr val="3BB69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MH_Other_5">
            <a:extLst>
              <a:ext uri="{FF2B5EF4-FFF2-40B4-BE49-F238E27FC236}">
                <a16:creationId xmlns="" xmlns:a16="http://schemas.microsoft.com/office/drawing/2014/main" id="{AD05198F-6E83-4F37-98EE-74371D5640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84450" y="1026761"/>
            <a:ext cx="2658115" cy="578898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F29A5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2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="" xmlns:a16="http://schemas.microsoft.com/office/drawing/2014/main" id="{3ABCA2AB-FB22-49BA-9E87-449F4BD5B8F2}"/>
              </a:ext>
            </a:extLst>
          </p:cNvPr>
          <p:cNvSpPr txBox="1"/>
          <p:nvPr/>
        </p:nvSpPr>
        <p:spPr>
          <a:xfrm>
            <a:off x="7113508" y="61634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endParaRPr lang="en-US" altLang="zh-CN" sz="6000" b="1">
              <a:solidFill>
                <a:srgbClr val="865B3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53C2173F-40DC-40A7-A169-5420ECE4B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953616"/>
              </p:ext>
            </p:extLst>
          </p:nvPr>
        </p:nvGraphicFramePr>
        <p:xfrm>
          <a:off x="390179" y="373488"/>
          <a:ext cx="113746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785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5EAD79-362C-4078-AE50-1173747E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D5EAD79-362C-4078-AE50-1173747EB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D5EAD79-362C-4078-AE50-1173747E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D5EAD79-362C-4078-AE50-1173747E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E022E1-54CB-4461-8368-3114D39E7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3E022E1-54CB-4461-8368-3114D39E7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3E022E1-54CB-4461-8368-3114D39E7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3E022E1-54CB-4461-8368-3114D39E7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CBB20B-7A5A-4E55-B21C-548A9D1C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ADCBB20B-7A5A-4E55-B21C-548A9D1C2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ADCBB20B-7A5A-4E55-B21C-548A9D1C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ADCBB20B-7A5A-4E55-B21C-548A9D1C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A2FBF0-C0E8-4087-B5EE-0A7049C83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3A2FBF0-C0E8-4087-B5EE-0A7049C83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3A2FBF0-C0E8-4087-B5EE-0A7049C83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3A2FBF0-C0E8-4087-B5EE-0A7049C83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ECECDD-EE1E-4AC9-A328-A2FDB450F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6AECECDD-EE1E-4AC9-A328-A2FDB450F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6AECECDD-EE1E-4AC9-A328-A2FDB450F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6AECECDD-EE1E-4AC9-A328-A2FDB450F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98888C-09CB-495E-AD50-0E1B68C69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3498888C-09CB-495E-AD50-0E1B68C69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498888C-09CB-495E-AD50-0E1B68C69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3498888C-09CB-495E-AD50-0E1B68C69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2266A3-52BF-47E1-A91E-EE9EBFA00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742266A3-52BF-47E1-A91E-EE9EBFA00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742266A3-52BF-47E1-A91E-EE9EBFA00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742266A3-52BF-47E1-A91E-EE9EBFA00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14335D-0920-4849-A0CC-0446117F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9514335D-0920-4849-A0CC-0446117F8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9514335D-0920-4849-A0CC-0446117F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9514335D-0920-4849-A0CC-0446117F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5A19BE-60B0-470B-8E01-8EA67B5D7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5F5A19BE-60B0-470B-8E01-8EA67B5D7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5F5A19BE-60B0-470B-8E01-8EA67B5D7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5F5A19BE-60B0-470B-8E01-8EA67B5D7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97650-897D-4608-AA56-C8DABA10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B5897650-897D-4608-AA56-C8DABA102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B5897650-897D-4608-AA56-C8DABA10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B5897650-897D-4608-AA56-C8DABA10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88E80E-E094-4FCC-BA7F-3BE2A3B6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3C88E80E-E094-4FCC-BA7F-3BE2A3B6E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3C88E80E-E094-4FCC-BA7F-3BE2A3B6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3C88E80E-E094-4FCC-BA7F-3BE2A3B6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897D18-32EB-4561-B7A1-52822E9D5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5B897D18-32EB-4561-B7A1-52822E9D5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5B897D18-32EB-4561-B7A1-52822E9D5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5B897D18-32EB-4561-B7A1-52822E9D5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A8C92D-A8D2-420F-BF7D-9E12F4A28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64A8C92D-A8D2-420F-BF7D-9E12F4A28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64A8C92D-A8D2-420F-BF7D-9E12F4A28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64A8C92D-A8D2-420F-BF7D-9E12F4A28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6="http://schemas.microsoft.com/office/drawing/2014/main" id="{A7D0F892-73F0-48D4-B121-04ABC9996E17}"/>
              </a:ext>
            </a:extLst>
          </p:cNvPr>
          <p:cNvSpPr/>
          <p:nvPr/>
        </p:nvSpPr>
        <p:spPr>
          <a:xfrm>
            <a:off x="1254369" y="-1412631"/>
            <a:ext cx="9683262" cy="9683262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CN" altLang="en-US">
              <a:solidFill>
                <a:prstClr val="white"/>
              </a:solidFill>
              <a:cs typeface="Helvetic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DF01B3E-E0B9-4FC8-9FB0-87042D77893F}"/>
              </a:ext>
            </a:extLst>
          </p:cNvPr>
          <p:cNvSpPr txBox="1"/>
          <p:nvPr/>
        </p:nvSpPr>
        <p:spPr>
          <a:xfrm>
            <a:off x="4061778" y="636296"/>
            <a:ext cx="4465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sông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Thương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4877F60-B0A9-4387-A111-1C7C11FE6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70" y="0"/>
            <a:ext cx="4303748" cy="7437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DF416FA-2C4A-40A9-9315-729E98F9F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406" y="0"/>
            <a:ext cx="4303748" cy="7437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D99C548-E5E0-48F2-BCF2-3F296A5953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3" b="17680"/>
          <a:stretch/>
        </p:blipFill>
        <p:spPr>
          <a:xfrm rot="2177462">
            <a:off x="3855154" y="-184618"/>
            <a:ext cx="950906" cy="1034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7636" y="1667314"/>
            <a:ext cx="56136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xốn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8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q514y3v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824</Words>
  <Application>Microsoft Office PowerPoint</Application>
  <PresentationFormat>Widescreen</PresentationFormat>
  <Paragraphs>112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 Unicode MS</vt:lpstr>
      <vt:lpstr>微软雅黑</vt:lpstr>
      <vt:lpstr>SimSun</vt:lpstr>
      <vt:lpstr>Arial</vt:lpstr>
      <vt:lpstr>Calibri</vt:lpstr>
      <vt:lpstr>Helvetica</vt:lpstr>
      <vt:lpstr>ITC Avant Garde Std Bk</vt:lpstr>
      <vt:lpstr>Microsoft Sans Serif</vt:lpstr>
      <vt:lpstr>黑体</vt:lpstr>
      <vt:lpstr>Times New Roman</vt:lpstr>
      <vt:lpstr>华康海报体W12(P)</vt:lpstr>
      <vt:lpstr>等线</vt:lpstr>
      <vt:lpstr>Office 主题</vt:lpstr>
      <vt:lpstr>1_Office Theme</vt:lpstr>
      <vt:lpstr>1_Office 主题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THU_HA</cp:lastModifiedBy>
  <cp:revision>21</cp:revision>
  <dcterms:created xsi:type="dcterms:W3CDTF">2022-06-19T14:10:17Z</dcterms:created>
  <dcterms:modified xsi:type="dcterms:W3CDTF">2022-06-19T17:38:26Z</dcterms:modified>
</cp:coreProperties>
</file>