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6860" y="354426"/>
            <a:ext cx="9041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BÀI 7: CÁ CTHỦ TỤC CHUẨN VÀO RA ĐƠN GIẢN</a:t>
            </a:r>
          </a:p>
          <a:p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860" y="1105339"/>
            <a:ext cx="8881146" cy="16778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819" y="2921614"/>
            <a:ext cx="8693935" cy="254732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86FF458-A1DA-F486-6186-9E015C3FF221}"/>
              </a:ext>
            </a:extLst>
          </p:cNvPr>
          <p:cNvSpPr txBox="1"/>
          <p:nvPr/>
        </p:nvSpPr>
        <p:spPr>
          <a:xfrm>
            <a:off x="5715000" y="551341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100"/>
          </a:p>
          <a:p>
            <a:r>
              <a:rPr lang="en-US" sz="1100"/>
              <a:t>Tài liệu được chia sẻ bởi Website VnTeach.Com</a:t>
            </a:r>
          </a:p>
          <a:p>
            <a:r>
              <a:rPr lang="en-US" sz="1100"/>
              <a:t>https://www.vnteach.com</a:t>
            </a:r>
          </a:p>
          <a:p>
            <a:r>
              <a:rPr lang="en-US" sz="1100"/>
              <a:t>Một sản phẩm của cộng đồng facebook Thư Viện VnTeach.Com</a:t>
            </a:r>
          </a:p>
          <a:p>
            <a:r>
              <a:rPr lang="en-US" sz="1100"/>
              <a:t>https://www.facebook.com/groups/vnteach/</a:t>
            </a:r>
          </a:p>
          <a:p>
            <a:r>
              <a:rPr lang="en-US" sz="1100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6733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BÀI 7: CÁ CTHỦ TỤC CHUẨN VÀO RA ĐƠN GIẢN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670" y="1304047"/>
            <a:ext cx="8371807" cy="349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12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BÀI 7: CÁ CTHỦ TỤC CHUẨN VÀO RA ĐƠN GIẢN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694" y="1032287"/>
            <a:ext cx="8448644" cy="13303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5308" y="2501078"/>
            <a:ext cx="8240577" cy="1658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6746" y="4302086"/>
            <a:ext cx="8169140" cy="102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3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8. Soaïn thaûo, bieân dòch chöông trình baèng pycharm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093" y="1106851"/>
            <a:ext cx="8303007" cy="455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55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8. Soaïn thaûo, bieân dòch chöông trình baèng pycharm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647" y="1265057"/>
            <a:ext cx="85371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b="1"/>
              <a:t>Bài tập</a:t>
            </a:r>
          </a:p>
          <a:p>
            <a:pPr>
              <a:lnSpc>
                <a:spcPct val="150000"/>
              </a:lnSpc>
            </a:pPr>
            <a:r>
              <a:rPr lang="vi-VN"/>
              <a:t>1. Nhập vào từ bàn phím 2 số nguyên a,b. Tính và in ra màn hình tổng, hiệu, tích, thương của 2 số đó.</a:t>
            </a:r>
          </a:p>
          <a:p>
            <a:pPr>
              <a:lnSpc>
                <a:spcPct val="150000"/>
              </a:lnSpc>
            </a:pPr>
            <a:endParaRPr lang="vi-VN"/>
          </a:p>
          <a:p>
            <a:pPr>
              <a:lnSpc>
                <a:spcPct val="150000"/>
              </a:lnSpc>
            </a:pPr>
            <a:r>
              <a:rPr lang="vi-VN"/>
              <a:t>2. Tính vận tốc chạm đất của 1 vật thể rơi từ độ cạo h (h được nhập vào từ bàn phím)</a:t>
            </a:r>
          </a:p>
        </p:txBody>
      </p:sp>
    </p:spTree>
    <p:extLst>
      <p:ext uri="{BB962C8B-B14F-4D97-AF65-F5344CB8AC3E}">
        <p14:creationId xmlns:p14="http://schemas.microsoft.com/office/powerpoint/2010/main" val="2745920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224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2021-07-24T15:04:47Z</dcterms:created>
  <dcterms:modified xsi:type="dcterms:W3CDTF">2023-09-15T08:10:40Z</dcterms:modified>
</cp:coreProperties>
</file>