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539F"/>
    <a:srgbClr val="05BCFE"/>
    <a:srgbClr val="FFC904"/>
    <a:srgbClr val="8F4CC3"/>
    <a:srgbClr val="843FB6"/>
    <a:srgbClr val="9CDC57"/>
    <a:srgbClr val="FF0C0C"/>
    <a:srgbClr val="000000"/>
    <a:srgbClr val="5F3F1F"/>
    <a:srgbClr val="744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197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228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68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6661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673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3488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67192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007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63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3527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3124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96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36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31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9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97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59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C6218-47AC-444C-86B9-88BE97346752}" type="datetimeFigureOut">
              <a:rPr lang="en-GB" smtClean="0"/>
              <a:t>16/09/2023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BB95-1504-4A9A-8FDA-B0CE65724F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0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487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Question 1"/>
          <p:cNvSpPr/>
          <p:nvPr/>
        </p:nvSpPr>
        <p:spPr>
          <a:xfrm>
            <a:off x="0" y="73279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1 here</a:t>
            </a:r>
          </a:p>
        </p:txBody>
      </p:sp>
      <p:sp>
        <p:nvSpPr>
          <p:cNvPr id="158" name="Question 2"/>
          <p:cNvSpPr/>
          <p:nvPr/>
        </p:nvSpPr>
        <p:spPr>
          <a:xfrm>
            <a:off x="0" y="888054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2 here</a:t>
            </a:r>
          </a:p>
        </p:txBody>
      </p:sp>
      <p:sp>
        <p:nvSpPr>
          <p:cNvPr id="159" name="Question 3"/>
          <p:cNvSpPr/>
          <p:nvPr/>
        </p:nvSpPr>
        <p:spPr>
          <a:xfrm>
            <a:off x="0" y="1043311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3 here</a:t>
            </a:r>
          </a:p>
        </p:txBody>
      </p:sp>
      <p:sp>
        <p:nvSpPr>
          <p:cNvPr id="160" name="Question 4"/>
          <p:cNvSpPr/>
          <p:nvPr/>
        </p:nvSpPr>
        <p:spPr>
          <a:xfrm>
            <a:off x="0" y="11985692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4 here</a:t>
            </a:r>
          </a:p>
        </p:txBody>
      </p:sp>
      <p:sp>
        <p:nvSpPr>
          <p:cNvPr id="161" name="Question 5"/>
          <p:cNvSpPr/>
          <p:nvPr/>
        </p:nvSpPr>
        <p:spPr>
          <a:xfrm>
            <a:off x="0" y="13538267"/>
            <a:ext cx="12192000" cy="1440000"/>
          </a:xfrm>
          <a:prstGeom prst="rect">
            <a:avLst/>
          </a:prstGeom>
          <a:solidFill>
            <a:srgbClr val="FFC00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5 here</a:t>
            </a:r>
          </a:p>
        </p:txBody>
      </p:sp>
      <p:sp>
        <p:nvSpPr>
          <p:cNvPr id="162" name="Question 6"/>
          <p:cNvSpPr/>
          <p:nvPr/>
        </p:nvSpPr>
        <p:spPr>
          <a:xfrm>
            <a:off x="0" y="150988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6 here</a:t>
            </a:r>
          </a:p>
        </p:txBody>
      </p:sp>
      <p:sp>
        <p:nvSpPr>
          <p:cNvPr id="163" name="Question 7"/>
          <p:cNvSpPr/>
          <p:nvPr/>
        </p:nvSpPr>
        <p:spPr>
          <a:xfrm>
            <a:off x="0" y="1665143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7 here</a:t>
            </a:r>
          </a:p>
        </p:txBody>
      </p:sp>
      <p:sp>
        <p:nvSpPr>
          <p:cNvPr id="164" name="Question 8"/>
          <p:cNvSpPr/>
          <p:nvPr/>
        </p:nvSpPr>
        <p:spPr>
          <a:xfrm>
            <a:off x="0" y="1820401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8 here</a:t>
            </a:r>
          </a:p>
        </p:txBody>
      </p:sp>
      <p:sp>
        <p:nvSpPr>
          <p:cNvPr id="165" name="Question 9"/>
          <p:cNvSpPr/>
          <p:nvPr/>
        </p:nvSpPr>
        <p:spPr>
          <a:xfrm>
            <a:off x="0" y="19756585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9 here</a:t>
            </a:r>
          </a:p>
        </p:txBody>
      </p:sp>
      <p:sp>
        <p:nvSpPr>
          <p:cNvPr id="166" name="Question 10"/>
          <p:cNvSpPr/>
          <p:nvPr/>
        </p:nvSpPr>
        <p:spPr>
          <a:xfrm>
            <a:off x="0" y="21309160"/>
            <a:ext cx="12192000" cy="1440000"/>
          </a:xfrm>
          <a:prstGeom prst="rect">
            <a:avLst/>
          </a:prstGeom>
          <a:solidFill>
            <a:srgbClr val="00B050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Write question 10 here</a:t>
            </a:r>
          </a:p>
        </p:txBody>
      </p:sp>
      <p:pic>
        <p:nvPicPr>
          <p:cNvPr id="144" name="Clouds BG Image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56000 w 12192000"/>
              <a:gd name="connsiteY5" fmla="*/ 5419565 h 6858000"/>
              <a:gd name="connsiteX6" fmla="*/ 156000 w 12192000"/>
              <a:gd name="connsiteY6" fmla="*/ 6679565 h 6858000"/>
              <a:gd name="connsiteX7" fmla="*/ 12036000 w 12192000"/>
              <a:gd name="connsiteY7" fmla="*/ 6679565 h 6858000"/>
              <a:gd name="connsiteX8" fmla="*/ 12036000 w 12192000"/>
              <a:gd name="connsiteY8" fmla="*/ 5419565 h 6858000"/>
              <a:gd name="connsiteX9" fmla="*/ 156000 w 12192000"/>
              <a:gd name="connsiteY9" fmla="*/ 54195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56000" y="5419565"/>
                </a:moveTo>
                <a:lnTo>
                  <a:pt x="156000" y="6679565"/>
                </a:lnTo>
                <a:lnTo>
                  <a:pt x="12036000" y="6679565"/>
                </a:lnTo>
                <a:lnTo>
                  <a:pt x="12036000" y="5419565"/>
                </a:lnTo>
                <a:lnTo>
                  <a:pt x="156000" y="5419565"/>
                </a:lnTo>
                <a:close/>
              </a:path>
            </a:pathLst>
          </a:custGeom>
        </p:spPr>
      </p:pic>
      <p:grpSp>
        <p:nvGrpSpPr>
          <p:cNvPr id="171" name="Logo"/>
          <p:cNvGrpSpPr/>
          <p:nvPr/>
        </p:nvGrpSpPr>
        <p:grpSpPr>
          <a:xfrm>
            <a:off x="11261161" y="6661592"/>
            <a:ext cx="850144" cy="200055"/>
            <a:chOff x="208099" y="5042901"/>
            <a:chExt cx="850144" cy="200055"/>
          </a:xfrm>
        </p:grpSpPr>
        <p:pic>
          <p:nvPicPr>
            <p:cNvPr id="169" name="Image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099" y="5052929"/>
              <a:ext cx="180000" cy="180000"/>
            </a:xfrm>
            <a:prstGeom prst="rect">
              <a:avLst/>
            </a:prstGeom>
          </p:spPr>
        </p:pic>
        <p:sp>
          <p:nvSpPr>
            <p:cNvPr id="170" name="Text"/>
            <p:cNvSpPr/>
            <p:nvPr/>
          </p:nvSpPr>
          <p:spPr>
            <a:xfrm>
              <a:off x="298099" y="5042901"/>
              <a:ext cx="760144" cy="20005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00" cap="none" spc="0" dirty="0">
                  <a:ln w="0"/>
                  <a:solidFill>
                    <a:srgbClr val="29539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tekhnologic</a:t>
              </a:r>
            </a:p>
          </p:txBody>
        </p:sp>
      </p:grpSp>
      <p:grpSp>
        <p:nvGrpSpPr>
          <p:cNvPr id="121" name="Balloon 1"/>
          <p:cNvGrpSpPr/>
          <p:nvPr/>
        </p:nvGrpSpPr>
        <p:grpSpPr>
          <a:xfrm>
            <a:off x="2695339" y="1337521"/>
            <a:ext cx="1728169" cy="2636602"/>
            <a:chOff x="2695339" y="1337521"/>
            <a:chExt cx="1728169" cy="2636602"/>
          </a:xfrm>
        </p:grpSpPr>
        <p:sp>
          <p:nvSpPr>
            <p:cNvPr id="120" name="String 1"/>
            <p:cNvSpPr/>
            <p:nvPr/>
          </p:nvSpPr>
          <p:spPr>
            <a:xfrm>
              <a:off x="3575538" y="2590800"/>
              <a:ext cx="847970" cy="1383323"/>
            </a:xfrm>
            <a:custGeom>
              <a:avLst/>
              <a:gdLst>
                <a:gd name="connsiteX0" fmla="*/ 0 w 847970"/>
                <a:gd name="connsiteY0" fmla="*/ 0 h 1383323"/>
                <a:gd name="connsiteX1" fmla="*/ 140677 w 847970"/>
                <a:gd name="connsiteY1" fmla="*/ 246185 h 1383323"/>
                <a:gd name="connsiteX2" fmla="*/ 175847 w 847970"/>
                <a:gd name="connsiteY2" fmla="*/ 593969 h 1383323"/>
                <a:gd name="connsiteX3" fmla="*/ 355600 w 847970"/>
                <a:gd name="connsiteY3" fmla="*/ 879231 h 1383323"/>
                <a:gd name="connsiteX4" fmla="*/ 605693 w 847970"/>
                <a:gd name="connsiteY4" fmla="*/ 1019908 h 1383323"/>
                <a:gd name="connsiteX5" fmla="*/ 847970 w 847970"/>
                <a:gd name="connsiteY5" fmla="*/ 1383323 h 13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970" h="1383323">
                  <a:moveTo>
                    <a:pt x="0" y="0"/>
                  </a:moveTo>
                  <a:cubicBezTo>
                    <a:pt x="55684" y="73595"/>
                    <a:pt x="111369" y="147190"/>
                    <a:pt x="140677" y="246185"/>
                  </a:cubicBezTo>
                  <a:cubicBezTo>
                    <a:pt x="169985" y="345180"/>
                    <a:pt x="140026" y="488461"/>
                    <a:pt x="175847" y="593969"/>
                  </a:cubicBezTo>
                  <a:cubicBezTo>
                    <a:pt x="211668" y="699477"/>
                    <a:pt x="283959" y="808241"/>
                    <a:pt x="355600" y="879231"/>
                  </a:cubicBezTo>
                  <a:cubicBezTo>
                    <a:pt x="427241" y="950221"/>
                    <a:pt x="523631" y="935893"/>
                    <a:pt x="605693" y="1019908"/>
                  </a:cubicBezTo>
                  <a:cubicBezTo>
                    <a:pt x="687755" y="1103923"/>
                    <a:pt x="812150" y="1322754"/>
                    <a:pt x="847970" y="138332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Balloon 1"/>
            <p:cNvSpPr/>
            <p:nvPr/>
          </p:nvSpPr>
          <p:spPr>
            <a:xfrm rot="19563144">
              <a:off x="2695339" y="1337521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Balloon 2"/>
          <p:cNvGrpSpPr/>
          <p:nvPr/>
        </p:nvGrpSpPr>
        <p:grpSpPr>
          <a:xfrm>
            <a:off x="3140067" y="845698"/>
            <a:ext cx="1592148" cy="2792364"/>
            <a:chOff x="3140067" y="845698"/>
            <a:chExt cx="1592148" cy="2792364"/>
          </a:xfrm>
        </p:grpSpPr>
        <p:sp>
          <p:nvSpPr>
            <p:cNvPr id="122" name="String 2"/>
            <p:cNvSpPr/>
            <p:nvPr/>
          </p:nvSpPr>
          <p:spPr>
            <a:xfrm>
              <a:off x="3942862" y="2168769"/>
              <a:ext cx="789353" cy="1469293"/>
            </a:xfrm>
            <a:custGeom>
              <a:avLst/>
              <a:gdLst>
                <a:gd name="connsiteX0" fmla="*/ 0 w 789353"/>
                <a:gd name="connsiteY0" fmla="*/ 0 h 1469293"/>
                <a:gd name="connsiteX1" fmla="*/ 105507 w 789353"/>
                <a:gd name="connsiteY1" fmla="*/ 222739 h 1469293"/>
                <a:gd name="connsiteX2" fmla="*/ 496276 w 789353"/>
                <a:gd name="connsiteY2" fmla="*/ 504093 h 1469293"/>
                <a:gd name="connsiteX3" fmla="*/ 691661 w 789353"/>
                <a:gd name="connsiteY3" fmla="*/ 898769 h 1469293"/>
                <a:gd name="connsiteX4" fmla="*/ 789353 w 789353"/>
                <a:gd name="connsiteY4" fmla="*/ 1469293 h 146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53" h="1469293">
                  <a:moveTo>
                    <a:pt x="0" y="0"/>
                  </a:moveTo>
                  <a:cubicBezTo>
                    <a:pt x="11397" y="69362"/>
                    <a:pt x="22794" y="138724"/>
                    <a:pt x="105507" y="222739"/>
                  </a:cubicBezTo>
                  <a:cubicBezTo>
                    <a:pt x="188220" y="306755"/>
                    <a:pt x="398584" y="391421"/>
                    <a:pt x="496276" y="504093"/>
                  </a:cubicBezTo>
                  <a:cubicBezTo>
                    <a:pt x="593968" y="616765"/>
                    <a:pt x="642815" y="737902"/>
                    <a:pt x="691661" y="898769"/>
                  </a:cubicBezTo>
                  <a:cubicBezTo>
                    <a:pt x="740507" y="1059636"/>
                    <a:pt x="764930" y="1264464"/>
                    <a:pt x="789353" y="146929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Balloon 2"/>
            <p:cNvSpPr/>
            <p:nvPr/>
          </p:nvSpPr>
          <p:spPr>
            <a:xfrm rot="20167111">
              <a:off x="3140067" y="845698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5B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Balloon 3"/>
          <p:cNvGrpSpPr/>
          <p:nvPr/>
        </p:nvGrpSpPr>
        <p:grpSpPr>
          <a:xfrm>
            <a:off x="3756000" y="291724"/>
            <a:ext cx="1238737" cy="3287722"/>
            <a:chOff x="3756000" y="291724"/>
            <a:chExt cx="1238737" cy="3287722"/>
          </a:xfrm>
        </p:grpSpPr>
        <p:sp>
          <p:nvSpPr>
            <p:cNvPr id="124" name="String 3"/>
            <p:cNvSpPr/>
            <p:nvPr/>
          </p:nvSpPr>
          <p:spPr>
            <a:xfrm>
              <a:off x="4452324" y="1656862"/>
              <a:ext cx="542413" cy="1922584"/>
            </a:xfrm>
            <a:custGeom>
              <a:avLst/>
              <a:gdLst>
                <a:gd name="connsiteX0" fmla="*/ 10261 w 542413"/>
                <a:gd name="connsiteY0" fmla="*/ 0 h 1922584"/>
                <a:gd name="connsiteX1" fmla="*/ 21984 w 542413"/>
                <a:gd name="connsiteY1" fmla="*/ 320430 h 1922584"/>
                <a:gd name="connsiteX2" fmla="*/ 205645 w 542413"/>
                <a:gd name="connsiteY2" fmla="*/ 644769 h 1922584"/>
                <a:gd name="connsiteX3" fmla="*/ 408845 w 542413"/>
                <a:gd name="connsiteY3" fmla="*/ 1016000 h 1922584"/>
                <a:gd name="connsiteX4" fmla="*/ 541707 w 542413"/>
                <a:gd name="connsiteY4" fmla="*/ 1574800 h 1922584"/>
                <a:gd name="connsiteX5" fmla="*/ 451830 w 542413"/>
                <a:gd name="connsiteY5" fmla="*/ 1922584 h 19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13" h="1922584">
                  <a:moveTo>
                    <a:pt x="10261" y="0"/>
                  </a:moveTo>
                  <a:cubicBezTo>
                    <a:pt x="-160" y="106484"/>
                    <a:pt x="-10580" y="212969"/>
                    <a:pt x="21984" y="320430"/>
                  </a:cubicBezTo>
                  <a:cubicBezTo>
                    <a:pt x="54548" y="427891"/>
                    <a:pt x="141168" y="528841"/>
                    <a:pt x="205645" y="644769"/>
                  </a:cubicBezTo>
                  <a:cubicBezTo>
                    <a:pt x="270122" y="760697"/>
                    <a:pt x="352835" y="860995"/>
                    <a:pt x="408845" y="1016000"/>
                  </a:cubicBezTo>
                  <a:cubicBezTo>
                    <a:pt x="464855" y="1171005"/>
                    <a:pt x="534543" y="1423703"/>
                    <a:pt x="541707" y="1574800"/>
                  </a:cubicBezTo>
                  <a:cubicBezTo>
                    <a:pt x="548871" y="1725897"/>
                    <a:pt x="500350" y="1824240"/>
                    <a:pt x="451830" y="192258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3"/>
            <p:cNvSpPr/>
            <p:nvPr/>
          </p:nvSpPr>
          <p:spPr>
            <a:xfrm rot="20719926">
              <a:off x="3756000" y="29172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Balloon 6"/>
          <p:cNvGrpSpPr/>
          <p:nvPr/>
        </p:nvGrpSpPr>
        <p:grpSpPr>
          <a:xfrm>
            <a:off x="6068054" y="108863"/>
            <a:ext cx="1080000" cy="3432418"/>
            <a:chOff x="6068054" y="108863"/>
            <a:chExt cx="1080000" cy="3432418"/>
          </a:xfrm>
        </p:grpSpPr>
        <p:sp>
          <p:nvSpPr>
            <p:cNvPr id="131" name="String 6"/>
            <p:cNvSpPr/>
            <p:nvPr/>
          </p:nvSpPr>
          <p:spPr>
            <a:xfrm>
              <a:off x="6442804" y="1492766"/>
              <a:ext cx="323717" cy="2048515"/>
            </a:xfrm>
            <a:custGeom>
              <a:avLst/>
              <a:gdLst>
                <a:gd name="connsiteX0" fmla="*/ 155093 w 323717"/>
                <a:gd name="connsiteY0" fmla="*/ 0 h 2048515"/>
                <a:gd name="connsiteX1" fmla="*/ 323110 w 323717"/>
                <a:gd name="connsiteY1" fmla="*/ 562211 h 2048515"/>
                <a:gd name="connsiteX2" fmla="*/ 210021 w 323717"/>
                <a:gd name="connsiteY2" fmla="*/ 972560 h 2048515"/>
                <a:gd name="connsiteX3" fmla="*/ 171248 w 323717"/>
                <a:gd name="connsiteY3" fmla="*/ 1182581 h 2048515"/>
                <a:gd name="connsiteX4" fmla="*/ 219715 w 323717"/>
                <a:gd name="connsiteY4" fmla="*/ 1424913 h 2048515"/>
                <a:gd name="connsiteX5" fmla="*/ 193866 w 323717"/>
                <a:gd name="connsiteY5" fmla="*/ 1667245 h 2048515"/>
                <a:gd name="connsiteX6" fmla="*/ 93702 w 323717"/>
                <a:gd name="connsiteY6" fmla="*/ 1764178 h 2048515"/>
                <a:gd name="connsiteX7" fmla="*/ 0 w 323717"/>
                <a:gd name="connsiteY7" fmla="*/ 2048515 h 20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17" h="2048515">
                  <a:moveTo>
                    <a:pt x="155093" y="0"/>
                  </a:moveTo>
                  <a:cubicBezTo>
                    <a:pt x="234524" y="200059"/>
                    <a:pt x="313955" y="400118"/>
                    <a:pt x="323110" y="562211"/>
                  </a:cubicBezTo>
                  <a:cubicBezTo>
                    <a:pt x="332265" y="724304"/>
                    <a:pt x="235331" y="869165"/>
                    <a:pt x="210021" y="972560"/>
                  </a:cubicBezTo>
                  <a:cubicBezTo>
                    <a:pt x="184711" y="1075955"/>
                    <a:pt x="169632" y="1107189"/>
                    <a:pt x="171248" y="1182581"/>
                  </a:cubicBezTo>
                  <a:cubicBezTo>
                    <a:pt x="172864" y="1257973"/>
                    <a:pt x="215945" y="1344136"/>
                    <a:pt x="219715" y="1424913"/>
                  </a:cubicBezTo>
                  <a:cubicBezTo>
                    <a:pt x="223485" y="1505690"/>
                    <a:pt x="214868" y="1610701"/>
                    <a:pt x="193866" y="1667245"/>
                  </a:cubicBezTo>
                  <a:cubicBezTo>
                    <a:pt x="172864" y="1723789"/>
                    <a:pt x="126013" y="1700633"/>
                    <a:pt x="93702" y="1764178"/>
                  </a:cubicBezTo>
                  <a:cubicBezTo>
                    <a:pt x="61391" y="1827723"/>
                    <a:pt x="1077" y="2012434"/>
                    <a:pt x="0" y="2048515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Balloon 6"/>
            <p:cNvSpPr/>
            <p:nvPr/>
          </p:nvSpPr>
          <p:spPr>
            <a:xfrm>
              <a:off x="6068054" y="10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Balloon 8"/>
          <p:cNvGrpSpPr/>
          <p:nvPr/>
        </p:nvGrpSpPr>
        <p:grpSpPr>
          <a:xfrm>
            <a:off x="7049438" y="175084"/>
            <a:ext cx="1808928" cy="3396932"/>
            <a:chOff x="7049438" y="175084"/>
            <a:chExt cx="1808928" cy="3396932"/>
          </a:xfrm>
        </p:grpSpPr>
        <p:sp>
          <p:nvSpPr>
            <p:cNvPr id="135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Balloon 9"/>
          <p:cNvGrpSpPr/>
          <p:nvPr/>
        </p:nvGrpSpPr>
        <p:grpSpPr>
          <a:xfrm>
            <a:off x="7824201" y="828863"/>
            <a:ext cx="1461802" cy="2761170"/>
            <a:chOff x="7824201" y="828863"/>
            <a:chExt cx="1461802" cy="2761170"/>
          </a:xfrm>
        </p:grpSpPr>
        <p:sp>
          <p:nvSpPr>
            <p:cNvPr id="137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Basket"/>
          <p:cNvGrpSpPr/>
          <p:nvPr/>
        </p:nvGrpSpPr>
        <p:grpSpPr>
          <a:xfrm>
            <a:off x="4296000" y="2669069"/>
            <a:ext cx="3600000" cy="2653860"/>
            <a:chOff x="4296000" y="2669069"/>
            <a:chExt cx="3600000" cy="2653860"/>
          </a:xfrm>
        </p:grpSpPr>
        <p:pic>
          <p:nvPicPr>
            <p:cNvPr id="73" name="Basket Back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75" name="Basket Left Sid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28" name="Charact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67" name="Basket Front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71" name="Basket Right Side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  <p:grpSp>
        <p:nvGrpSpPr>
          <p:cNvPr id="130" name="Balloon 5"/>
          <p:cNvGrpSpPr/>
          <p:nvPr/>
        </p:nvGrpSpPr>
        <p:grpSpPr>
          <a:xfrm>
            <a:off x="5249019" y="286636"/>
            <a:ext cx="1080000" cy="3703767"/>
            <a:chOff x="5249019" y="286636"/>
            <a:chExt cx="1080000" cy="3703767"/>
          </a:xfrm>
        </p:grpSpPr>
        <p:sp>
          <p:nvSpPr>
            <p:cNvPr id="129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Balloon 7"/>
          <p:cNvGrpSpPr/>
          <p:nvPr/>
        </p:nvGrpSpPr>
        <p:grpSpPr>
          <a:xfrm>
            <a:off x="6941785" y="400013"/>
            <a:ext cx="1080000" cy="3586265"/>
            <a:chOff x="6941785" y="400013"/>
            <a:chExt cx="1080000" cy="3586265"/>
          </a:xfrm>
        </p:grpSpPr>
        <p:sp>
          <p:nvSpPr>
            <p:cNvPr id="133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Balloon 4"/>
          <p:cNvGrpSpPr/>
          <p:nvPr/>
        </p:nvGrpSpPr>
        <p:grpSpPr>
          <a:xfrm>
            <a:off x="4462855" y="687535"/>
            <a:ext cx="1080000" cy="3302219"/>
            <a:chOff x="4462855" y="687535"/>
            <a:chExt cx="1080000" cy="3302219"/>
          </a:xfrm>
        </p:grpSpPr>
        <p:sp>
          <p:nvSpPr>
            <p:cNvPr id="126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Balloon 10"/>
          <p:cNvGrpSpPr/>
          <p:nvPr/>
        </p:nvGrpSpPr>
        <p:grpSpPr>
          <a:xfrm>
            <a:off x="7391775" y="1233869"/>
            <a:ext cx="2797764" cy="2730032"/>
            <a:chOff x="7391775" y="1233869"/>
            <a:chExt cx="2797764" cy="2730032"/>
          </a:xfrm>
        </p:grpSpPr>
        <p:sp>
          <p:nvSpPr>
            <p:cNvPr id="138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Button 1"/>
          <p:cNvSpPr/>
          <p:nvPr/>
        </p:nvSpPr>
        <p:spPr>
          <a:xfrm>
            <a:off x="208645" y="239404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9" name="Button 2"/>
          <p:cNvSpPr/>
          <p:nvPr/>
        </p:nvSpPr>
        <p:spPr>
          <a:xfrm>
            <a:off x="208645" y="1105850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0" name="Button 3"/>
          <p:cNvSpPr/>
          <p:nvPr/>
        </p:nvSpPr>
        <p:spPr>
          <a:xfrm>
            <a:off x="208645" y="1972296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51" name="Button 4"/>
          <p:cNvSpPr/>
          <p:nvPr/>
        </p:nvSpPr>
        <p:spPr>
          <a:xfrm>
            <a:off x="208645" y="2838742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52" name="Button 5"/>
          <p:cNvSpPr/>
          <p:nvPr/>
        </p:nvSpPr>
        <p:spPr>
          <a:xfrm>
            <a:off x="208645" y="3705188"/>
            <a:ext cx="720000" cy="7200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3" name="Button 6"/>
          <p:cNvSpPr/>
          <p:nvPr/>
        </p:nvSpPr>
        <p:spPr>
          <a:xfrm>
            <a:off x="1075221" y="239404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54" name="Button 7"/>
          <p:cNvSpPr/>
          <p:nvPr/>
        </p:nvSpPr>
        <p:spPr>
          <a:xfrm>
            <a:off x="1075221" y="1105850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155" name="Button 8"/>
          <p:cNvSpPr/>
          <p:nvPr/>
        </p:nvSpPr>
        <p:spPr>
          <a:xfrm>
            <a:off x="1075221" y="1972296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156" name="Button 9"/>
          <p:cNvSpPr/>
          <p:nvPr/>
        </p:nvSpPr>
        <p:spPr>
          <a:xfrm>
            <a:off x="1075221" y="2838742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9</a:t>
            </a:r>
          </a:p>
        </p:txBody>
      </p:sp>
      <p:sp>
        <p:nvSpPr>
          <p:cNvPr id="157" name="Button 10"/>
          <p:cNvSpPr/>
          <p:nvPr/>
        </p:nvSpPr>
        <p:spPr>
          <a:xfrm>
            <a:off x="1075221" y="3705188"/>
            <a:ext cx="720000" cy="720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067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234 -0.29213 " pathEditMode="relative" rAng="0" ptsTypes="AA">
                                      <p:cBhvr>
                                        <p:cTn id="86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"/>
                            </p:stCondLst>
                            <p:childTnLst>
                              <p:par>
                                <p:cTn id="8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-0.00234 -0.51644 " pathEditMode="relative" rAng="0" ptsTypes="AA">
                                      <p:cBhvr>
                                        <p:cTn id="116" dur="1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2583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234 -0.74121 " pathEditMode="relative" rAng="0" ptsTypes="AA">
                                      <p:cBhvr>
                                        <p:cTn id="142" dur="1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3706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0234 -1.42153 " pathEditMode="relative" rAng="0" ptsTypes="AA">
                                      <p:cBhvr>
                                        <p:cTn id="168" dur="1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71088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234 -1.64583 " pathEditMode="relative" rAng="0" ptsTypes="AA">
                                      <p:cBhvr>
                                        <p:cTn id="194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2292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0234 -1.87431 " pathEditMode="relative" rAng="0" ptsTypes="AA">
                                      <p:cBhvr>
                                        <p:cTn id="220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9372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0234 -2.1007 " pathEditMode="relative" rAng="0" ptsTypes="AA">
                                      <p:cBhvr>
                                        <p:cTn id="246" dur="1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050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0234 -2.32709 " pathEditMode="relative" rAng="0" ptsTypes="AA">
                                      <p:cBhvr>
                                        <p:cTn id="272" dur="1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6366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00234 -0.9676 " pathEditMode="relative" rAng="0" ptsTypes="AA">
                                      <p:cBhvr>
                                        <p:cTn id="298" dur="1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4838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234 -1.19399 " pathEditMode="relative" rAng="0" ptsTypes="AA">
                                      <p:cBhvr>
                                        <p:cTn id="324" dur="1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9699"/>
                                    </p:animMotion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146" grpId="2" animBg="1"/>
      <p:bldP spid="146" grpId="3" animBg="1"/>
      <p:bldP spid="146" grpId="4" animBg="1"/>
      <p:bldP spid="146" grpId="5" animBg="1"/>
      <p:bldP spid="146" grpId="6" animBg="1"/>
      <p:bldP spid="146" grpId="7" animBg="1"/>
      <p:bldP spid="146" grpId="8" animBg="1"/>
      <p:bldP spid="146" grpId="9" animBg="1"/>
      <p:bldP spid="146" grpId="10" animBg="1"/>
      <p:bldP spid="158" grpId="0" animBg="1"/>
      <p:bldP spid="158" grpId="1" animBg="1"/>
      <p:bldP spid="158" grpId="2" animBg="1"/>
      <p:bldP spid="158" grpId="3" animBg="1"/>
      <p:bldP spid="158" grpId="4" animBg="1"/>
      <p:bldP spid="158" grpId="5" animBg="1"/>
      <p:bldP spid="158" grpId="6" animBg="1"/>
      <p:bldP spid="158" grpId="7" animBg="1"/>
      <p:bldP spid="158" grpId="8" animBg="1"/>
      <p:bldP spid="158" grpId="9" animBg="1"/>
      <p:bldP spid="158" grpId="10" animBg="1"/>
      <p:bldP spid="159" grpId="0" animBg="1"/>
      <p:bldP spid="159" grpId="1" animBg="1"/>
      <p:bldP spid="159" grpId="2" animBg="1"/>
      <p:bldP spid="159" grpId="3" animBg="1"/>
      <p:bldP spid="159" grpId="4" animBg="1"/>
      <p:bldP spid="159" grpId="5" animBg="1"/>
      <p:bldP spid="159" grpId="6" animBg="1"/>
      <p:bldP spid="159" grpId="7" animBg="1"/>
      <p:bldP spid="159" grpId="8" animBg="1"/>
      <p:bldP spid="159" grpId="9" animBg="1"/>
      <p:bldP spid="159" grpId="10" animBg="1"/>
      <p:bldP spid="160" grpId="0" animBg="1"/>
      <p:bldP spid="160" grpId="1" animBg="1"/>
      <p:bldP spid="160" grpId="2" animBg="1"/>
      <p:bldP spid="160" grpId="3" animBg="1"/>
      <p:bldP spid="160" grpId="4" animBg="1"/>
      <p:bldP spid="160" grpId="5" animBg="1"/>
      <p:bldP spid="160" grpId="6" animBg="1"/>
      <p:bldP spid="160" grpId="7" animBg="1"/>
      <p:bldP spid="160" grpId="8" animBg="1"/>
      <p:bldP spid="160" grpId="9" animBg="1"/>
      <p:bldP spid="160" grpId="10" animBg="1"/>
      <p:bldP spid="161" grpId="0" animBg="1"/>
      <p:bldP spid="161" grpId="1" animBg="1"/>
      <p:bldP spid="161" grpId="2" animBg="1"/>
      <p:bldP spid="161" grpId="3" animBg="1"/>
      <p:bldP spid="161" grpId="4" animBg="1"/>
      <p:bldP spid="161" grpId="5" animBg="1"/>
      <p:bldP spid="161" grpId="6" animBg="1"/>
      <p:bldP spid="161" grpId="7" animBg="1"/>
      <p:bldP spid="161" grpId="8" animBg="1"/>
      <p:bldP spid="161" grpId="9" animBg="1"/>
      <p:bldP spid="161" grpId="10" animBg="1"/>
      <p:bldP spid="162" grpId="0" animBg="1"/>
      <p:bldP spid="162" grpId="1" animBg="1"/>
      <p:bldP spid="162" grpId="2" animBg="1"/>
      <p:bldP spid="162" grpId="3" animBg="1"/>
      <p:bldP spid="162" grpId="4" animBg="1"/>
      <p:bldP spid="162" grpId="5" animBg="1"/>
      <p:bldP spid="162" grpId="6" animBg="1"/>
      <p:bldP spid="162" grpId="7" animBg="1"/>
      <p:bldP spid="162" grpId="8" animBg="1"/>
      <p:bldP spid="162" grpId="9" animBg="1"/>
      <p:bldP spid="162" grpId="10" animBg="1"/>
      <p:bldP spid="163" grpId="0" animBg="1"/>
      <p:bldP spid="163" grpId="1" animBg="1"/>
      <p:bldP spid="163" grpId="2" animBg="1"/>
      <p:bldP spid="163" grpId="3" animBg="1"/>
      <p:bldP spid="163" grpId="4" animBg="1"/>
      <p:bldP spid="163" grpId="5" animBg="1"/>
      <p:bldP spid="163" grpId="6" animBg="1"/>
      <p:bldP spid="163" grpId="7" animBg="1"/>
      <p:bldP spid="163" grpId="8" animBg="1"/>
      <p:bldP spid="163" grpId="9" animBg="1"/>
      <p:bldP spid="163" grpId="10" animBg="1"/>
      <p:bldP spid="164" grpId="0" animBg="1"/>
      <p:bldP spid="164" grpId="1" animBg="1"/>
      <p:bldP spid="164" grpId="2" animBg="1"/>
      <p:bldP spid="164" grpId="3" animBg="1"/>
      <p:bldP spid="164" grpId="4" animBg="1"/>
      <p:bldP spid="164" grpId="5" animBg="1"/>
      <p:bldP spid="164" grpId="6" animBg="1"/>
      <p:bldP spid="164" grpId="7" animBg="1"/>
      <p:bldP spid="164" grpId="8" animBg="1"/>
      <p:bldP spid="164" grpId="9" animBg="1"/>
      <p:bldP spid="164" grpId="10" animBg="1"/>
      <p:bldP spid="165" grpId="0" animBg="1"/>
      <p:bldP spid="165" grpId="1" animBg="1"/>
      <p:bldP spid="165" grpId="2" animBg="1"/>
      <p:bldP spid="165" grpId="3" animBg="1"/>
      <p:bldP spid="165" grpId="4" animBg="1"/>
      <p:bldP spid="165" grpId="5" animBg="1"/>
      <p:bldP spid="165" grpId="6" animBg="1"/>
      <p:bldP spid="165" grpId="7" animBg="1"/>
      <p:bldP spid="165" grpId="8" animBg="1"/>
      <p:bldP spid="165" grpId="9" animBg="1"/>
      <p:bldP spid="165" grpId="10" animBg="1"/>
      <p:bldP spid="166" grpId="0" animBg="1"/>
      <p:bldP spid="166" grpId="1" animBg="1"/>
      <p:bldP spid="166" grpId="2" animBg="1"/>
      <p:bldP spid="166" grpId="3" animBg="1"/>
      <p:bldP spid="166" grpId="4" animBg="1"/>
      <p:bldP spid="166" grpId="5" animBg="1"/>
      <p:bldP spid="166" grpId="6" animBg="1"/>
      <p:bldP spid="166" grpId="7" animBg="1"/>
      <p:bldP spid="166" grpId="8" animBg="1"/>
      <p:bldP spid="166" grpId="9" animBg="1"/>
      <p:bldP spid="166" grpId="1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93</Words>
  <PresentationFormat>Màn hình rộng</PresentationFormat>
  <Paragraphs>25</Paragraphs>
  <Slides>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Office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2017-04-01T09:14:36Z</dcterms:created>
  <dcterms:modified xsi:type="dcterms:W3CDTF">2023-09-16T12:07:25Z</dcterms:modified>
</cp:coreProperties>
</file>