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90B0-9E67-47FF-8AB6-4B4C636A162B}" type="datetimeFigureOut">
              <a:rPr lang="vi-VN" smtClean="0"/>
              <a:t>20/09/2017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16FB-5DF8-4672-AA75-DE4533491F2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90B0-9E67-47FF-8AB6-4B4C636A162B}" type="datetimeFigureOut">
              <a:rPr lang="vi-VN" smtClean="0"/>
              <a:t>20/09/2017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16FB-5DF8-4672-AA75-DE4533491F2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90B0-9E67-47FF-8AB6-4B4C636A162B}" type="datetimeFigureOut">
              <a:rPr lang="vi-VN" smtClean="0"/>
              <a:t>20/09/2017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16FB-5DF8-4672-AA75-DE4533491F2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90B0-9E67-47FF-8AB6-4B4C636A162B}" type="datetimeFigureOut">
              <a:rPr lang="vi-VN" smtClean="0"/>
              <a:t>20/09/2017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16FB-5DF8-4672-AA75-DE4533491F2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90B0-9E67-47FF-8AB6-4B4C636A162B}" type="datetimeFigureOut">
              <a:rPr lang="vi-VN" smtClean="0"/>
              <a:t>20/09/2017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16FB-5DF8-4672-AA75-DE4533491F2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90B0-9E67-47FF-8AB6-4B4C636A162B}" type="datetimeFigureOut">
              <a:rPr lang="vi-VN" smtClean="0"/>
              <a:t>20/09/2017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16FB-5DF8-4672-AA75-DE4533491F2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90B0-9E67-47FF-8AB6-4B4C636A162B}" type="datetimeFigureOut">
              <a:rPr lang="vi-VN" smtClean="0"/>
              <a:t>20/09/2017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16FB-5DF8-4672-AA75-DE4533491F2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90B0-9E67-47FF-8AB6-4B4C636A162B}" type="datetimeFigureOut">
              <a:rPr lang="vi-VN" smtClean="0"/>
              <a:t>20/09/2017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16FB-5DF8-4672-AA75-DE4533491F2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90B0-9E67-47FF-8AB6-4B4C636A162B}" type="datetimeFigureOut">
              <a:rPr lang="vi-VN" smtClean="0"/>
              <a:t>20/09/2017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16FB-5DF8-4672-AA75-DE4533491F2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90B0-9E67-47FF-8AB6-4B4C636A162B}" type="datetimeFigureOut">
              <a:rPr lang="vi-VN" smtClean="0"/>
              <a:t>20/09/2017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16FB-5DF8-4672-AA75-DE4533491F2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90B0-9E67-47FF-8AB6-4B4C636A162B}" type="datetimeFigureOut">
              <a:rPr lang="vi-VN" smtClean="0"/>
              <a:t>20/09/2017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16FB-5DF8-4672-AA75-DE4533491F2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290B0-9E67-47FF-8AB6-4B4C636A162B}" type="datetimeFigureOut">
              <a:rPr lang="vi-VN" smtClean="0"/>
              <a:t>20/09/2017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716FB-5DF8-4672-AA75-DE4533491F28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71736" y="1285860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C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71802" y="1285860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I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0" y="1714488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U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71934" y="1714488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O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72132" y="1714488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E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71868" y="1285860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T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71934" y="1285860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Y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72066" y="1714488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S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71868" y="1714488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H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71868" y="2143116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E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1868" y="2571744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C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571868" y="3429000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U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571868" y="3857628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N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71868" y="3000372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O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571868" y="5143512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Y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571868" y="4286256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T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71868" y="4714884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R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571736" y="214311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O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071670" y="214311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F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71802" y="214311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R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72000" y="214311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T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071934" y="214311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S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572000" y="2571744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G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071934" y="2571744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A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072066" y="2571744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E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571604" y="3000372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I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071538" y="3000372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F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571736" y="3000372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H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071670" y="3000372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S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071802" y="3000372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P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572000" y="3000372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D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071934" y="3000372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N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072066" y="3000372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S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572132" y="3429000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L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071802" y="3429000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B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072198" y="3429000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O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72000" y="3429000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A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071934" y="3429000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F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072066" y="3429000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L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572132" y="3857628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A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072198" y="3857628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N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857628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H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071934" y="3857628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G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072066" y="3857628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E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571736" y="428625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W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071802" y="428625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A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572000" y="428625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R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071934" y="428625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E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072066" y="428625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F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072198" y="428625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L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572132" y="428625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A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572264" y="428625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L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571604" y="4714884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A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071538" y="4714884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F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571736" y="4714884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M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071670" y="4714884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R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071802" y="4714884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E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571736" y="5143512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B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071802" y="5143512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A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571868" y="1285860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T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571868" y="1714488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H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571868" y="2143116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E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571868" y="2571744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C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3571868" y="3429000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U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571868" y="3857628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N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571868" y="3000372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O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3571868" y="5143512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Y</a:t>
            </a:r>
          </a:p>
        </p:txBody>
      </p:sp>
      <p:sp>
        <p:nvSpPr>
          <p:cNvPr id="80" name="Rectangle 79"/>
          <p:cNvSpPr/>
          <p:nvPr/>
        </p:nvSpPr>
        <p:spPr>
          <a:xfrm>
            <a:off x="3571868" y="4286256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T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571868" y="4714884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solidFill>
                  <a:schemeClr val="tx1"/>
                </a:solidFill>
                <a:latin typeface="+mj-lt"/>
              </a:rPr>
              <a:t>R</a:t>
            </a:r>
            <a:endParaRPr lang="vi-VN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2" name="Pentagon 81"/>
          <p:cNvSpPr/>
          <p:nvPr/>
        </p:nvSpPr>
        <p:spPr>
          <a:xfrm>
            <a:off x="214282" y="1357298"/>
            <a:ext cx="714380" cy="285752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1</a:t>
            </a:r>
            <a:endParaRPr lang="vi-VN" sz="2000" b="1" u="sng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  <p:sp>
        <p:nvSpPr>
          <p:cNvPr id="83" name="Pentagon 82"/>
          <p:cNvSpPr/>
          <p:nvPr/>
        </p:nvSpPr>
        <p:spPr>
          <a:xfrm>
            <a:off x="214282" y="1785926"/>
            <a:ext cx="714380" cy="285752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2</a:t>
            </a:r>
            <a:endParaRPr lang="vi-VN" sz="2000" b="1" u="sng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  <p:sp>
        <p:nvSpPr>
          <p:cNvPr id="84" name="Pentagon 83"/>
          <p:cNvSpPr/>
          <p:nvPr/>
        </p:nvSpPr>
        <p:spPr>
          <a:xfrm>
            <a:off x="214282" y="2214554"/>
            <a:ext cx="714380" cy="285752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3</a:t>
            </a:r>
            <a:endParaRPr lang="vi-VN" sz="2000" b="1" u="sng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  <p:sp>
        <p:nvSpPr>
          <p:cNvPr id="85" name="Pentagon 84"/>
          <p:cNvSpPr/>
          <p:nvPr/>
        </p:nvSpPr>
        <p:spPr>
          <a:xfrm>
            <a:off x="214282" y="2643182"/>
            <a:ext cx="714380" cy="285752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4</a:t>
            </a:r>
            <a:endParaRPr lang="vi-VN" sz="2000" b="1" u="sng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  <p:sp>
        <p:nvSpPr>
          <p:cNvPr id="86" name="Pentagon 85"/>
          <p:cNvSpPr/>
          <p:nvPr/>
        </p:nvSpPr>
        <p:spPr>
          <a:xfrm>
            <a:off x="214282" y="3143248"/>
            <a:ext cx="714380" cy="285752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5</a:t>
            </a:r>
          </a:p>
        </p:txBody>
      </p:sp>
      <p:sp>
        <p:nvSpPr>
          <p:cNvPr id="87" name="Pentagon 86"/>
          <p:cNvSpPr/>
          <p:nvPr/>
        </p:nvSpPr>
        <p:spPr>
          <a:xfrm>
            <a:off x="214282" y="3571876"/>
            <a:ext cx="714380" cy="285752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6</a:t>
            </a:r>
            <a:endParaRPr lang="vi-VN" sz="2000" b="1" u="sng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  <p:sp>
        <p:nvSpPr>
          <p:cNvPr id="88" name="Pentagon 87"/>
          <p:cNvSpPr/>
          <p:nvPr/>
        </p:nvSpPr>
        <p:spPr>
          <a:xfrm>
            <a:off x="214282" y="4000504"/>
            <a:ext cx="714380" cy="285752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7</a:t>
            </a:r>
            <a:endParaRPr lang="vi-VN" sz="2000" b="1" u="sng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  <p:sp>
        <p:nvSpPr>
          <p:cNvPr id="89" name="Pentagon 88"/>
          <p:cNvSpPr/>
          <p:nvPr/>
        </p:nvSpPr>
        <p:spPr>
          <a:xfrm>
            <a:off x="214282" y="4357694"/>
            <a:ext cx="714380" cy="285752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8</a:t>
            </a:r>
            <a:endParaRPr lang="vi-VN" sz="2000" b="1" u="sng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  <p:sp>
        <p:nvSpPr>
          <p:cNvPr id="90" name="Pentagon 89"/>
          <p:cNvSpPr/>
          <p:nvPr/>
        </p:nvSpPr>
        <p:spPr>
          <a:xfrm>
            <a:off x="214282" y="4857760"/>
            <a:ext cx="714380" cy="285752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9</a:t>
            </a:r>
            <a:endParaRPr lang="vi-VN" sz="2000" b="1" u="sng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  <p:sp>
        <p:nvSpPr>
          <p:cNvPr id="91" name="Pentagon 90"/>
          <p:cNvSpPr/>
          <p:nvPr/>
        </p:nvSpPr>
        <p:spPr>
          <a:xfrm>
            <a:off x="214282" y="5357826"/>
            <a:ext cx="714380" cy="285752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10</a:t>
            </a:r>
            <a:endParaRPr lang="vi-VN" sz="2000" b="1" u="sng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  <p:grpSp>
        <p:nvGrpSpPr>
          <p:cNvPr id="99" name="Group 98"/>
          <p:cNvGrpSpPr/>
          <p:nvPr/>
        </p:nvGrpSpPr>
        <p:grpSpPr>
          <a:xfrm>
            <a:off x="2571736" y="1285860"/>
            <a:ext cx="2000264" cy="428628"/>
            <a:chOff x="2571736" y="500042"/>
            <a:chExt cx="2000264" cy="428628"/>
          </a:xfrm>
        </p:grpSpPr>
        <p:sp>
          <p:nvSpPr>
            <p:cNvPr id="95" name="Rectangle 94"/>
            <p:cNvSpPr/>
            <p:nvPr/>
          </p:nvSpPr>
          <p:spPr>
            <a:xfrm>
              <a:off x="2571736" y="500042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071802" y="500042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4071934" y="500042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3571868" y="500042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3571868" y="1714488"/>
            <a:ext cx="2500330" cy="428628"/>
            <a:chOff x="5000628" y="785794"/>
            <a:chExt cx="2500330" cy="428628"/>
          </a:xfrm>
        </p:grpSpPr>
        <p:sp>
          <p:nvSpPr>
            <p:cNvPr id="100" name="Rectangle 99"/>
            <p:cNvSpPr/>
            <p:nvPr/>
          </p:nvSpPr>
          <p:spPr>
            <a:xfrm>
              <a:off x="5000628" y="785794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5500694" y="785794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6500826" y="785794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000760" y="785794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7000892" y="785794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2071670" y="2143116"/>
            <a:ext cx="3000396" cy="428628"/>
            <a:chOff x="4357686" y="642918"/>
            <a:chExt cx="3000396" cy="428628"/>
          </a:xfrm>
        </p:grpSpPr>
        <p:sp>
          <p:nvSpPr>
            <p:cNvPr id="113" name="Rectangle 112"/>
            <p:cNvSpPr/>
            <p:nvPr/>
          </p:nvSpPr>
          <p:spPr>
            <a:xfrm>
              <a:off x="4857752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4357686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5357818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6858016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6357950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5857884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3571868" y="2571744"/>
            <a:ext cx="2000264" cy="428628"/>
            <a:chOff x="4224334" y="1866888"/>
            <a:chExt cx="2000264" cy="428628"/>
          </a:xfrm>
        </p:grpSpPr>
        <p:sp>
          <p:nvSpPr>
            <p:cNvPr id="120" name="Rectangle 119"/>
            <p:cNvSpPr/>
            <p:nvPr/>
          </p:nvSpPr>
          <p:spPr>
            <a:xfrm>
              <a:off x="4224334" y="186688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5224466" y="186688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4724400" y="186688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5724532" y="186688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1071538" y="3000372"/>
            <a:ext cx="4500594" cy="428628"/>
            <a:chOff x="2500298" y="642918"/>
            <a:chExt cx="4500594" cy="428628"/>
          </a:xfrm>
        </p:grpSpPr>
        <p:sp>
          <p:nvSpPr>
            <p:cNvPr id="135" name="Rectangle 134"/>
            <p:cNvSpPr/>
            <p:nvPr/>
          </p:nvSpPr>
          <p:spPr>
            <a:xfrm>
              <a:off x="3000364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2500298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4000496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3500430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4500562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6000760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5500694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6500826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5000628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3071802" y="3429000"/>
            <a:ext cx="3500462" cy="428628"/>
            <a:chOff x="4857752" y="928670"/>
            <a:chExt cx="3500462" cy="428628"/>
          </a:xfrm>
        </p:grpSpPr>
        <p:sp>
          <p:nvSpPr>
            <p:cNvPr id="154" name="Rectangle 153"/>
            <p:cNvSpPr/>
            <p:nvPr/>
          </p:nvSpPr>
          <p:spPr>
            <a:xfrm>
              <a:off x="7358082" y="928670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4857752" y="928670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7858148" y="928670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6357950" y="928670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5857884" y="928670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6858016" y="928670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5357818" y="928670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3571868" y="3857628"/>
            <a:ext cx="3000396" cy="428628"/>
            <a:chOff x="4572000" y="857232"/>
            <a:chExt cx="3000396" cy="428628"/>
          </a:xfrm>
        </p:grpSpPr>
        <p:sp>
          <p:nvSpPr>
            <p:cNvPr id="162" name="Rectangle 161"/>
            <p:cNvSpPr/>
            <p:nvPr/>
          </p:nvSpPr>
          <p:spPr>
            <a:xfrm>
              <a:off x="6572264" y="857232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7072330" y="857232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5572132" y="857232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5072066" y="857232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6072198" y="857232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4572000" y="857232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2571736" y="4286256"/>
            <a:ext cx="4500594" cy="428628"/>
            <a:chOff x="2571736" y="642918"/>
            <a:chExt cx="4500594" cy="428628"/>
          </a:xfrm>
        </p:grpSpPr>
        <p:sp>
          <p:nvSpPr>
            <p:cNvPr id="169" name="Rectangle 168"/>
            <p:cNvSpPr/>
            <p:nvPr/>
          </p:nvSpPr>
          <p:spPr>
            <a:xfrm>
              <a:off x="2571736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3071802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4572000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4071934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5072066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6072198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5572132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6572264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3571868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1071538" y="4714884"/>
            <a:ext cx="3000396" cy="428628"/>
            <a:chOff x="4857752" y="5072074"/>
            <a:chExt cx="3000396" cy="428628"/>
          </a:xfrm>
        </p:grpSpPr>
        <p:sp>
          <p:nvSpPr>
            <p:cNvPr id="179" name="Rectangle 178"/>
            <p:cNvSpPr/>
            <p:nvPr/>
          </p:nvSpPr>
          <p:spPr>
            <a:xfrm>
              <a:off x="5357818" y="5072074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4857752" y="5072074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6357950" y="5072074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5857884" y="5072074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6858016" y="5072074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7358082" y="5072074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2571736" y="5143512"/>
            <a:ext cx="1500198" cy="428628"/>
            <a:chOff x="7072330" y="5643578"/>
            <a:chExt cx="1500198" cy="428628"/>
          </a:xfrm>
        </p:grpSpPr>
        <p:sp>
          <p:nvSpPr>
            <p:cNvPr id="186" name="Rectangle 185"/>
            <p:cNvSpPr/>
            <p:nvPr/>
          </p:nvSpPr>
          <p:spPr>
            <a:xfrm>
              <a:off x="7072330" y="564357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7572396" y="564357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8072462" y="564357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190" name="Heart 189"/>
          <p:cNvSpPr/>
          <p:nvPr/>
        </p:nvSpPr>
        <p:spPr>
          <a:xfrm>
            <a:off x="7572396" y="1285860"/>
            <a:ext cx="642942" cy="285752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1" name="Heart 190"/>
          <p:cNvSpPr/>
          <p:nvPr/>
        </p:nvSpPr>
        <p:spPr>
          <a:xfrm>
            <a:off x="7572396" y="1785926"/>
            <a:ext cx="642942" cy="285752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2" name="Heart 191"/>
          <p:cNvSpPr/>
          <p:nvPr/>
        </p:nvSpPr>
        <p:spPr>
          <a:xfrm>
            <a:off x="7643834" y="2285992"/>
            <a:ext cx="642942" cy="285752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3" name="Heart 192"/>
          <p:cNvSpPr/>
          <p:nvPr/>
        </p:nvSpPr>
        <p:spPr>
          <a:xfrm>
            <a:off x="7715272" y="2714620"/>
            <a:ext cx="642942" cy="285752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4" name="Heart 193"/>
          <p:cNvSpPr/>
          <p:nvPr/>
        </p:nvSpPr>
        <p:spPr>
          <a:xfrm>
            <a:off x="7715272" y="3143248"/>
            <a:ext cx="642942" cy="285752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5" name="Heart 194"/>
          <p:cNvSpPr/>
          <p:nvPr/>
        </p:nvSpPr>
        <p:spPr>
          <a:xfrm>
            <a:off x="7715272" y="3500438"/>
            <a:ext cx="642942" cy="285752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6" name="Heart 195"/>
          <p:cNvSpPr/>
          <p:nvPr/>
        </p:nvSpPr>
        <p:spPr>
          <a:xfrm>
            <a:off x="7786710" y="4000504"/>
            <a:ext cx="642942" cy="285752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7" name="Heart 196"/>
          <p:cNvSpPr/>
          <p:nvPr/>
        </p:nvSpPr>
        <p:spPr>
          <a:xfrm>
            <a:off x="7786710" y="4429132"/>
            <a:ext cx="642942" cy="285752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8" name="Heart 197"/>
          <p:cNvSpPr/>
          <p:nvPr/>
        </p:nvSpPr>
        <p:spPr>
          <a:xfrm>
            <a:off x="7858148" y="4857760"/>
            <a:ext cx="642942" cy="285752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9" name="Heart 198"/>
          <p:cNvSpPr/>
          <p:nvPr/>
        </p:nvSpPr>
        <p:spPr>
          <a:xfrm>
            <a:off x="7858148" y="5214950"/>
            <a:ext cx="642942" cy="285752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0" name="Bevel 199"/>
          <p:cNvSpPr/>
          <p:nvPr/>
        </p:nvSpPr>
        <p:spPr>
          <a:xfrm>
            <a:off x="1857356" y="285728"/>
            <a:ext cx="4572032" cy="785818"/>
          </a:xfrm>
          <a:prstGeom prst="beve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Opppsites with village</a:t>
            </a:r>
            <a:endParaRPr lang="vi-VN" b="1" i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3" name="Bevel 202"/>
          <p:cNvSpPr/>
          <p:nvPr/>
        </p:nvSpPr>
        <p:spPr>
          <a:xfrm>
            <a:off x="1857356" y="285728"/>
            <a:ext cx="4572032" cy="785818"/>
          </a:xfrm>
          <a:prstGeom prst="beve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The people live in here</a:t>
            </a:r>
            <a:endParaRPr lang="vi-VN" b="1" i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4" name="Bevel 203"/>
          <p:cNvSpPr/>
          <p:nvPr/>
        </p:nvSpPr>
        <p:spPr>
          <a:xfrm>
            <a:off x="1857356" y="285728"/>
            <a:ext cx="4572032" cy="785818"/>
          </a:xfrm>
          <a:prstGeom prst="beve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Where planting alot of trees</a:t>
            </a:r>
            <a:endParaRPr lang="vi-VN" b="1" i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5" name="Bevel 204"/>
          <p:cNvSpPr/>
          <p:nvPr/>
        </p:nvSpPr>
        <p:spPr>
          <a:xfrm>
            <a:off x="1857356" y="214290"/>
            <a:ext cx="4572032" cy="785818"/>
          </a:xfrm>
          <a:prstGeom prst="beve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This is place where farming the fish</a:t>
            </a:r>
            <a:endParaRPr lang="vi-VN" b="1" i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7" name="Bevel 206"/>
          <p:cNvSpPr/>
          <p:nvPr/>
        </p:nvSpPr>
        <p:spPr>
          <a:xfrm>
            <a:off x="1857356" y="214290"/>
            <a:ext cx="4572032" cy="785818"/>
          </a:xfrm>
          <a:prstGeom prst="beve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This is the home of HCM President</a:t>
            </a:r>
            <a:endParaRPr lang="vi-VN" b="1" i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8" name="Bevel 207"/>
          <p:cNvSpPr/>
          <p:nvPr/>
        </p:nvSpPr>
        <p:spPr>
          <a:xfrm>
            <a:off x="1857356" y="214290"/>
            <a:ext cx="4572032" cy="785818"/>
          </a:xfrm>
          <a:prstGeom prst="beve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You raising a bird here</a:t>
            </a:r>
            <a:endParaRPr lang="vi-VN" b="1" i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9" name="Bevel 208"/>
          <p:cNvSpPr/>
          <p:nvPr/>
        </p:nvSpPr>
        <p:spPr>
          <a:xfrm>
            <a:off x="1857356" y="214290"/>
            <a:ext cx="4572032" cy="785818"/>
          </a:xfrm>
          <a:prstGeom prst="beve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The animals that human use in plowing the field</a:t>
            </a:r>
            <a:endParaRPr lang="vi-VN" b="1" i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10" name="Bevel 209"/>
          <p:cNvSpPr/>
          <p:nvPr/>
        </p:nvSpPr>
        <p:spPr>
          <a:xfrm>
            <a:off x="1857356" y="214290"/>
            <a:ext cx="4572032" cy="785818"/>
          </a:xfrm>
          <a:prstGeom prst="beve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The place which have water flow from high down to low</a:t>
            </a:r>
            <a:endParaRPr lang="vi-VN" b="1" i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11" name="Bevel 210"/>
          <p:cNvSpPr/>
          <p:nvPr/>
        </p:nvSpPr>
        <p:spPr>
          <a:xfrm>
            <a:off x="1857356" y="214290"/>
            <a:ext cx="4572032" cy="785818"/>
          </a:xfrm>
          <a:prstGeom prst="beve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The people who do agriculture </a:t>
            </a:r>
            <a:endParaRPr lang="vi-VN" b="1" i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12" name="Bevel 211"/>
          <p:cNvSpPr/>
          <p:nvPr/>
        </p:nvSpPr>
        <p:spPr>
          <a:xfrm>
            <a:off x="1857356" y="214290"/>
            <a:ext cx="4572032" cy="785818"/>
          </a:xfrm>
          <a:prstGeom prst="beve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Meaning of the word “fly” in Vietnamese</a:t>
            </a:r>
            <a:endParaRPr lang="vi-VN" b="1" i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5.62442E-6 L -0.33854 0.71322 " pathEditMode="relative" ptsTypes="AA">
                                      <p:cBhvr>
                                        <p:cTn id="11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42 0.0192 L -0.27222 0.6695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" y="3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73 0.01966 L -0.2092 0.60708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2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6.77151E-6 L -0.05503 0.52452 " pathEditMode="relative" ptsTypes="AA">
                                      <p:cBhvr>
                                        <p:cTn id="41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5.76318E-6 L 0.0158 0.44056 " pathEditMode="relative" ptsTypes="AA">
                                      <p:cBhvr>
                                        <p:cTn id="51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-1.26735E-6 L 0.08664 0.38807 " pathEditMode="relative" ptsTypes="AA">
                                      <p:cBhvr>
                                        <p:cTn id="61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91 0.01133 L 0.15295 0.33649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31 0.00116 L 0.22379 0.26342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1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1 0.02983 C -0.00399 -0.23382 -0.0033 -0.49723 0.05087 -0.56245 C 0.10504 -0.62766 0.27986 -0.48983 0.32014 -0.36171 C 0.36042 -0.23382 0.2974 0.10985 0.29236 0.20605 " pathEditMode="relative" rAng="0" ptsTypes="aaaA">
                                      <p:cBhvr>
                                        <p:cTn id="91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" y="-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96 0.02775 C -0.15139 -0.13529 -0.28264 -0.29811 -0.28923 -0.41281 C -0.29583 -0.52752 -0.17291 -0.75301 -0.05989 -0.66073 C 0.05313 -0.56846 0.31441 0.00647 0.38924 0.14038 " pathEditMode="relative" rAng="0" ptsTypes="aaaA">
                                      <p:cBhvr>
                                        <p:cTn id="101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-3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1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8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2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9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3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0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4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5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2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6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3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7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4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8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7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5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9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8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>
                      <p:stCondLst>
                        <p:cond delay="0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6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0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"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200" grpId="0" animBg="1"/>
      <p:bldP spid="200" grpId="1" animBg="1"/>
      <p:bldP spid="203" grpId="0" animBg="1"/>
      <p:bldP spid="203" grpId="1" animBg="1"/>
      <p:bldP spid="204" grpId="0" animBg="1"/>
      <p:bldP spid="204" grpId="1" animBg="1"/>
      <p:bldP spid="205" grpId="0" animBg="1"/>
      <p:bldP spid="205" grpId="1" animBg="1"/>
      <p:bldP spid="207" grpId="0" animBg="1"/>
      <p:bldP spid="207" grpId="1" animBg="1"/>
      <p:bldP spid="208" grpId="0" animBg="1"/>
      <p:bldP spid="208" grpId="1" animBg="1"/>
      <p:bldP spid="209" grpId="0" animBg="1"/>
      <p:bldP spid="209" grpId="1" animBg="1"/>
      <p:bldP spid="210" grpId="0" animBg="1"/>
      <p:bldP spid="210" grpId="1" animBg="1"/>
      <p:bldP spid="211" grpId="0" animBg="1"/>
      <p:bldP spid="211" grpId="1" animBg="1"/>
      <p:bldP spid="212" grpId="0" animBg="1"/>
      <p:bldP spid="212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145</Words>
  <PresentationFormat>On-screen Show (4:3)</PresentationFormat>
  <Paragraphs>89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2017-09-20T15:16:52Z</dcterms:created>
  <dcterms:modified xsi:type="dcterms:W3CDTF">2017-09-20T16:52:17Z</dcterms:modified>
</cp:coreProperties>
</file>