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4"/>
  </p:notesMasterIdLst>
  <p:sldIdLst>
    <p:sldId id="301" r:id="rId3"/>
    <p:sldId id="367" r:id="rId4"/>
    <p:sldId id="336" r:id="rId5"/>
    <p:sldId id="337" r:id="rId6"/>
    <p:sldId id="305" r:id="rId7"/>
    <p:sldId id="338" r:id="rId8"/>
    <p:sldId id="260" r:id="rId9"/>
    <p:sldId id="339" r:id="rId10"/>
    <p:sldId id="306" r:id="rId11"/>
    <p:sldId id="341" r:id="rId12"/>
    <p:sldId id="343" r:id="rId13"/>
    <p:sldId id="344" r:id="rId14"/>
    <p:sldId id="342" r:id="rId15"/>
    <p:sldId id="347" r:id="rId16"/>
    <p:sldId id="346" r:id="rId17"/>
    <p:sldId id="348" r:id="rId18"/>
    <p:sldId id="315" r:id="rId19"/>
    <p:sldId id="353" r:id="rId20"/>
    <p:sldId id="354" r:id="rId21"/>
    <p:sldId id="355" r:id="rId22"/>
    <p:sldId id="271" r:id="rId23"/>
    <p:sldId id="335" r:id="rId24"/>
    <p:sldId id="368" r:id="rId25"/>
    <p:sldId id="371" r:id="rId26"/>
    <p:sldId id="373" r:id="rId27"/>
    <p:sldId id="374" r:id="rId28"/>
    <p:sldId id="372" r:id="rId29"/>
    <p:sldId id="375" r:id="rId30"/>
    <p:sldId id="334" r:id="rId31"/>
    <p:sldId id="376" r:id="rId32"/>
    <p:sldId id="377" r:id="rId33"/>
  </p:sldIdLst>
  <p:sldSz cx="24384000" cy="13716000"/>
  <p:notesSz cx="6858000" cy="9144000"/>
  <p:custDataLst>
    <p:tags r:id="rId3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083"/>
    <a:srgbClr val="206788"/>
    <a:srgbClr val="145F82"/>
    <a:srgbClr val="B3D4A4"/>
    <a:srgbClr val="9ECB89"/>
    <a:srgbClr val="DAE3F3"/>
    <a:srgbClr val="E2F0D9"/>
    <a:srgbClr val="0998C7"/>
    <a:srgbClr val="263F6D"/>
    <a:srgbClr val="DBE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4" d="100"/>
          <a:sy n="34" d="100"/>
        </p:scale>
        <p:origin x="1200" y="29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06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95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99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27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7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32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7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83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45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9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17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89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0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10" Type="http://schemas.openxmlformats.org/officeDocument/2006/relationships/image" Target="../media/image166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10" Type="http://schemas.openxmlformats.org/officeDocument/2006/relationships/image" Target="../media/image175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11" Type="http://schemas.openxmlformats.org/officeDocument/2006/relationships/image" Target="../media/image212.png"/><Relationship Id="rId5" Type="http://schemas.openxmlformats.org/officeDocument/2006/relationships/image" Target="../media/image206.png"/><Relationship Id="rId10" Type="http://schemas.openxmlformats.org/officeDocument/2006/relationships/image" Target="../media/image211.png"/><Relationship Id="rId4" Type="http://schemas.openxmlformats.org/officeDocument/2006/relationships/image" Target="../media/image205.png"/><Relationship Id="rId9" Type="http://schemas.openxmlformats.org/officeDocument/2006/relationships/image" Target="../media/image2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6955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SỐ PHỨC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49687" y="4446052"/>
            <a:ext cx="15823502" cy="856418"/>
            <a:chOff x="4720645" y="4446051"/>
            <a:chExt cx="15823502" cy="8564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20645" y="4446051"/>
              <a:ext cx="15823502" cy="7957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4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PHƯƠNG TRÌNH BẬC HAI TRÊN HỆ SỐ THỰC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19204" y="1483320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38767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610600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7" y="5257800"/>
            <a:ext cx="11497798" cy="907184"/>
            <a:chOff x="7459670" y="7086600"/>
            <a:chExt cx="11499130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86634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CĂN BẬC HAI CỦA SỐ THỰC ÂM.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61" y="7688759"/>
                  <a:ext cx="42960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0" y="6553200"/>
            <a:ext cx="14301449" cy="929775"/>
            <a:chOff x="7459670" y="8524495"/>
            <a:chExt cx="14303115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267032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BẬC HAI VỚI HỆ SỐ THỰC.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39" y="7688759"/>
                  <a:ext cx="676050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45" y="8039331"/>
            <a:ext cx="11972287" cy="942109"/>
            <a:chOff x="7459670" y="9982200"/>
            <a:chExt cx="11973675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1034088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DẠNG BÀI TẬP THƯỜNG GẶP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19" y="7688759"/>
                  <a:ext cx="92249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7" name="Group 74">
            <a:extLst>
              <a:ext uri="{FF2B5EF4-FFF2-40B4-BE49-F238E27FC236}">
                <a16:creationId xmlns:a16="http://schemas.microsoft.com/office/drawing/2014/main" id="{02E1E385-8B81-4806-8B46-A343FE054B96}"/>
              </a:ext>
            </a:extLst>
          </p:cNvPr>
          <p:cNvGrpSpPr/>
          <p:nvPr/>
        </p:nvGrpSpPr>
        <p:grpSpPr>
          <a:xfrm>
            <a:off x="2372942" y="9539135"/>
            <a:ext cx="5236469" cy="942109"/>
            <a:chOff x="7459670" y="9982200"/>
            <a:chExt cx="5237077" cy="94221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01A929D-EA9B-40D6-B598-6CC9A3A7B719}"/>
                </a:ext>
              </a:extLst>
            </p:cNvPr>
            <p:cNvSpPr/>
            <p:nvPr/>
          </p:nvSpPr>
          <p:spPr>
            <a:xfrm>
              <a:off x="9092456" y="10108716"/>
              <a:ext cx="360429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  <p:grpSp>
          <p:nvGrpSpPr>
            <p:cNvPr id="49" name="Group 44">
              <a:extLst>
                <a:ext uri="{FF2B5EF4-FFF2-40B4-BE49-F238E27FC236}">
                  <a16:creationId xmlns:a16="http://schemas.microsoft.com/office/drawing/2014/main" id="{1B75692C-8EA6-4617-A966-F90FE2E1E3D6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>
                <a:extLst>
                  <a:ext uri="{FF2B5EF4-FFF2-40B4-BE49-F238E27FC236}">
                    <a16:creationId xmlns:a16="http://schemas.microsoft.com/office/drawing/2014/main" id="{5B53CC59-E384-4A07-8003-08F5409243E5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6">
                <a:extLst>
                  <a:ext uri="{FF2B5EF4-FFF2-40B4-BE49-F238E27FC236}">
                    <a16:creationId xmlns:a16="http://schemas.microsoft.com/office/drawing/2014/main" id="{736503FD-DE8C-451A-8BB5-9853B2539F9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85">
                  <a:extLst>
                    <a:ext uri="{FF2B5EF4-FFF2-40B4-BE49-F238E27FC236}">
                      <a16:creationId xmlns:a16="http://schemas.microsoft.com/office/drawing/2014/main" id="{D1C990CD-4BFF-46FD-AEEC-6EC3D3F29B8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50E218F-CFA9-4B94-9E6B-835562B52EAC}"/>
                    </a:ext>
                  </a:extLst>
                </p:cNvPr>
                <p:cNvSpPr txBox="1"/>
                <p:nvPr/>
              </p:nvSpPr>
              <p:spPr>
                <a:xfrm>
                  <a:off x="7826046" y="7688759"/>
                  <a:ext cx="773037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208698-624F-4008-A8C0-CB7CB4145EA4}"/>
              </a:ext>
            </a:extLst>
          </p:cNvPr>
          <p:cNvGrpSpPr/>
          <p:nvPr/>
        </p:nvGrpSpPr>
        <p:grpSpPr>
          <a:xfrm>
            <a:off x="3572055" y="10896600"/>
            <a:ext cx="10253661" cy="861774"/>
            <a:chOff x="644526" y="2766774"/>
            <a:chExt cx="10253661" cy="86177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FE573C3-EF62-45B1-91C7-8A25EB7DF930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sách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giáo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khoa.</a:t>
              </a:r>
            </a:p>
          </p:txBody>
        </p:sp>
        <p:sp>
          <p:nvSpPr>
            <p:cNvPr id="71" name="Rounded Rectangle 7">
              <a:extLst>
                <a:ext uri="{FF2B5EF4-FFF2-40B4-BE49-F238E27FC236}">
                  <a16:creationId xmlns:a16="http://schemas.microsoft.com/office/drawing/2014/main" id="{A8503FCE-1E9F-424A-899B-D4A5DABC50CF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EF27081-4CE3-4870-91B2-08D358E8F00E}"/>
                </a:ext>
              </a:extLst>
            </p:cNvPr>
            <p:cNvSpPr txBox="1"/>
            <p:nvPr/>
          </p:nvSpPr>
          <p:spPr>
            <a:xfrm>
              <a:off x="992187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1521467-9C8B-41B7-A071-93D5D8C4EF38}"/>
              </a:ext>
            </a:extLst>
          </p:cNvPr>
          <p:cNvGrpSpPr/>
          <p:nvPr/>
        </p:nvGrpSpPr>
        <p:grpSpPr>
          <a:xfrm>
            <a:off x="3617084" y="12146215"/>
            <a:ext cx="10253661" cy="861774"/>
            <a:chOff x="644526" y="2766774"/>
            <a:chExt cx="10253661" cy="86177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4C0CC32-E6DE-462E-B716-8D3000445645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88" name="Rounded Rectangle 7">
              <a:extLst>
                <a:ext uri="{FF2B5EF4-FFF2-40B4-BE49-F238E27FC236}">
                  <a16:creationId xmlns:a16="http://schemas.microsoft.com/office/drawing/2014/main" id="{9B4F2740-5354-4CDE-BD88-CCFD92F245D4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48910EB-0989-4BDB-A74A-B50C22D33EEB}"/>
                </a:ext>
              </a:extLst>
            </p:cNvPr>
            <p:cNvSpPr txBox="1"/>
            <p:nvPr/>
          </p:nvSpPr>
          <p:spPr>
            <a:xfrm>
              <a:off x="992187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3944599" cy="830997"/>
            <a:chOff x="-288924" y="1892299"/>
            <a:chExt cx="13944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9960" y="1892299"/>
              <a:ext cx="1141571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DẠNG BÀI TẬP THƯỜNG GẶP.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20247" y="7924799"/>
            <a:ext cx="21819676" cy="5410202"/>
            <a:chOff x="1270511" y="5867400"/>
            <a:chExt cx="21819676" cy="598547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7138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09173" y="3450358"/>
            <a:ext cx="21901414" cy="4251781"/>
            <a:chOff x="1268078" y="3405486"/>
            <a:chExt cx="21901414" cy="4251781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54371"/>
              <a:ext cx="21841827" cy="390289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3CECF82-DCD4-4DA6-95BA-F7A8A800F318}"/>
              </a:ext>
            </a:extLst>
          </p:cNvPr>
          <p:cNvGrpSpPr/>
          <p:nvPr/>
        </p:nvGrpSpPr>
        <p:grpSpPr>
          <a:xfrm>
            <a:off x="125711" y="2598375"/>
            <a:ext cx="14106345" cy="861774"/>
            <a:chOff x="644526" y="2766774"/>
            <a:chExt cx="14106345" cy="86177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D30E7AF-0A22-424C-8469-84653481A75A}"/>
                </a:ext>
              </a:extLst>
            </p:cNvPr>
            <p:cNvSpPr txBox="1"/>
            <p:nvPr/>
          </p:nvSpPr>
          <p:spPr>
            <a:xfrm>
              <a:off x="1906587" y="2766774"/>
              <a:ext cx="128442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0" name="Rounded Rectangle 7">
              <a:extLst>
                <a:ext uri="{FF2B5EF4-FFF2-40B4-BE49-F238E27FC236}">
                  <a16:creationId xmlns:a16="http://schemas.microsoft.com/office/drawing/2014/main" id="{00FA90CF-9E8A-440D-96A6-240DA8DEAF0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EEE97AB-1B1D-4122-9034-1A328221A60A}"/>
                </a:ext>
              </a:extLst>
            </p:cNvPr>
            <p:cNvSpPr txBox="1"/>
            <p:nvPr/>
          </p:nvSpPr>
          <p:spPr>
            <a:xfrm>
              <a:off x="992187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F301133-F372-45E2-A6B5-755D55D9FD5E}"/>
                  </a:ext>
                </a:extLst>
              </p:cNvPr>
              <p:cNvSpPr txBox="1"/>
              <p:nvPr/>
            </p:nvSpPr>
            <p:spPr>
              <a:xfrm>
                <a:off x="2066767" y="3878172"/>
                <a:ext cx="21841827" cy="1570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   </a:t>
                </a:r>
                <a:r>
                  <a:rPr lang="vi-VN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tập hợp số phức.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số phức có phần ảo âm ) lần lượt là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của phương trình sau trên tập hợp số phức 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F301133-F372-45E2-A6B5-755D55D9F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67" y="3878172"/>
                <a:ext cx="21841827" cy="1570879"/>
              </a:xfrm>
              <a:prstGeom prst="rect">
                <a:avLst/>
              </a:prstGeom>
              <a:blipFill>
                <a:blip r:embed="rId3"/>
                <a:stretch>
                  <a:fillRect l="-1116" t="-6202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BE884D0-940B-4F66-9CCC-61E8C573CDEF}"/>
                  </a:ext>
                </a:extLst>
              </p:cNvPr>
              <p:cNvSpPr txBox="1"/>
              <p:nvPr/>
            </p:nvSpPr>
            <p:spPr>
              <a:xfrm>
                <a:off x="4583712" y="5605782"/>
                <a:ext cx="20913376" cy="1790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đun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BE884D0-940B-4F66-9CCC-61E8C573C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712" y="5605782"/>
                <a:ext cx="20913376" cy="1790811"/>
              </a:xfrm>
              <a:prstGeom prst="rect">
                <a:avLst/>
              </a:prstGeom>
              <a:blipFill>
                <a:blip r:embed="rId4"/>
                <a:stretch>
                  <a:fillRect l="-1195" t="-5119" b="-15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867E552-81C1-4A2E-A544-184FFA680F5C}"/>
                  </a:ext>
                </a:extLst>
              </p:cNvPr>
              <p:cNvSpPr txBox="1"/>
              <p:nvPr/>
            </p:nvSpPr>
            <p:spPr>
              <a:xfrm>
                <a:off x="2087225" y="9079887"/>
                <a:ext cx="4305300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867E552-81C1-4A2E-A544-184FFA680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225" y="9079887"/>
                <a:ext cx="4305300" cy="784767"/>
              </a:xfrm>
              <a:prstGeom prst="rect">
                <a:avLst/>
              </a:prstGeom>
              <a:blipFill>
                <a:blip r:embed="rId5"/>
                <a:stretch>
                  <a:fillRect l="-5658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7D7AC6F-9A0A-4C9E-8ED1-2A51EFB7E18B}"/>
                  </a:ext>
                </a:extLst>
              </p:cNvPr>
              <p:cNvSpPr txBox="1"/>
              <p:nvPr/>
            </p:nvSpPr>
            <p:spPr>
              <a:xfrm>
                <a:off x="5402975" y="8670933"/>
                <a:ext cx="3695700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7D7AC6F-9A0A-4C9E-8ED1-2A51EFB7E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975" y="8670933"/>
                <a:ext cx="3695700" cy="15991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B61E77C-C961-4DAD-8D7D-7D5F07891804}"/>
                  </a:ext>
                </a:extLst>
              </p:cNvPr>
              <p:cNvSpPr txBox="1"/>
              <p:nvPr/>
            </p:nvSpPr>
            <p:spPr>
              <a:xfrm>
                <a:off x="8910635" y="9147930"/>
                <a:ext cx="64389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B61E77C-C961-4DAD-8D7D-7D5F07891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635" y="9147930"/>
                <a:ext cx="64389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F2DEFFD-E7AE-4C35-BFF0-C337E3D65786}"/>
                  </a:ext>
                </a:extLst>
              </p:cNvPr>
              <p:cNvSpPr txBox="1"/>
              <p:nvPr/>
            </p:nvSpPr>
            <p:spPr>
              <a:xfrm>
                <a:off x="14720885" y="8927356"/>
                <a:ext cx="4305300" cy="1210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85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F2DEFFD-E7AE-4C35-BFF0-C337E3D65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0885" y="8927356"/>
                <a:ext cx="4305300" cy="1210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CFFFD1C-F07E-4E63-A296-2803C6EEE844}"/>
                  </a:ext>
                </a:extLst>
              </p:cNvPr>
              <p:cNvSpPr txBox="1"/>
              <p:nvPr/>
            </p:nvSpPr>
            <p:spPr>
              <a:xfrm>
                <a:off x="2071685" y="10749068"/>
                <a:ext cx="521297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CFFFD1C-F07E-4E63-A296-2803C6EEE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85" y="10749068"/>
                <a:ext cx="5212976" cy="784767"/>
              </a:xfrm>
              <a:prstGeom prst="rect">
                <a:avLst/>
              </a:prstGeom>
              <a:blipFill>
                <a:blip r:embed="rId9"/>
                <a:stretch>
                  <a:fillRect l="-4795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1869C5B-C670-4B11-93A4-F214D2D23A26}"/>
                  </a:ext>
                </a:extLst>
              </p:cNvPr>
              <p:cNvSpPr txBox="1"/>
              <p:nvPr/>
            </p:nvSpPr>
            <p:spPr>
              <a:xfrm>
                <a:off x="6677999" y="10364244"/>
                <a:ext cx="4589102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1869C5B-C670-4B11-93A4-F214D2D23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999" y="10364244"/>
                <a:ext cx="4589102" cy="15991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3AFB3C0E-C588-40A6-8BEA-44AA02159800}"/>
                  </a:ext>
                </a:extLst>
              </p:cNvPr>
              <p:cNvSpPr txBox="1"/>
              <p:nvPr/>
            </p:nvSpPr>
            <p:spPr>
              <a:xfrm>
                <a:off x="2697631" y="12296080"/>
                <a:ext cx="43053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3AFB3C0E-C588-40A6-8BEA-44AA02159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631" y="12296080"/>
                <a:ext cx="4305300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59D10AC-458B-4EF3-856C-7DFBCA59A9BA}"/>
                  </a:ext>
                </a:extLst>
              </p:cNvPr>
              <p:cNvSpPr txBox="1"/>
              <p:nvPr/>
            </p:nvSpPr>
            <p:spPr>
              <a:xfrm>
                <a:off x="6781800" y="12286039"/>
                <a:ext cx="73465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)−(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59D10AC-458B-4EF3-856C-7DFBCA59A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2286039"/>
                <a:ext cx="734657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363978F6-2C60-4741-99FA-7ABBC0F39B31}"/>
                  </a:ext>
                </a:extLst>
              </p:cNvPr>
              <p:cNvSpPr txBox="1"/>
              <p:nvPr/>
            </p:nvSpPr>
            <p:spPr>
              <a:xfrm>
                <a:off x="13868400" y="12260759"/>
                <a:ext cx="28507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363978F6-2C60-4741-99FA-7ABBC0F39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0" y="12260759"/>
                <a:ext cx="2850776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9F9206D-8991-4C69-81BB-48192211CEB0}"/>
                  </a:ext>
                </a:extLst>
              </p:cNvPr>
              <p:cNvSpPr txBox="1"/>
              <p:nvPr/>
            </p:nvSpPr>
            <p:spPr>
              <a:xfrm>
                <a:off x="16239300" y="12181120"/>
                <a:ext cx="2372765" cy="849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9F9206D-8991-4C69-81BB-48192211C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9300" y="12181120"/>
                <a:ext cx="2372765" cy="8490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45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9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3944599" cy="830997"/>
            <a:chOff x="-288924" y="1892299"/>
            <a:chExt cx="13944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9960" y="1892299"/>
              <a:ext cx="1141571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DẠNG BÀI TẬP THƯỜNG GẶP.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7162800"/>
            <a:ext cx="21819676" cy="5867401"/>
            <a:chOff x="1270511" y="5867400"/>
            <a:chExt cx="21819676" cy="649128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21967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571208"/>
            <a:ext cx="21901414" cy="3191218"/>
            <a:chOff x="1268078" y="3405486"/>
            <a:chExt cx="21901414" cy="3191218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54371"/>
              <a:ext cx="21841827" cy="28423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3CECF82-DCD4-4DA6-95BA-F7A8A800F318}"/>
              </a:ext>
            </a:extLst>
          </p:cNvPr>
          <p:cNvGrpSpPr/>
          <p:nvPr/>
        </p:nvGrpSpPr>
        <p:grpSpPr>
          <a:xfrm>
            <a:off x="187626" y="2577017"/>
            <a:ext cx="14106345" cy="861774"/>
            <a:chOff x="644526" y="2766774"/>
            <a:chExt cx="14106345" cy="86177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D30E7AF-0A22-424C-8469-84653481A75A}"/>
                </a:ext>
              </a:extLst>
            </p:cNvPr>
            <p:cNvSpPr txBox="1"/>
            <p:nvPr/>
          </p:nvSpPr>
          <p:spPr>
            <a:xfrm>
              <a:off x="1906587" y="2766774"/>
              <a:ext cx="128442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vi-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ét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vào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0" name="Rounded Rectangle 7">
              <a:extLst>
                <a:ext uri="{FF2B5EF4-FFF2-40B4-BE49-F238E27FC236}">
                  <a16:creationId xmlns:a16="http://schemas.microsoft.com/office/drawing/2014/main" id="{00FA90CF-9E8A-440D-96A6-240DA8DEAF0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EEE97AB-1B1D-4122-9034-1A328221A60A}"/>
                </a:ext>
              </a:extLst>
            </p:cNvPr>
            <p:cNvSpPr txBox="1"/>
            <p:nvPr/>
          </p:nvSpPr>
          <p:spPr>
            <a:xfrm>
              <a:off x="992187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D42E785-50E6-4112-BD81-6AFC07D5308E}"/>
                  </a:ext>
                </a:extLst>
              </p:cNvPr>
              <p:cNvSpPr txBox="1"/>
              <p:nvPr/>
            </p:nvSpPr>
            <p:spPr>
              <a:xfrm>
                <a:off x="2938565" y="4367287"/>
                <a:ext cx="19413628" cy="2016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.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D42E785-50E6-4112-BD81-6AFC07D53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65" y="4367287"/>
                <a:ext cx="19413628" cy="2016962"/>
              </a:xfrm>
              <a:prstGeom prst="rect">
                <a:avLst/>
              </a:prstGeom>
              <a:blipFill>
                <a:blip r:embed="rId3"/>
                <a:stretch>
                  <a:fillRect l="-1256" r="-1381" b="-1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5EB8741D-D09F-4D0A-B758-62FC9A2DF6A4}"/>
              </a:ext>
            </a:extLst>
          </p:cNvPr>
          <p:cNvSpPr txBox="1"/>
          <p:nvPr/>
        </p:nvSpPr>
        <p:spPr>
          <a:xfrm>
            <a:off x="3241355" y="8900564"/>
            <a:ext cx="1936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GB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GB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B3DA12B-46AA-49B3-AFB3-30DD7F13A9EE}"/>
                  </a:ext>
                </a:extLst>
              </p:cNvPr>
              <p:cNvSpPr txBox="1"/>
              <p:nvPr/>
            </p:nvSpPr>
            <p:spPr>
              <a:xfrm>
                <a:off x="5234679" y="8483944"/>
                <a:ext cx="406997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B3DA12B-46AA-49B3-AFB3-30DD7F13A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679" y="8483944"/>
                <a:ext cx="4069976" cy="1602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EC5EF40-6168-494D-8D66-9C773C182C48}"/>
                  </a:ext>
                </a:extLst>
              </p:cNvPr>
              <p:cNvSpPr txBox="1"/>
              <p:nvPr/>
            </p:nvSpPr>
            <p:spPr>
              <a:xfrm>
                <a:off x="3947063" y="10746599"/>
                <a:ext cx="17180245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EC5EF40-6168-494D-8D66-9C773C182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63" y="10746599"/>
                <a:ext cx="17180245" cy="784767"/>
              </a:xfrm>
              <a:prstGeom prst="rect">
                <a:avLst/>
              </a:prstGeom>
              <a:blipFill>
                <a:blip r:embed="rId5"/>
                <a:stretch>
                  <a:fillRect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0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2" grpId="0"/>
      <p:bldP spid="93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3944599" cy="830997"/>
            <a:chOff x="-288924" y="1892299"/>
            <a:chExt cx="13944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9960" y="1892299"/>
              <a:ext cx="1141571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DẠNG BÀI TẬP THƯỜNG GẶP.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430281" y="7391400"/>
            <a:ext cx="21819676" cy="5867401"/>
            <a:chOff x="1270511" y="5867400"/>
            <a:chExt cx="21819676" cy="649128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21967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19207" y="3571208"/>
            <a:ext cx="21901414" cy="3520144"/>
            <a:chOff x="1268078" y="3405486"/>
            <a:chExt cx="21901414" cy="3520144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54371"/>
              <a:ext cx="21841827" cy="317125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3CECF82-DCD4-4DA6-95BA-F7A8A800F318}"/>
              </a:ext>
            </a:extLst>
          </p:cNvPr>
          <p:cNvGrpSpPr/>
          <p:nvPr/>
        </p:nvGrpSpPr>
        <p:grpSpPr>
          <a:xfrm>
            <a:off x="187626" y="2577017"/>
            <a:ext cx="14106345" cy="861774"/>
            <a:chOff x="644526" y="2766774"/>
            <a:chExt cx="14106345" cy="86177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D30E7AF-0A22-424C-8469-84653481A75A}"/>
                </a:ext>
              </a:extLst>
            </p:cNvPr>
            <p:cNvSpPr txBox="1"/>
            <p:nvPr/>
          </p:nvSpPr>
          <p:spPr>
            <a:xfrm>
              <a:off x="1906587" y="2766774"/>
              <a:ext cx="128442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vi-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ét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vào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0" name="Rounded Rectangle 7">
              <a:extLst>
                <a:ext uri="{FF2B5EF4-FFF2-40B4-BE49-F238E27FC236}">
                  <a16:creationId xmlns:a16="http://schemas.microsoft.com/office/drawing/2014/main" id="{00FA90CF-9E8A-440D-96A6-240DA8DEAF0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EEE97AB-1B1D-4122-9034-1A328221A60A}"/>
                </a:ext>
              </a:extLst>
            </p:cNvPr>
            <p:cNvSpPr txBox="1"/>
            <p:nvPr/>
          </p:nvSpPr>
          <p:spPr>
            <a:xfrm>
              <a:off x="992187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2D4E3CF-3206-47D5-A450-9825880BF96F}"/>
                  </a:ext>
                </a:extLst>
              </p:cNvPr>
              <p:cNvSpPr txBox="1"/>
              <p:nvPr/>
            </p:nvSpPr>
            <p:spPr>
              <a:xfrm>
                <a:off x="3086519" y="4450523"/>
                <a:ext cx="19117555" cy="2328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2D4E3CF-3206-47D5-A450-9825880BF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519" y="4450523"/>
                <a:ext cx="19117555" cy="2328523"/>
              </a:xfrm>
              <a:prstGeom prst="rect">
                <a:avLst/>
              </a:prstGeom>
              <a:blipFill>
                <a:blip r:embed="rId3"/>
                <a:stretch>
                  <a:fillRect l="-1276" b="-10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D50B6AC5-5ADB-4668-81DD-CC13309D02C3}"/>
              </a:ext>
            </a:extLst>
          </p:cNvPr>
          <p:cNvSpPr txBox="1"/>
          <p:nvPr/>
        </p:nvSpPr>
        <p:spPr>
          <a:xfrm>
            <a:off x="2382620" y="8855501"/>
            <a:ext cx="40699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GB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viet</a:t>
            </a:r>
            <a:r>
              <a:rPr lang="en-GB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E124F0A-1784-4EE6-A1E3-B2108DFA3C8A}"/>
                  </a:ext>
                </a:extLst>
              </p:cNvPr>
              <p:cNvSpPr txBox="1"/>
              <p:nvPr/>
            </p:nvSpPr>
            <p:spPr>
              <a:xfrm>
                <a:off x="5324909" y="7722150"/>
                <a:ext cx="7041776" cy="3144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E124F0A-1784-4EE6-A1E3-B2108DFA3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909" y="7722150"/>
                <a:ext cx="7041776" cy="3144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DB1F6BDE-457B-443E-9A3C-04ADD832AB51}"/>
              </a:ext>
            </a:extLst>
          </p:cNvPr>
          <p:cNvSpPr txBox="1"/>
          <p:nvPr/>
        </p:nvSpPr>
        <p:spPr>
          <a:xfrm>
            <a:off x="2700242" y="10922815"/>
            <a:ext cx="2241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en-GB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GB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C88E330-5178-4F0C-9067-17656D13A8DB}"/>
                  </a:ext>
                </a:extLst>
              </p:cNvPr>
              <p:cNvSpPr txBox="1"/>
              <p:nvPr/>
            </p:nvSpPr>
            <p:spPr>
              <a:xfrm>
                <a:off x="4438362" y="10922815"/>
                <a:ext cx="3155576" cy="813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C88E330-5178-4F0C-9067-17656D13A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362" y="10922815"/>
                <a:ext cx="3155576" cy="8131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6A8C65E-27F1-4AE4-933D-9A7F734817B0}"/>
                  </a:ext>
                </a:extLst>
              </p:cNvPr>
              <p:cNvSpPr txBox="1"/>
              <p:nvPr/>
            </p:nvSpPr>
            <p:spPr>
              <a:xfrm>
                <a:off x="6930752" y="10937016"/>
                <a:ext cx="605117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6A8C65E-27F1-4AE4-933D-9A7F73481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752" y="10937016"/>
                <a:ext cx="6051176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84540A9-6C0A-4814-81AC-F624E09BD4DA}"/>
                  </a:ext>
                </a:extLst>
              </p:cNvPr>
              <p:cNvSpPr txBox="1"/>
              <p:nvPr/>
            </p:nvSpPr>
            <p:spPr>
              <a:xfrm>
                <a:off x="12168932" y="10284908"/>
                <a:ext cx="5289176" cy="1764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84540A9-6C0A-4814-81AC-F624E09BD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32" y="10284908"/>
                <a:ext cx="5289176" cy="17647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48D9ED0-E53E-41EC-8C2A-9A63A9C656CC}"/>
                  </a:ext>
                </a:extLst>
              </p:cNvPr>
              <p:cNvSpPr txBox="1"/>
              <p:nvPr/>
            </p:nvSpPr>
            <p:spPr>
              <a:xfrm>
                <a:off x="17068800" y="10820048"/>
                <a:ext cx="2393576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48D9ED0-E53E-41EC-8C2A-9A63A9C65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0" y="10820048"/>
                <a:ext cx="2393576" cy="1067152"/>
              </a:xfrm>
              <a:prstGeom prst="rect">
                <a:avLst/>
              </a:prstGeom>
              <a:blipFill>
                <a:blip r:embed="rId8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5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6" grpId="0"/>
      <p:bldP spid="97" grpId="0"/>
      <p:bldP spid="98" grpId="0"/>
      <p:bldP spid="99" grpId="0"/>
      <p:bldP spid="102" grpId="0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3944599" cy="830997"/>
            <a:chOff x="-288924" y="1892299"/>
            <a:chExt cx="13944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9960" y="1892299"/>
              <a:ext cx="1141571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DẠNG BÀI TẬP THƯỜNG GẶP.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345124" y="8001000"/>
            <a:ext cx="21819676" cy="5257801"/>
            <a:chOff x="1270511" y="5867400"/>
            <a:chExt cx="21819676" cy="581686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5452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306055"/>
            <a:ext cx="21901414" cy="4542545"/>
            <a:chOff x="1268078" y="3405486"/>
            <a:chExt cx="21901414" cy="3955134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54371"/>
              <a:ext cx="21841827" cy="36062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96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3CECF82-DCD4-4DA6-95BA-F7A8A800F318}"/>
              </a:ext>
            </a:extLst>
          </p:cNvPr>
          <p:cNvGrpSpPr/>
          <p:nvPr/>
        </p:nvGrpSpPr>
        <p:grpSpPr>
          <a:xfrm>
            <a:off x="187626" y="2577017"/>
            <a:ext cx="21536323" cy="861774"/>
            <a:chOff x="644526" y="2766774"/>
            <a:chExt cx="21536323" cy="86177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D30E7AF-0A22-424C-8469-84653481A75A}"/>
                </a:ext>
              </a:extLst>
            </p:cNvPr>
            <p:cNvSpPr txBox="1"/>
            <p:nvPr/>
          </p:nvSpPr>
          <p:spPr>
            <a:xfrm>
              <a:off x="1906586" y="2766774"/>
              <a:ext cx="202742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diễn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phức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0" name="Rounded Rectangle 7">
              <a:extLst>
                <a:ext uri="{FF2B5EF4-FFF2-40B4-BE49-F238E27FC236}">
                  <a16:creationId xmlns:a16="http://schemas.microsoft.com/office/drawing/2014/main" id="{00FA90CF-9E8A-440D-96A6-240DA8DEAF0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EEE97AB-1B1D-4122-9034-1A328221A60A}"/>
                </a:ext>
              </a:extLst>
            </p:cNvPr>
            <p:cNvSpPr txBox="1"/>
            <p:nvPr/>
          </p:nvSpPr>
          <p:spPr>
            <a:xfrm>
              <a:off x="992187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FDC5E23-54C3-478C-A2B7-43A9710B394F}"/>
                  </a:ext>
                </a:extLst>
              </p:cNvPr>
              <p:cNvSpPr txBox="1"/>
              <p:nvPr/>
            </p:nvSpPr>
            <p:spPr>
              <a:xfrm>
                <a:off x="1973412" y="3739028"/>
                <a:ext cx="20550233" cy="4178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𝒘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Ox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FDC5E23-54C3-478C-A2B7-43A9710B3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412" y="3739028"/>
                <a:ext cx="20550233" cy="4178003"/>
              </a:xfrm>
              <a:prstGeom prst="rect">
                <a:avLst/>
              </a:prstGeom>
              <a:blipFill>
                <a:blip r:embed="rId3"/>
                <a:stretch>
                  <a:fillRect l="-1216" b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41C7C466-BBA0-4E78-A9CC-C75CF7CD36B2}"/>
              </a:ext>
            </a:extLst>
          </p:cNvPr>
          <p:cNvSpPr txBox="1"/>
          <p:nvPr/>
        </p:nvSpPr>
        <p:spPr>
          <a:xfrm>
            <a:off x="2117009" y="9141745"/>
            <a:ext cx="2144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8568F65-DA57-4DA3-946F-1B5AEB6B59E0}"/>
                  </a:ext>
                </a:extLst>
              </p:cNvPr>
              <p:cNvSpPr txBox="1"/>
              <p:nvPr/>
            </p:nvSpPr>
            <p:spPr>
              <a:xfrm>
                <a:off x="3702424" y="9126757"/>
                <a:ext cx="490817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𝟓𝟎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8568F65-DA57-4DA3-946F-1B5AEB6B5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424" y="9126757"/>
                <a:ext cx="4908176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0EAA83E-5AB1-436E-A32F-95C1E0428C0B}"/>
                  </a:ext>
                </a:extLst>
              </p:cNvPr>
              <p:cNvSpPr txBox="1"/>
              <p:nvPr/>
            </p:nvSpPr>
            <p:spPr>
              <a:xfrm>
                <a:off x="8285673" y="8672739"/>
                <a:ext cx="4603376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0EAA83E-5AB1-436E-A32F-95C1E0428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673" y="8672739"/>
                <a:ext cx="4603376" cy="15991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6EC37072-A3BF-496D-A699-71098307BC4B}"/>
              </a:ext>
            </a:extLst>
          </p:cNvPr>
          <p:cNvSpPr txBox="1"/>
          <p:nvPr/>
        </p:nvSpPr>
        <p:spPr>
          <a:xfrm>
            <a:off x="2007092" y="10722953"/>
            <a:ext cx="23727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 ra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05E7295-9C20-4A3C-BF28-8A54AD8E4F46}"/>
                  </a:ext>
                </a:extLst>
              </p:cNvPr>
              <p:cNvSpPr txBox="1"/>
              <p:nvPr/>
            </p:nvSpPr>
            <p:spPr>
              <a:xfrm>
                <a:off x="4149933" y="10771724"/>
                <a:ext cx="429857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𝒘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sz="40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05E7295-9C20-4A3C-BF28-8A54AD8E4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933" y="10771724"/>
                <a:ext cx="4298576" cy="707886"/>
              </a:xfrm>
              <a:prstGeom prst="rect">
                <a:avLst/>
              </a:prstGeom>
              <a:blipFill>
                <a:blip r:embed="rId6"/>
                <a:stretch>
                  <a:fillRect t="-16379" r="-426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160B554-1449-47A8-963C-EF4FA16CABDE}"/>
                  </a:ext>
                </a:extLst>
              </p:cNvPr>
              <p:cNvSpPr txBox="1"/>
              <p:nvPr/>
            </p:nvSpPr>
            <p:spPr>
              <a:xfrm>
                <a:off x="8142129" y="10710169"/>
                <a:ext cx="6889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)−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160B554-1449-47A8-963C-EF4FA16CA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129" y="10710169"/>
                <a:ext cx="688937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37686A0-7B87-430A-9CAD-9829A3538BE7}"/>
                  </a:ext>
                </a:extLst>
              </p:cNvPr>
              <p:cNvSpPr txBox="1"/>
              <p:nvPr/>
            </p:nvSpPr>
            <p:spPr>
              <a:xfrm>
                <a:off x="14478000" y="10665957"/>
                <a:ext cx="3688976" cy="919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37686A0-7B87-430A-9CAD-9829A3538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0" y="10665957"/>
                <a:ext cx="3688976" cy="9194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3FC78D7-FC08-4812-AC3E-A00EF5BD2F13}"/>
                  </a:ext>
                </a:extLst>
              </p:cNvPr>
              <p:cNvSpPr txBox="1"/>
              <p:nvPr/>
            </p:nvSpPr>
            <p:spPr>
              <a:xfrm>
                <a:off x="2045631" y="12039953"/>
                <a:ext cx="6432176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𝒘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3FC78D7-FC08-4812-AC3E-A00EF5BD2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31" y="12039953"/>
                <a:ext cx="6432176" cy="759375"/>
              </a:xfrm>
              <a:prstGeom prst="rect">
                <a:avLst/>
              </a:prstGeom>
              <a:blipFill>
                <a:blip r:embed="rId9"/>
                <a:stretch>
                  <a:fillRect l="-3886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59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2" grpId="0"/>
      <p:bldP spid="93" grpId="0"/>
      <p:bldP spid="96" grpId="0"/>
      <p:bldP spid="97" grpId="0"/>
      <p:bldP spid="98" grpId="0"/>
      <p:bldP spid="99" grpId="0"/>
      <p:bldP spid="102" grpId="0"/>
      <p:bldP spid="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3944599" cy="830997"/>
            <a:chOff x="-288924" y="1892299"/>
            <a:chExt cx="13944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9960" y="1892299"/>
              <a:ext cx="1141571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DẠNG BÀI TẬP THƯỜNG GẶP.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7391400"/>
            <a:ext cx="21819676" cy="5867401"/>
            <a:chOff x="1270511" y="5867400"/>
            <a:chExt cx="21819676" cy="649128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21967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3CECF82-DCD4-4DA6-95BA-F7A8A800F318}"/>
              </a:ext>
            </a:extLst>
          </p:cNvPr>
          <p:cNvGrpSpPr/>
          <p:nvPr/>
        </p:nvGrpSpPr>
        <p:grpSpPr>
          <a:xfrm>
            <a:off x="187626" y="2577017"/>
            <a:ext cx="21536323" cy="861774"/>
            <a:chOff x="644526" y="2766774"/>
            <a:chExt cx="21536323" cy="86177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D30E7AF-0A22-424C-8469-84653481A75A}"/>
                </a:ext>
              </a:extLst>
            </p:cNvPr>
            <p:cNvSpPr txBox="1"/>
            <p:nvPr/>
          </p:nvSpPr>
          <p:spPr>
            <a:xfrm>
              <a:off x="1906586" y="2766774"/>
              <a:ext cx="202742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diễn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phức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0" name="Rounded Rectangle 7">
              <a:extLst>
                <a:ext uri="{FF2B5EF4-FFF2-40B4-BE49-F238E27FC236}">
                  <a16:creationId xmlns:a16="http://schemas.microsoft.com/office/drawing/2014/main" id="{00FA90CF-9E8A-440D-96A6-240DA8DEAF0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EEE97AB-1B1D-4122-9034-1A328221A60A}"/>
                </a:ext>
              </a:extLst>
            </p:cNvPr>
            <p:cNvSpPr txBox="1"/>
            <p:nvPr/>
          </p:nvSpPr>
          <p:spPr>
            <a:xfrm>
              <a:off x="992187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DEDF9D-3496-4262-9DC9-5F13606BEF38}"/>
              </a:ext>
            </a:extLst>
          </p:cNvPr>
          <p:cNvGrpSpPr/>
          <p:nvPr/>
        </p:nvGrpSpPr>
        <p:grpSpPr>
          <a:xfrm>
            <a:off x="1271088" y="3429000"/>
            <a:ext cx="22774070" cy="3683393"/>
            <a:chOff x="1271088" y="3571207"/>
            <a:chExt cx="22774070" cy="3683393"/>
          </a:xfrm>
        </p:grpSpPr>
        <p:grpSp>
          <p:nvGrpSpPr>
            <p:cNvPr id="61" name="Group 54"/>
            <p:cNvGrpSpPr/>
            <p:nvPr/>
          </p:nvGrpSpPr>
          <p:grpSpPr>
            <a:xfrm>
              <a:off x="1271088" y="3571207"/>
              <a:ext cx="21901414" cy="3683393"/>
              <a:chOff x="1268078" y="3405486"/>
              <a:chExt cx="21901414" cy="3520144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1327665" y="3754371"/>
                <a:ext cx="21841827" cy="3171259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3" name="Group 67"/>
              <p:cNvGrpSpPr/>
              <p:nvPr/>
            </p:nvGrpSpPr>
            <p:grpSpPr>
              <a:xfrm>
                <a:off x="1268078" y="3405486"/>
                <a:ext cx="3313582" cy="940513"/>
                <a:chOff x="1311958" y="3405486"/>
                <a:chExt cx="3313582" cy="940513"/>
              </a:xfrm>
            </p:grpSpPr>
            <p:sp>
              <p:nvSpPr>
                <p:cNvPr id="64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018736" y="3570768"/>
                  <a:ext cx="2606804" cy="7647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10</a:t>
                  </a:r>
                </a:p>
              </p:txBody>
            </p:sp>
            <p:grpSp>
              <p:nvGrpSpPr>
                <p:cNvPr id="66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8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9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0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1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2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6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7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8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9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1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2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3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4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5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6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7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8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9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0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1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3462828-6C1E-4855-AFD3-F6DB75A4A39A}"/>
                    </a:ext>
                  </a:extLst>
                </p:cNvPr>
                <p:cNvSpPr txBox="1"/>
                <p:nvPr/>
              </p:nvSpPr>
              <p:spPr>
                <a:xfrm>
                  <a:off x="2203331" y="4455367"/>
                  <a:ext cx="21841827" cy="20163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phần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ảo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âm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400" b="1" dirty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. 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diễn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học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liên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𝒘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3462828-6C1E-4855-AFD3-F6DB75A4A3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3331" y="4455367"/>
                  <a:ext cx="21841827" cy="2016386"/>
                </a:xfrm>
                <a:prstGeom prst="rect">
                  <a:avLst/>
                </a:prstGeom>
                <a:blipFill>
                  <a:blip r:embed="rId3"/>
                  <a:stretch>
                    <a:fillRect l="-1116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C6E8DB29-AD4D-494F-AD42-746817B9A3DE}"/>
              </a:ext>
            </a:extLst>
          </p:cNvPr>
          <p:cNvSpPr txBox="1"/>
          <p:nvPr/>
        </p:nvSpPr>
        <p:spPr>
          <a:xfrm>
            <a:off x="2153622" y="8813828"/>
            <a:ext cx="24697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3FC02F6-4591-4DBE-87EF-C06DD3F85366}"/>
                  </a:ext>
                </a:extLst>
              </p:cNvPr>
              <p:cNvSpPr txBox="1"/>
              <p:nvPr/>
            </p:nvSpPr>
            <p:spPr>
              <a:xfrm>
                <a:off x="4311417" y="8806164"/>
                <a:ext cx="452717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3FC02F6-4591-4DBE-87EF-C06DD3F85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417" y="8806164"/>
                <a:ext cx="4527176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5F9CDC0-A063-4946-A71B-8693EAB3CBD8}"/>
                  </a:ext>
                </a:extLst>
              </p:cNvPr>
              <p:cNvSpPr txBox="1"/>
              <p:nvPr/>
            </p:nvSpPr>
            <p:spPr>
              <a:xfrm>
                <a:off x="8693526" y="8383044"/>
                <a:ext cx="4603376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5F9CDC0-A063-4946-A71B-8693EAB3C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526" y="8383044"/>
                <a:ext cx="4603376" cy="1599156"/>
              </a:xfrm>
              <a:prstGeom prst="rect">
                <a:avLst/>
              </a:prstGeom>
              <a:blipFill>
                <a:blip r:embed="rId5"/>
                <a:stretch>
                  <a:fillRect r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A59E2A0-2C2D-48C5-AFD1-3D85DB4493AE}"/>
                  </a:ext>
                </a:extLst>
              </p:cNvPr>
              <p:cNvSpPr txBox="1"/>
              <p:nvPr/>
            </p:nvSpPr>
            <p:spPr>
              <a:xfrm>
                <a:off x="2153622" y="10439400"/>
                <a:ext cx="743189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𝒘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A59E2A0-2C2D-48C5-AFD1-3D85DB449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622" y="10439400"/>
                <a:ext cx="7431890" cy="769441"/>
              </a:xfrm>
              <a:prstGeom prst="rect">
                <a:avLst/>
              </a:prstGeom>
              <a:blipFill>
                <a:blip r:embed="rId6"/>
                <a:stretch>
                  <a:fillRect l="-3281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8967144-46B4-42F3-8954-F8AACE3F4A29}"/>
                  </a:ext>
                </a:extLst>
              </p:cNvPr>
              <p:cNvSpPr txBox="1"/>
              <p:nvPr/>
            </p:nvSpPr>
            <p:spPr>
              <a:xfrm>
                <a:off x="7436224" y="10439400"/>
                <a:ext cx="60511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)(−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8967144-46B4-42F3-8954-F8AACE3F4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224" y="10439400"/>
                <a:ext cx="605117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DEAF858-D0F6-4EEB-BF08-702F21088D85}"/>
                  </a:ext>
                </a:extLst>
              </p:cNvPr>
              <p:cNvSpPr txBox="1"/>
              <p:nvPr/>
            </p:nvSpPr>
            <p:spPr>
              <a:xfrm>
                <a:off x="12481486" y="10439400"/>
                <a:ext cx="311037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DEAF858-D0F6-4EEB-BF08-702F21088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1486" y="10439400"/>
                <a:ext cx="311037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11CAD45-BB50-48DA-9509-6FCC9E310A6C}"/>
                  </a:ext>
                </a:extLst>
              </p:cNvPr>
              <p:cNvSpPr txBox="1"/>
              <p:nvPr/>
            </p:nvSpPr>
            <p:spPr>
              <a:xfrm>
                <a:off x="14036675" y="10439400"/>
                <a:ext cx="6203576" cy="919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bar>
                        <m:barPr>
                          <m:pos m:val="top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𝒘</m:t>
                          </m:r>
                        </m:e>
                      </m:ba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11CAD45-BB50-48DA-9509-6FCC9E310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675" y="10439400"/>
                <a:ext cx="6203576" cy="9194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56ABEB5-4C5F-447C-A379-F4446D6D93BA}"/>
                  </a:ext>
                </a:extLst>
              </p:cNvPr>
              <p:cNvSpPr txBox="1"/>
              <p:nvPr/>
            </p:nvSpPr>
            <p:spPr>
              <a:xfrm>
                <a:off x="2181696" y="11648896"/>
                <a:ext cx="4600104" cy="782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𝒘</m:t>
                            </m:r>
                          </m:e>
                        </m:ba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56ABEB5-4C5F-447C-A379-F4446D6D9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696" y="11648896"/>
                <a:ext cx="4600104" cy="782971"/>
              </a:xfrm>
              <a:prstGeom prst="rect">
                <a:avLst/>
              </a:prstGeom>
              <a:blipFill>
                <a:blip r:embed="rId10"/>
                <a:stretch>
                  <a:fillRect l="-5430" t="-18750" r="-3444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75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2" grpId="0"/>
      <p:bldP spid="93" grpId="0"/>
      <p:bldP spid="96" grpId="0"/>
      <p:bldP spid="97" grpId="0"/>
      <p:bldP spid="98" grpId="0"/>
      <p:bldP spid="99" grpId="0"/>
      <p:bldP spid="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3944599" cy="830997"/>
            <a:chOff x="-288924" y="1892299"/>
            <a:chExt cx="13944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9960" y="1892299"/>
              <a:ext cx="1141571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DẠNG BÀI TẬP THƯỜNG GẶP.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352826" y="6563990"/>
            <a:ext cx="21819676" cy="6781800"/>
            <a:chOff x="1270511" y="5867400"/>
            <a:chExt cx="21819676" cy="649128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21967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765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571208"/>
            <a:ext cx="21901414" cy="2604660"/>
            <a:chOff x="1268078" y="3405486"/>
            <a:chExt cx="21901414" cy="2604660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54371"/>
              <a:ext cx="21841827" cy="225577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66943" cy="944518"/>
              <a:chOff x="1311958" y="3405486"/>
              <a:chExt cx="3366943" cy="944518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072097" y="3549785"/>
                <a:ext cx="260680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3CECF82-DCD4-4DA6-95BA-F7A8A800F318}"/>
              </a:ext>
            </a:extLst>
          </p:cNvPr>
          <p:cNvGrpSpPr/>
          <p:nvPr/>
        </p:nvGrpSpPr>
        <p:grpSpPr>
          <a:xfrm>
            <a:off x="187626" y="2577017"/>
            <a:ext cx="14106345" cy="861774"/>
            <a:chOff x="644526" y="2766774"/>
            <a:chExt cx="14106345" cy="86177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D30E7AF-0A22-424C-8469-84653481A75A}"/>
                </a:ext>
              </a:extLst>
            </p:cNvPr>
            <p:cNvSpPr txBox="1"/>
            <p:nvPr/>
          </p:nvSpPr>
          <p:spPr>
            <a:xfrm>
              <a:off x="1906587" y="2766774"/>
              <a:ext cx="128442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kern="1200" dirty="0" err="1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4400" b="1" kern="1200" dirty="0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400" b="1" kern="1200" dirty="0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400" b="1" kern="1200" dirty="0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kern="1200" dirty="0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phức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0" name="Rounded Rectangle 7">
              <a:extLst>
                <a:ext uri="{FF2B5EF4-FFF2-40B4-BE49-F238E27FC236}">
                  <a16:creationId xmlns:a16="http://schemas.microsoft.com/office/drawing/2014/main" id="{00FA90CF-9E8A-440D-96A6-240DA8DEAF0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EEE97AB-1B1D-4122-9034-1A328221A60A}"/>
                </a:ext>
              </a:extLst>
            </p:cNvPr>
            <p:cNvSpPr txBox="1"/>
            <p:nvPr/>
          </p:nvSpPr>
          <p:spPr>
            <a:xfrm>
              <a:off x="992187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1C4123D-14DA-4D86-96E2-347CA21CB98E}"/>
                  </a:ext>
                </a:extLst>
              </p:cNvPr>
              <p:cNvSpPr txBox="1"/>
              <p:nvPr/>
            </p:nvSpPr>
            <p:spPr>
              <a:xfrm>
                <a:off x="4744645" y="4665748"/>
                <a:ext cx="17100176" cy="839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?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1C4123D-14DA-4D86-96E2-347CA21CB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645" y="4665748"/>
                <a:ext cx="17100176" cy="839974"/>
              </a:xfrm>
              <a:prstGeom prst="rect">
                <a:avLst/>
              </a:prstGeom>
              <a:blipFill>
                <a:blip r:embed="rId3"/>
                <a:stretch>
                  <a:fillRect l="-1426" t="-724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543BF44-580F-43BB-BB67-59F18750B611}"/>
                  </a:ext>
                </a:extLst>
              </p:cNvPr>
              <p:cNvSpPr txBox="1"/>
              <p:nvPr/>
            </p:nvSpPr>
            <p:spPr>
              <a:xfrm>
                <a:off x="5607424" y="7209304"/>
                <a:ext cx="6889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543BF44-580F-43BB-BB67-59F18750B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424" y="7209304"/>
                <a:ext cx="6889376" cy="769441"/>
              </a:xfrm>
              <a:prstGeom prst="rect">
                <a:avLst/>
              </a:prstGeom>
              <a:blipFill>
                <a:blip r:embed="rId4"/>
                <a:stretch>
                  <a:fillRect l="-362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53E2084B-2274-4BAC-B5B4-8EB019F611BF}"/>
              </a:ext>
            </a:extLst>
          </p:cNvPr>
          <p:cNvSpPr txBox="1"/>
          <p:nvPr/>
        </p:nvSpPr>
        <p:spPr>
          <a:xfrm>
            <a:off x="5580929" y="8721479"/>
            <a:ext cx="24428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9D30E01-42D4-485D-B0CC-429C6761E843}"/>
                  </a:ext>
                </a:extLst>
              </p:cNvPr>
              <p:cNvSpPr txBox="1"/>
              <p:nvPr/>
            </p:nvSpPr>
            <p:spPr>
              <a:xfrm>
                <a:off x="6952529" y="8178170"/>
                <a:ext cx="4728882" cy="18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9D30E01-42D4-485D-B0CC-429C6761E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529" y="8178170"/>
                <a:ext cx="4728882" cy="18509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258D5DD-091D-41F6-9BE8-277D38B274C9}"/>
                  </a:ext>
                </a:extLst>
              </p:cNvPr>
              <p:cNvSpPr txBox="1"/>
              <p:nvPr/>
            </p:nvSpPr>
            <p:spPr>
              <a:xfrm>
                <a:off x="10899241" y="8238856"/>
                <a:ext cx="6279776" cy="18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258D5DD-091D-41F6-9BE8-277D38B27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241" y="8238856"/>
                <a:ext cx="6279776" cy="18509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B8EC85C-F6EC-4E5E-9092-662E01941C00}"/>
                  </a:ext>
                </a:extLst>
              </p:cNvPr>
              <p:cNvSpPr txBox="1"/>
              <p:nvPr/>
            </p:nvSpPr>
            <p:spPr>
              <a:xfrm>
                <a:off x="10581676" y="10337641"/>
                <a:ext cx="3830248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B8EC85C-F6EC-4E5E-9092-662E01941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76" y="10337641"/>
                <a:ext cx="3830248" cy="16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1AD3F3C-F538-4BFC-BE85-10AB846CEC21}"/>
                  </a:ext>
                </a:extLst>
              </p:cNvPr>
              <p:cNvSpPr txBox="1"/>
              <p:nvPr/>
            </p:nvSpPr>
            <p:spPr>
              <a:xfrm>
                <a:off x="14141569" y="9861945"/>
                <a:ext cx="4298576" cy="2599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=−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1AD3F3C-F538-4BFC-BE85-10AB846CE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569" y="9861945"/>
                <a:ext cx="4298576" cy="25995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DDF495A-D4B1-4879-A640-E8CAECA500E9}"/>
                  </a:ext>
                </a:extLst>
              </p:cNvPr>
              <p:cNvSpPr txBox="1"/>
              <p:nvPr/>
            </p:nvSpPr>
            <p:spPr>
              <a:xfrm>
                <a:off x="5580929" y="12106631"/>
                <a:ext cx="64321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DDF495A-D4B1-4879-A640-E8CAECA50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929" y="12106631"/>
                <a:ext cx="6432176" cy="769441"/>
              </a:xfrm>
              <a:prstGeom prst="rect">
                <a:avLst/>
              </a:prstGeom>
              <a:blipFill>
                <a:blip r:embed="rId9"/>
                <a:stretch>
                  <a:fillRect l="-388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44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2" grpId="0"/>
      <p:bldP spid="93" grpId="0"/>
      <p:bldP spid="96" grpId="0"/>
      <p:bldP spid="97" grpId="0"/>
      <p:bldP spid="98" grpId="0"/>
      <p:bldP spid="99" grpId="0"/>
      <p:bldP spid="1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3944599" cy="830997"/>
            <a:chOff x="-288924" y="1892299"/>
            <a:chExt cx="13944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9960" y="1892299"/>
              <a:ext cx="1141571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DẠNG BÀI TẬP THƯỜNG GẶP.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6559281"/>
            <a:ext cx="21819676" cy="6553199"/>
            <a:chOff x="1270511" y="5867400"/>
            <a:chExt cx="21819676" cy="725000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97840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95609" y="3552763"/>
            <a:ext cx="21901414" cy="2771838"/>
            <a:chOff x="1268078" y="3405486"/>
            <a:chExt cx="21901414" cy="2771838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54372"/>
              <a:ext cx="21841827" cy="242295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407558" cy="942756"/>
              <a:chOff x="1311958" y="3405486"/>
              <a:chExt cx="3407558" cy="942756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112712" y="3548023"/>
                <a:ext cx="260680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3CECF82-DCD4-4DA6-95BA-F7A8A800F318}"/>
              </a:ext>
            </a:extLst>
          </p:cNvPr>
          <p:cNvGrpSpPr/>
          <p:nvPr/>
        </p:nvGrpSpPr>
        <p:grpSpPr>
          <a:xfrm>
            <a:off x="187626" y="2577017"/>
            <a:ext cx="14106345" cy="861774"/>
            <a:chOff x="644526" y="2766774"/>
            <a:chExt cx="14106345" cy="86177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D30E7AF-0A22-424C-8469-84653481A75A}"/>
                </a:ext>
              </a:extLst>
            </p:cNvPr>
            <p:cNvSpPr txBox="1"/>
            <p:nvPr/>
          </p:nvSpPr>
          <p:spPr>
            <a:xfrm>
              <a:off x="1906587" y="2766774"/>
              <a:ext cx="128442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kern="1200" dirty="0" err="1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4400" b="1" kern="1200" dirty="0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400" b="1" kern="1200" dirty="0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400" b="1" kern="1200" dirty="0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kern="1200" dirty="0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phức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0" name="Rounded Rectangle 7">
              <a:extLst>
                <a:ext uri="{FF2B5EF4-FFF2-40B4-BE49-F238E27FC236}">
                  <a16:creationId xmlns:a16="http://schemas.microsoft.com/office/drawing/2014/main" id="{00FA90CF-9E8A-440D-96A6-240DA8DEAF0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EEE97AB-1B1D-4122-9034-1A328221A60A}"/>
                </a:ext>
              </a:extLst>
            </p:cNvPr>
            <p:cNvSpPr txBox="1"/>
            <p:nvPr/>
          </p:nvSpPr>
          <p:spPr>
            <a:xfrm>
              <a:off x="992187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A15B44-8DE2-413D-9B7C-4F8918F675B5}"/>
                  </a:ext>
                </a:extLst>
              </p:cNvPr>
              <p:cNvSpPr txBox="1"/>
              <p:nvPr/>
            </p:nvSpPr>
            <p:spPr>
              <a:xfrm>
                <a:off x="5018819" y="4328639"/>
                <a:ext cx="14515587" cy="1461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bar>
                          <m:barPr>
                            <m:pos m:val="top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e>
                        </m:ba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𝒘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A15B44-8DE2-413D-9B7C-4F8918F67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819" y="4328639"/>
                <a:ext cx="14515587" cy="1461875"/>
              </a:xfrm>
              <a:prstGeom prst="rect">
                <a:avLst/>
              </a:prstGeom>
              <a:blipFill>
                <a:blip r:embed="rId3"/>
                <a:stretch>
                  <a:fillRect l="-1680" t="-8750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76E8186-EE3B-4829-AB3F-A1FBAB4AA346}"/>
                  </a:ext>
                </a:extLst>
              </p:cNvPr>
              <p:cNvSpPr txBox="1"/>
              <p:nvPr/>
            </p:nvSpPr>
            <p:spPr>
              <a:xfrm>
                <a:off x="5413319" y="7099911"/>
                <a:ext cx="6889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76E8186-EE3B-4829-AB3F-A1FBAB4AA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319" y="7099911"/>
                <a:ext cx="6889376" cy="769441"/>
              </a:xfrm>
              <a:prstGeom prst="rect">
                <a:avLst/>
              </a:prstGeom>
              <a:blipFill>
                <a:blip r:embed="rId4"/>
                <a:stretch>
                  <a:fillRect l="-354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25EFA270-507D-421B-A24D-0075152A236F}"/>
              </a:ext>
            </a:extLst>
          </p:cNvPr>
          <p:cNvSpPr txBox="1"/>
          <p:nvPr/>
        </p:nvSpPr>
        <p:spPr>
          <a:xfrm>
            <a:off x="5412619" y="8282506"/>
            <a:ext cx="25045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0DC02DA-6EA9-4730-ADCE-AF8C70452274}"/>
                  </a:ext>
                </a:extLst>
              </p:cNvPr>
              <p:cNvSpPr txBox="1"/>
              <p:nvPr/>
            </p:nvSpPr>
            <p:spPr>
              <a:xfrm>
                <a:off x="7159166" y="8024747"/>
                <a:ext cx="467957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𝒛</m:t>
                                      </m:r>
                                    </m:e>
                                  </m:ba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</m:d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</m:d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0DC02DA-6EA9-4730-ADCE-AF8C70452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166" y="8024747"/>
                <a:ext cx="4679576" cy="1602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BC7ED5A-FDA8-45A5-A575-62BDF084EEB1}"/>
                  </a:ext>
                </a:extLst>
              </p:cNvPr>
              <p:cNvSpPr txBox="1"/>
              <p:nvPr/>
            </p:nvSpPr>
            <p:spPr>
              <a:xfrm>
                <a:off x="10965783" y="8053468"/>
                <a:ext cx="559397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</m:d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𝒛</m:t>
                                      </m:r>
                                    </m:e>
                                  </m:ba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</m:d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BC7ED5A-FDA8-45A5-A575-62BDF084E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783" y="8053468"/>
                <a:ext cx="5593976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BD34525-472C-4851-8375-C4DBEBC1D45A}"/>
                  </a:ext>
                </a:extLst>
              </p:cNvPr>
              <p:cNvSpPr txBox="1"/>
              <p:nvPr/>
            </p:nvSpPr>
            <p:spPr>
              <a:xfrm>
                <a:off x="6434586" y="9716858"/>
                <a:ext cx="452717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𝒛</m:t>
                                      </m:r>
                                    </m:e>
                                  </m:ba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</m:d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BD34525-472C-4851-8375-C4DBEBC1D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586" y="9716858"/>
                <a:ext cx="4527176" cy="16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A885437-B0BD-4722-8CB2-24E04A4661CC}"/>
                  </a:ext>
                </a:extLst>
              </p:cNvPr>
              <p:cNvSpPr txBox="1"/>
              <p:nvPr/>
            </p:nvSpPr>
            <p:spPr>
              <a:xfrm>
                <a:off x="10496256" y="9756756"/>
                <a:ext cx="719417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&amp;(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A885437-B0BD-4722-8CB2-24E04A466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256" y="9756756"/>
                <a:ext cx="7194176" cy="1602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AB0D0A3-3331-4EED-B846-E8BFC5FC6433}"/>
                  </a:ext>
                </a:extLst>
              </p:cNvPr>
              <p:cNvSpPr txBox="1"/>
              <p:nvPr/>
            </p:nvSpPr>
            <p:spPr>
              <a:xfrm>
                <a:off x="16114689" y="9796654"/>
                <a:ext cx="4281445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AB0D0A3-3331-4EED-B846-E8BFC5FC6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4689" y="9796654"/>
                <a:ext cx="4281445" cy="1602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0AB11D75-A773-4EC7-930C-8251119CB7A6}"/>
                  </a:ext>
                </a:extLst>
              </p:cNvPr>
              <p:cNvSpPr txBox="1"/>
              <p:nvPr/>
            </p:nvSpPr>
            <p:spPr>
              <a:xfrm>
                <a:off x="6674747" y="11820887"/>
                <a:ext cx="4666129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𝒘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sz="40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0AB11D75-A773-4EC7-930C-8251119CB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747" y="11820887"/>
                <a:ext cx="4666129" cy="7218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98AB49EC-0F22-42DE-8115-4F0F49DC4436}"/>
                  </a:ext>
                </a:extLst>
              </p:cNvPr>
              <p:cNvSpPr txBox="1"/>
              <p:nvPr/>
            </p:nvSpPr>
            <p:spPr>
              <a:xfrm>
                <a:off x="10961762" y="11843635"/>
                <a:ext cx="3834132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98AB49EC-0F22-42DE-8115-4F0F49DC4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762" y="11843635"/>
                <a:ext cx="3834132" cy="784767"/>
              </a:xfrm>
              <a:prstGeom prst="rect">
                <a:avLst/>
              </a:prstGeom>
              <a:blipFill>
                <a:blip r:embed="rId11"/>
                <a:stretch>
                  <a:fillRect t="-15504" r="-3816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77DCBD-38A6-4E99-A6FD-A9EDF02C3082}"/>
                  </a:ext>
                </a:extLst>
              </p:cNvPr>
              <p:cNvSpPr txBox="1"/>
              <p:nvPr/>
            </p:nvSpPr>
            <p:spPr>
              <a:xfrm>
                <a:off x="14556255" y="11856997"/>
                <a:ext cx="2588098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77DCBD-38A6-4E99-A6FD-A9EDF02C3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6255" y="11856997"/>
                <a:ext cx="2588098" cy="784767"/>
              </a:xfrm>
              <a:prstGeom prst="rect">
                <a:avLst/>
              </a:prstGeom>
              <a:blipFill>
                <a:blip r:embed="rId12"/>
                <a:stretch>
                  <a:fillRect t="-16279" r="-919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16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92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30786" y="5779745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5755945" cy="830901"/>
            <a:chOff x="-288924" y="1892299"/>
            <a:chExt cx="5756986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8231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3380501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7587828" cy="908335"/>
              <a:chOff x="1175570" y="1834705"/>
              <a:chExt cx="8276920" cy="99082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121147" y="-1518800"/>
                <a:ext cx="836967" cy="78257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420044" y="1986115"/>
                <a:ext cx="7032446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1/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Sgk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Tr.142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0928ACCA-81C6-43F1-99EC-86338C21F297}"/>
              </a:ext>
            </a:extLst>
          </p:cNvPr>
          <p:cNvSpPr txBox="1"/>
          <p:nvPr/>
        </p:nvSpPr>
        <p:spPr>
          <a:xfrm>
            <a:off x="4953000" y="3723194"/>
            <a:ext cx="124161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các căn bậc hai phức của các số sau: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1F81D07-877A-475A-93EF-1FD734A499EF}"/>
                  </a:ext>
                </a:extLst>
              </p:cNvPr>
              <p:cNvSpPr txBox="1"/>
              <p:nvPr/>
            </p:nvSpPr>
            <p:spPr>
              <a:xfrm>
                <a:off x="6420970" y="4724123"/>
                <a:ext cx="9480176" cy="919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;−</m:t>
                      </m:r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;−</m:t>
                      </m:r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;−</m:t>
                      </m:r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𝟐𝟎</m:t>
                      </m:r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;−</m:t>
                      </m:r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𝟏𝟐𝟏</m:t>
                      </m:r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1F81D07-877A-475A-93EF-1FD734A49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970" y="4724123"/>
                <a:ext cx="9480176" cy="9194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46F845C9-5569-4EB0-AEA9-2835564CB529}"/>
              </a:ext>
            </a:extLst>
          </p:cNvPr>
          <p:cNvSpPr txBox="1"/>
          <p:nvPr/>
        </p:nvSpPr>
        <p:spPr>
          <a:xfrm>
            <a:off x="3281082" y="7074448"/>
            <a:ext cx="62797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 bậc hai của -7 là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BF69CEE-0280-4BE5-82DA-CFC8B5D6A968}"/>
                  </a:ext>
                </a:extLst>
              </p:cNvPr>
              <p:cNvSpPr txBox="1"/>
              <p:nvPr/>
            </p:nvSpPr>
            <p:spPr>
              <a:xfrm>
                <a:off x="9260822" y="7007976"/>
                <a:ext cx="3003178" cy="811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BF69CEE-0280-4BE5-82DA-CFC8B5D6A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822" y="7007976"/>
                <a:ext cx="3003178" cy="811825"/>
              </a:xfrm>
              <a:prstGeom prst="rect">
                <a:avLst/>
              </a:prstGeom>
              <a:blipFill>
                <a:blip r:embed="rId3"/>
                <a:stretch>
                  <a:fillRect t="-11278" b="-3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071AF83-9A31-4A68-99B0-E0B7699532B4}"/>
                  </a:ext>
                </a:extLst>
              </p:cNvPr>
              <p:cNvSpPr txBox="1"/>
              <p:nvPr/>
            </p:nvSpPr>
            <p:spPr>
              <a:xfrm>
                <a:off x="3281082" y="8158507"/>
                <a:ext cx="12416116" cy="813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 bậc hai của -8 là </a:t>
                </a:r>
                <a14:m>
                  <m:oMath xmlns:m="http://schemas.openxmlformats.org/officeDocument/2006/math"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071AF83-9A31-4A68-99B0-E0B769953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082" y="8158507"/>
                <a:ext cx="12416116" cy="813941"/>
              </a:xfrm>
              <a:prstGeom prst="rect">
                <a:avLst/>
              </a:prstGeom>
              <a:blipFill>
                <a:blip r:embed="rId4"/>
                <a:stretch>
                  <a:fillRect l="-1964" t="-10448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D0361D5-1F75-4656-90C1-3AE23DE7FD8D}"/>
                  </a:ext>
                </a:extLst>
              </p:cNvPr>
              <p:cNvSpPr txBox="1"/>
              <p:nvPr/>
            </p:nvSpPr>
            <p:spPr>
              <a:xfrm>
                <a:off x="3321424" y="9460786"/>
                <a:ext cx="12416116" cy="812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 bậc hai của -12 là </a:t>
                </a:r>
                <a14:m>
                  <m:oMath xmlns:m="http://schemas.openxmlformats.org/officeDocument/2006/math"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D0361D5-1F75-4656-90C1-3AE23DE7F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424" y="9460786"/>
                <a:ext cx="12416116" cy="812210"/>
              </a:xfrm>
              <a:prstGeom prst="rect">
                <a:avLst/>
              </a:prstGeom>
              <a:blipFill>
                <a:blip r:embed="rId5"/>
                <a:stretch>
                  <a:fillRect l="-2013" t="-11278" b="-3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36BCCCB-9826-4075-AD16-52A472433DFC}"/>
                  </a:ext>
                </a:extLst>
              </p:cNvPr>
              <p:cNvSpPr txBox="1"/>
              <p:nvPr/>
            </p:nvSpPr>
            <p:spPr>
              <a:xfrm>
                <a:off x="3352800" y="10578434"/>
                <a:ext cx="12416116" cy="817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 bậc hai của -20 là </a:t>
                </a:r>
                <a14:m>
                  <m:oMath xmlns:m="http://schemas.openxmlformats.org/officeDocument/2006/math"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36BCCCB-9826-4075-AD16-52A472433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0578434"/>
                <a:ext cx="12416116" cy="817660"/>
              </a:xfrm>
              <a:prstGeom prst="rect">
                <a:avLst/>
              </a:prstGeom>
              <a:blipFill>
                <a:blip r:embed="rId6"/>
                <a:stretch>
                  <a:fillRect l="-1964" t="-10448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B3D8-D391-400F-B65F-75B8283424D7}"/>
                  </a:ext>
                </a:extLst>
              </p:cNvPr>
              <p:cNvSpPr txBox="1"/>
              <p:nvPr/>
            </p:nvSpPr>
            <p:spPr>
              <a:xfrm>
                <a:off x="3352800" y="11883955"/>
                <a:ext cx="12416116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 bậc hai của -121 là </a:t>
                </a:r>
                <a14:m>
                  <m:oMath xmlns:m="http://schemas.openxmlformats.org/officeDocument/2006/math"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C0B3D8-D391-400F-B65F-75B828342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1883955"/>
                <a:ext cx="12416116" cy="759375"/>
              </a:xfrm>
              <a:prstGeom prst="rect">
                <a:avLst/>
              </a:prstGeom>
              <a:blipFill>
                <a:blip r:embed="rId7"/>
                <a:stretch>
                  <a:fillRect l="-1964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8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1" grpId="0"/>
      <p:bldP spid="63" grpId="0"/>
      <p:bldP spid="65" grpId="0"/>
      <p:bldP spid="67" grpId="0"/>
      <p:bldP spid="69" grpId="0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53565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5755945" cy="830901"/>
            <a:chOff x="-288924" y="1892299"/>
            <a:chExt cx="5756986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8231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3380501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7587828" cy="908335"/>
              <a:chOff x="1175570" y="1834705"/>
              <a:chExt cx="8276920" cy="99082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121147" y="-1518800"/>
                <a:ext cx="836967" cy="78257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420044" y="1986115"/>
                <a:ext cx="7032446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2/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Sgk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Tr.143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E22E7C7-F369-46C5-8BD5-36A375C619CC}"/>
              </a:ext>
            </a:extLst>
          </p:cNvPr>
          <p:cNvSpPr txBox="1"/>
          <p:nvPr/>
        </p:nvSpPr>
        <p:spPr>
          <a:xfrm>
            <a:off x="4876800" y="3577871"/>
            <a:ext cx="124161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các phương trình sau trên tập số phức: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A69945B-5F53-416E-A4DD-9256E690BB56}"/>
                  </a:ext>
                </a:extLst>
              </p:cNvPr>
              <p:cNvSpPr txBox="1"/>
              <p:nvPr/>
            </p:nvSpPr>
            <p:spPr>
              <a:xfrm>
                <a:off x="2119560" y="4572000"/>
                <a:ext cx="20359440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en-US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A69945B-5F53-416E-A4DD-9256E690B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560" y="4572000"/>
                <a:ext cx="20359440" cy="773417"/>
              </a:xfrm>
              <a:prstGeom prst="rect">
                <a:avLst/>
              </a:prstGeom>
              <a:blipFill>
                <a:blip r:embed="rId2"/>
                <a:stretch>
                  <a:fillRect l="-122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F40F12D-333D-4454-862C-5FC23AB6E5EA}"/>
                  </a:ext>
                </a:extLst>
              </p:cNvPr>
              <p:cNvSpPr txBox="1"/>
              <p:nvPr/>
            </p:nvSpPr>
            <p:spPr>
              <a:xfrm>
                <a:off x="2325751" y="7001599"/>
                <a:ext cx="6736976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F40F12D-333D-4454-862C-5FC23AB6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751" y="7001599"/>
                <a:ext cx="6736976" cy="773417"/>
              </a:xfrm>
              <a:prstGeom prst="rect">
                <a:avLst/>
              </a:prstGeom>
              <a:blipFill>
                <a:blip r:embed="rId3"/>
                <a:stretch>
                  <a:fillRect l="-371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D70093A4-3AC7-4476-A8F1-502FD515514E}"/>
              </a:ext>
            </a:extLst>
          </p:cNvPr>
          <p:cNvSpPr txBox="1"/>
          <p:nvPr/>
        </p:nvSpPr>
        <p:spPr>
          <a:xfrm>
            <a:off x="1875490" y="8109067"/>
            <a:ext cx="2241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A64B83A-DC7F-45A3-B554-338F5B55FE95}"/>
                  </a:ext>
                </a:extLst>
              </p:cNvPr>
              <p:cNvSpPr txBox="1"/>
              <p:nvPr/>
            </p:nvSpPr>
            <p:spPr>
              <a:xfrm>
                <a:off x="3810000" y="8113514"/>
                <a:ext cx="1085177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−(−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).(−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)=−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A64B83A-DC7F-45A3-B554-338F5B55F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8113514"/>
                <a:ext cx="10851776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EF17E198-0D71-4FA7-9D74-17000BC0352D}"/>
              </a:ext>
            </a:extLst>
          </p:cNvPr>
          <p:cNvSpPr txBox="1"/>
          <p:nvPr/>
        </p:nvSpPr>
        <p:spPr>
          <a:xfrm>
            <a:off x="2119560" y="9195720"/>
            <a:ext cx="14433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15D4C3E-32A2-4596-B532-C0DE2C880178}"/>
                  </a:ext>
                </a:extLst>
              </p:cNvPr>
              <p:cNvSpPr txBox="1"/>
              <p:nvPr/>
            </p:nvSpPr>
            <p:spPr>
              <a:xfrm>
                <a:off x="3239822" y="10377687"/>
                <a:ext cx="7270376" cy="1518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15D4C3E-32A2-4596-B532-C0DE2C880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822" y="10377687"/>
                <a:ext cx="7270376" cy="15188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49F8E10-115A-41DA-A40C-98FD04F1385C}"/>
                  </a:ext>
                </a:extLst>
              </p:cNvPr>
              <p:cNvSpPr txBox="1"/>
              <p:nvPr/>
            </p:nvSpPr>
            <p:spPr>
              <a:xfrm>
                <a:off x="10363200" y="10363200"/>
                <a:ext cx="7746278" cy="1431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49F8E10-115A-41DA-A40C-98FD04F13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10363200"/>
                <a:ext cx="7746278" cy="1431161"/>
              </a:xfrm>
              <a:prstGeom prst="rect">
                <a:avLst/>
              </a:prstGeom>
              <a:blipFill>
                <a:blip r:embed="rId6"/>
                <a:stretch>
                  <a:fillRect b="-1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78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/>
      <p:bldP spid="45" grpId="0"/>
      <p:bldP spid="46" grpId="0"/>
      <p:bldP spid="47" grpId="0"/>
      <p:bldP spid="48" grpId="0"/>
      <p:bldP spid="49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53565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5755945" cy="830901"/>
            <a:chOff x="-288924" y="1892299"/>
            <a:chExt cx="5756986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8231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3380501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7587828" cy="908335"/>
              <a:chOff x="1175570" y="1834705"/>
              <a:chExt cx="8276920" cy="99082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121147" y="-1518800"/>
                <a:ext cx="836967" cy="78257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420044" y="1986115"/>
                <a:ext cx="7032446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2/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Sgk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Tr.143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E22E7C7-F369-46C5-8BD5-36A375C619CC}"/>
              </a:ext>
            </a:extLst>
          </p:cNvPr>
          <p:cNvSpPr txBox="1"/>
          <p:nvPr/>
        </p:nvSpPr>
        <p:spPr>
          <a:xfrm>
            <a:off x="4876800" y="3577871"/>
            <a:ext cx="124161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các phương trình sau trên tập số phức: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A69945B-5F53-416E-A4DD-9256E690BB56}"/>
                  </a:ext>
                </a:extLst>
              </p:cNvPr>
              <p:cNvSpPr txBox="1"/>
              <p:nvPr/>
            </p:nvSpPr>
            <p:spPr>
              <a:xfrm>
                <a:off x="2119560" y="4572000"/>
                <a:ext cx="20359440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en-US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A69945B-5F53-416E-A4DD-9256E690B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560" y="4572000"/>
                <a:ext cx="20359440" cy="773417"/>
              </a:xfrm>
              <a:prstGeom prst="rect">
                <a:avLst/>
              </a:prstGeom>
              <a:blipFill>
                <a:blip r:embed="rId2"/>
                <a:stretch>
                  <a:fillRect l="-122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D70093A4-3AC7-4476-A8F1-502FD515514E}"/>
              </a:ext>
            </a:extLst>
          </p:cNvPr>
          <p:cNvSpPr txBox="1"/>
          <p:nvPr/>
        </p:nvSpPr>
        <p:spPr>
          <a:xfrm>
            <a:off x="1875490" y="8109067"/>
            <a:ext cx="2241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17E198-0D71-4FA7-9D74-17000BC0352D}"/>
              </a:ext>
            </a:extLst>
          </p:cNvPr>
          <p:cNvSpPr txBox="1"/>
          <p:nvPr/>
        </p:nvSpPr>
        <p:spPr>
          <a:xfrm>
            <a:off x="2119560" y="9195720"/>
            <a:ext cx="14433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D1F1ED7-AA43-4547-BD35-F5D02DA93511}"/>
                  </a:ext>
                </a:extLst>
              </p:cNvPr>
              <p:cNvSpPr txBox="1"/>
              <p:nvPr/>
            </p:nvSpPr>
            <p:spPr>
              <a:xfrm>
                <a:off x="2279224" y="7059800"/>
                <a:ext cx="559397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D1F1ED7-AA43-4547-BD35-F5D02DA9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224" y="7059800"/>
                <a:ext cx="5593976" cy="784767"/>
              </a:xfrm>
              <a:prstGeom prst="rect">
                <a:avLst/>
              </a:prstGeom>
              <a:blipFill>
                <a:blip r:embed="rId3"/>
                <a:stretch>
                  <a:fillRect l="-4466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2CCB2B5-992E-4AD5-89AC-55010F8FAB81}"/>
                  </a:ext>
                </a:extLst>
              </p:cNvPr>
              <p:cNvSpPr txBox="1"/>
              <p:nvPr/>
            </p:nvSpPr>
            <p:spPr>
              <a:xfrm>
                <a:off x="3182054" y="8118256"/>
                <a:ext cx="10750978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𝟒𝟕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𝟒𝟕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2CCB2B5-992E-4AD5-89AC-55010F8FA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054" y="8118256"/>
                <a:ext cx="10750978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5814E21-6140-4C80-8C57-2F1FA3F83701}"/>
                  </a:ext>
                </a:extLst>
              </p:cNvPr>
              <p:cNvSpPr txBox="1"/>
              <p:nvPr/>
            </p:nvSpPr>
            <p:spPr>
              <a:xfrm>
                <a:off x="2946772" y="10329268"/>
                <a:ext cx="8870576" cy="1513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𝟏𝟒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𝟏𝟒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5814E21-6140-4C80-8C57-2F1FA3F83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772" y="10329268"/>
                <a:ext cx="8870576" cy="15136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8D64990-3844-451F-BB77-991984A9C658}"/>
                  </a:ext>
                </a:extLst>
              </p:cNvPr>
              <p:cNvSpPr txBox="1"/>
              <p:nvPr/>
            </p:nvSpPr>
            <p:spPr>
              <a:xfrm>
                <a:off x="11582400" y="10298206"/>
                <a:ext cx="9448800" cy="1426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𝟒𝟕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𝟒𝟕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8D64990-3844-451F-BB77-991984A9C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10298206"/>
                <a:ext cx="9448800" cy="1426416"/>
              </a:xfrm>
              <a:prstGeom prst="rect">
                <a:avLst/>
              </a:prstGeom>
              <a:blipFill>
                <a:blip r:embed="rId6"/>
                <a:stretch>
                  <a:fillRect b="-10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96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38" grpId="0"/>
      <p:bldP spid="40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KIỂM TRA KIẾN THỨC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EACABE-4493-4700-BD88-F9CE016A6B69}"/>
              </a:ext>
            </a:extLst>
          </p:cNvPr>
          <p:cNvGrpSpPr/>
          <p:nvPr/>
        </p:nvGrpSpPr>
        <p:grpSpPr>
          <a:xfrm>
            <a:off x="702130" y="2661349"/>
            <a:ext cx="22325581" cy="2729920"/>
            <a:chOff x="702130" y="2661349"/>
            <a:chExt cx="22325581" cy="2729920"/>
          </a:xfrm>
        </p:grpSpPr>
        <p:sp>
          <p:nvSpPr>
            <p:cNvPr id="39" name="Rounded Rectangle 38"/>
            <p:cNvSpPr/>
            <p:nvPr/>
          </p:nvSpPr>
          <p:spPr>
            <a:xfrm>
              <a:off x="1158985" y="3016798"/>
              <a:ext cx="21868726" cy="2360933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99053" y="4785975"/>
              <a:ext cx="19977921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920256" y="2706844"/>
              <a:ext cx="4193447" cy="826634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1060481" y="3138084"/>
              <a:ext cx="324357" cy="83852"/>
            </a:xfrm>
            <a:custGeom>
              <a:avLst/>
              <a:gdLst>
                <a:gd name="T0" fmla="*/ 6 w 97"/>
                <a:gd name="T1" fmla="*/ 24 h 24"/>
                <a:gd name="T2" fmla="*/ 0 w 97"/>
                <a:gd name="T3" fmla="*/ 18 h 24"/>
                <a:gd name="T4" fmla="*/ 0 w 97"/>
                <a:gd name="T5" fmla="*/ 6 h 24"/>
                <a:gd name="T6" fmla="*/ 6 w 97"/>
                <a:gd name="T7" fmla="*/ 0 h 24"/>
                <a:gd name="T8" fmla="*/ 91 w 97"/>
                <a:gd name="T9" fmla="*/ 0 h 24"/>
                <a:gd name="T10" fmla="*/ 97 w 97"/>
                <a:gd name="T11" fmla="*/ 6 h 24"/>
                <a:gd name="T12" fmla="*/ 97 w 97"/>
                <a:gd name="T13" fmla="*/ 18 h 24"/>
                <a:gd name="T14" fmla="*/ 91 w 97"/>
                <a:gd name="T15" fmla="*/ 24 h 24"/>
                <a:gd name="T16" fmla="*/ 6 w 97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4">
                  <a:moveTo>
                    <a:pt x="6" y="24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5" y="0"/>
                    <a:pt x="97" y="3"/>
                    <a:pt x="97" y="6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21"/>
                    <a:pt x="95" y="24"/>
                    <a:pt x="91" y="24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1040651" y="3117121"/>
              <a:ext cx="364017" cy="127276"/>
            </a:xfrm>
            <a:custGeom>
              <a:avLst/>
              <a:gdLst>
                <a:gd name="T0" fmla="*/ 97 w 109"/>
                <a:gd name="T1" fmla="*/ 12 h 36"/>
                <a:gd name="T2" fmla="*/ 97 w 109"/>
                <a:gd name="T3" fmla="*/ 24 h 36"/>
                <a:gd name="T4" fmla="*/ 12 w 109"/>
                <a:gd name="T5" fmla="*/ 24 h 36"/>
                <a:gd name="T6" fmla="*/ 12 w 109"/>
                <a:gd name="T7" fmla="*/ 12 h 36"/>
                <a:gd name="T8" fmla="*/ 97 w 109"/>
                <a:gd name="T9" fmla="*/ 12 h 36"/>
                <a:gd name="T10" fmla="*/ 97 w 109"/>
                <a:gd name="T11" fmla="*/ 0 h 36"/>
                <a:gd name="T12" fmla="*/ 12 w 109"/>
                <a:gd name="T13" fmla="*/ 0 h 36"/>
                <a:gd name="T14" fmla="*/ 0 w 109"/>
                <a:gd name="T15" fmla="*/ 12 h 36"/>
                <a:gd name="T16" fmla="*/ 0 w 109"/>
                <a:gd name="T17" fmla="*/ 24 h 36"/>
                <a:gd name="T18" fmla="*/ 12 w 109"/>
                <a:gd name="T19" fmla="*/ 36 h 36"/>
                <a:gd name="T20" fmla="*/ 97 w 109"/>
                <a:gd name="T21" fmla="*/ 36 h 36"/>
                <a:gd name="T22" fmla="*/ 109 w 109"/>
                <a:gd name="T23" fmla="*/ 24 h 36"/>
                <a:gd name="T24" fmla="*/ 109 w 109"/>
                <a:gd name="T25" fmla="*/ 12 h 36"/>
                <a:gd name="T26" fmla="*/ 97 w 109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36">
                  <a:moveTo>
                    <a:pt x="97" y="12"/>
                  </a:moveTo>
                  <a:cubicBezTo>
                    <a:pt x="97" y="24"/>
                    <a:pt x="97" y="24"/>
                    <a:pt x="97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7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0"/>
                    <a:pt x="5" y="36"/>
                    <a:pt x="1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104" y="36"/>
                    <a:pt x="109" y="30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1060481" y="3208460"/>
              <a:ext cx="324357" cy="85350"/>
            </a:xfrm>
            <a:custGeom>
              <a:avLst/>
              <a:gdLst>
                <a:gd name="T0" fmla="*/ 6 w 97"/>
                <a:gd name="T1" fmla="*/ 24 h 24"/>
                <a:gd name="T2" fmla="*/ 0 w 97"/>
                <a:gd name="T3" fmla="*/ 18 h 24"/>
                <a:gd name="T4" fmla="*/ 0 w 97"/>
                <a:gd name="T5" fmla="*/ 6 h 24"/>
                <a:gd name="T6" fmla="*/ 6 w 97"/>
                <a:gd name="T7" fmla="*/ 0 h 24"/>
                <a:gd name="T8" fmla="*/ 91 w 97"/>
                <a:gd name="T9" fmla="*/ 0 h 24"/>
                <a:gd name="T10" fmla="*/ 97 w 97"/>
                <a:gd name="T11" fmla="*/ 6 h 24"/>
                <a:gd name="T12" fmla="*/ 97 w 97"/>
                <a:gd name="T13" fmla="*/ 18 h 24"/>
                <a:gd name="T14" fmla="*/ 91 w 97"/>
                <a:gd name="T15" fmla="*/ 24 h 24"/>
                <a:gd name="T16" fmla="*/ 6 w 97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4">
                  <a:moveTo>
                    <a:pt x="6" y="24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5" y="0"/>
                    <a:pt x="97" y="3"/>
                    <a:pt x="97" y="6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21"/>
                    <a:pt x="95" y="24"/>
                    <a:pt x="91" y="24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1040651" y="3187498"/>
              <a:ext cx="364017" cy="127276"/>
            </a:xfrm>
            <a:custGeom>
              <a:avLst/>
              <a:gdLst>
                <a:gd name="T0" fmla="*/ 97 w 109"/>
                <a:gd name="T1" fmla="*/ 12 h 36"/>
                <a:gd name="T2" fmla="*/ 97 w 109"/>
                <a:gd name="T3" fmla="*/ 24 h 36"/>
                <a:gd name="T4" fmla="*/ 12 w 109"/>
                <a:gd name="T5" fmla="*/ 24 h 36"/>
                <a:gd name="T6" fmla="*/ 12 w 109"/>
                <a:gd name="T7" fmla="*/ 12 h 36"/>
                <a:gd name="T8" fmla="*/ 97 w 109"/>
                <a:gd name="T9" fmla="*/ 12 h 36"/>
                <a:gd name="T10" fmla="*/ 97 w 109"/>
                <a:gd name="T11" fmla="*/ 0 h 36"/>
                <a:gd name="T12" fmla="*/ 12 w 109"/>
                <a:gd name="T13" fmla="*/ 0 h 36"/>
                <a:gd name="T14" fmla="*/ 0 w 109"/>
                <a:gd name="T15" fmla="*/ 12 h 36"/>
                <a:gd name="T16" fmla="*/ 0 w 109"/>
                <a:gd name="T17" fmla="*/ 24 h 36"/>
                <a:gd name="T18" fmla="*/ 12 w 109"/>
                <a:gd name="T19" fmla="*/ 36 h 36"/>
                <a:gd name="T20" fmla="*/ 97 w 109"/>
                <a:gd name="T21" fmla="*/ 36 h 36"/>
                <a:gd name="T22" fmla="*/ 109 w 109"/>
                <a:gd name="T23" fmla="*/ 24 h 36"/>
                <a:gd name="T24" fmla="*/ 109 w 109"/>
                <a:gd name="T25" fmla="*/ 12 h 36"/>
                <a:gd name="T26" fmla="*/ 97 w 109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36">
                  <a:moveTo>
                    <a:pt x="97" y="12"/>
                  </a:moveTo>
                  <a:cubicBezTo>
                    <a:pt x="97" y="24"/>
                    <a:pt x="97" y="24"/>
                    <a:pt x="97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7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5" y="36"/>
                    <a:pt x="1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104" y="36"/>
                    <a:pt x="109" y="31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Freeform 49"/>
            <p:cNvSpPr>
              <a:spLocks/>
            </p:cNvSpPr>
            <p:nvPr/>
          </p:nvSpPr>
          <p:spPr bwMode="auto">
            <a:xfrm>
              <a:off x="1026487" y="2756258"/>
              <a:ext cx="235123" cy="239577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1003825" y="2733797"/>
              <a:ext cx="280448" cy="283001"/>
            </a:xfrm>
            <a:custGeom>
              <a:avLst/>
              <a:gdLst>
                <a:gd name="T0" fmla="*/ 29 w 84"/>
                <a:gd name="T1" fmla="*/ 12 h 80"/>
                <a:gd name="T2" fmla="*/ 34 w 84"/>
                <a:gd name="T3" fmla="*/ 13 h 80"/>
                <a:gd name="T4" fmla="*/ 68 w 84"/>
                <a:gd name="T5" fmla="*/ 48 h 80"/>
                <a:gd name="T6" fmla="*/ 68 w 84"/>
                <a:gd name="T7" fmla="*/ 57 h 80"/>
                <a:gd name="T8" fmla="*/ 57 w 84"/>
                <a:gd name="T9" fmla="*/ 68 h 80"/>
                <a:gd name="T10" fmla="*/ 13 w 84"/>
                <a:gd name="T11" fmla="*/ 25 h 80"/>
                <a:gd name="T12" fmla="*/ 25 w 84"/>
                <a:gd name="T13" fmla="*/ 13 h 80"/>
                <a:gd name="T14" fmla="*/ 29 w 84"/>
                <a:gd name="T15" fmla="*/ 12 h 80"/>
                <a:gd name="T16" fmla="*/ 29 w 84"/>
                <a:gd name="T17" fmla="*/ 0 h 80"/>
                <a:gd name="T18" fmla="*/ 16 w 84"/>
                <a:gd name="T19" fmla="*/ 5 h 80"/>
                <a:gd name="T20" fmla="*/ 5 w 84"/>
                <a:gd name="T21" fmla="*/ 16 h 80"/>
                <a:gd name="T22" fmla="*/ 5 w 84"/>
                <a:gd name="T23" fmla="*/ 33 h 80"/>
                <a:gd name="T24" fmla="*/ 48 w 84"/>
                <a:gd name="T25" fmla="*/ 77 h 80"/>
                <a:gd name="T26" fmla="*/ 57 w 84"/>
                <a:gd name="T27" fmla="*/ 80 h 80"/>
                <a:gd name="T28" fmla="*/ 57 w 84"/>
                <a:gd name="T29" fmla="*/ 80 h 80"/>
                <a:gd name="T30" fmla="*/ 65 w 84"/>
                <a:gd name="T31" fmla="*/ 77 h 80"/>
                <a:gd name="T32" fmla="*/ 77 w 84"/>
                <a:gd name="T33" fmla="*/ 65 h 80"/>
                <a:gd name="T34" fmla="*/ 77 w 84"/>
                <a:gd name="T35" fmla="*/ 39 h 80"/>
                <a:gd name="T36" fmla="*/ 42 w 84"/>
                <a:gd name="T37" fmla="*/ 5 h 80"/>
                <a:gd name="T38" fmla="*/ 29 w 84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0">
                  <a:moveTo>
                    <a:pt x="29" y="12"/>
                  </a:moveTo>
                  <a:cubicBezTo>
                    <a:pt x="31" y="12"/>
                    <a:pt x="33" y="12"/>
                    <a:pt x="34" y="13"/>
                  </a:cubicBezTo>
                  <a:cubicBezTo>
                    <a:pt x="34" y="13"/>
                    <a:pt x="34" y="13"/>
                    <a:pt x="68" y="48"/>
                  </a:cubicBezTo>
                  <a:cubicBezTo>
                    <a:pt x="71" y="50"/>
                    <a:pt x="71" y="54"/>
                    <a:pt x="68" y="57"/>
                  </a:cubicBezTo>
                  <a:cubicBezTo>
                    <a:pt x="68" y="57"/>
                    <a:pt x="68" y="57"/>
                    <a:pt x="57" y="68"/>
                  </a:cubicBezTo>
                  <a:cubicBezTo>
                    <a:pt x="57" y="68"/>
                    <a:pt x="57" y="68"/>
                    <a:pt x="13" y="25"/>
                  </a:cubicBezTo>
                  <a:cubicBezTo>
                    <a:pt x="13" y="25"/>
                    <a:pt x="13" y="25"/>
                    <a:pt x="25" y="13"/>
                  </a:cubicBezTo>
                  <a:cubicBezTo>
                    <a:pt x="26" y="12"/>
                    <a:pt x="28" y="12"/>
                    <a:pt x="29" y="12"/>
                  </a:cubicBezTo>
                  <a:moveTo>
                    <a:pt x="29" y="0"/>
                  </a:moveTo>
                  <a:cubicBezTo>
                    <a:pt x="24" y="0"/>
                    <a:pt x="20" y="2"/>
                    <a:pt x="16" y="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1"/>
                    <a:pt x="0" y="29"/>
                    <a:pt x="5" y="33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0" y="79"/>
                    <a:pt x="53" y="80"/>
                    <a:pt x="57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60" y="80"/>
                    <a:pt x="63" y="79"/>
                    <a:pt x="65" y="77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84" y="58"/>
                    <a:pt x="84" y="47"/>
                    <a:pt x="77" y="3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39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721960" y="2819147"/>
              <a:ext cx="662878" cy="498621"/>
            </a:xfrm>
            <a:custGeom>
              <a:avLst/>
              <a:gdLst>
                <a:gd name="T0" fmla="*/ 12 w 198"/>
                <a:gd name="T1" fmla="*/ 141 h 141"/>
                <a:gd name="T2" fmla="*/ 8 w 198"/>
                <a:gd name="T3" fmla="*/ 140 h 141"/>
                <a:gd name="T4" fmla="*/ 3 w 198"/>
                <a:gd name="T5" fmla="*/ 134 h 141"/>
                <a:gd name="T6" fmla="*/ 1 w 198"/>
                <a:gd name="T7" fmla="*/ 128 h 141"/>
                <a:gd name="T8" fmla="*/ 14 w 198"/>
                <a:gd name="T9" fmla="*/ 77 h 141"/>
                <a:gd name="T10" fmla="*/ 15 w 198"/>
                <a:gd name="T11" fmla="*/ 75 h 141"/>
                <a:gd name="T12" fmla="*/ 88 w 198"/>
                <a:gd name="T13" fmla="*/ 1 h 141"/>
                <a:gd name="T14" fmla="*/ 92 w 198"/>
                <a:gd name="T15" fmla="*/ 0 h 141"/>
                <a:gd name="T16" fmla="*/ 92 w 198"/>
                <a:gd name="T17" fmla="*/ 0 h 141"/>
                <a:gd name="T18" fmla="*/ 97 w 198"/>
                <a:gd name="T19" fmla="*/ 1 h 141"/>
                <a:gd name="T20" fmla="*/ 103 w 198"/>
                <a:gd name="T21" fmla="*/ 8 h 141"/>
                <a:gd name="T22" fmla="*/ 105 w 198"/>
                <a:gd name="T23" fmla="*/ 12 h 141"/>
                <a:gd name="T24" fmla="*/ 109 w 198"/>
                <a:gd name="T25" fmla="*/ 13 h 141"/>
                <a:gd name="T26" fmla="*/ 116 w 198"/>
                <a:gd name="T27" fmla="*/ 21 h 141"/>
                <a:gd name="T28" fmla="*/ 117 w 198"/>
                <a:gd name="T29" fmla="*/ 24 h 141"/>
                <a:gd name="T30" fmla="*/ 121 w 198"/>
                <a:gd name="T31" fmla="*/ 26 h 141"/>
                <a:gd name="T32" fmla="*/ 128 w 198"/>
                <a:gd name="T33" fmla="*/ 33 h 141"/>
                <a:gd name="T34" fmla="*/ 130 w 198"/>
                <a:gd name="T35" fmla="*/ 37 h 141"/>
                <a:gd name="T36" fmla="*/ 133 w 198"/>
                <a:gd name="T37" fmla="*/ 38 h 141"/>
                <a:gd name="T38" fmla="*/ 140 w 198"/>
                <a:gd name="T39" fmla="*/ 45 h 141"/>
                <a:gd name="T40" fmla="*/ 142 w 198"/>
                <a:gd name="T41" fmla="*/ 49 h 141"/>
                <a:gd name="T42" fmla="*/ 140 w 198"/>
                <a:gd name="T43" fmla="*/ 53 h 141"/>
                <a:gd name="T44" fmla="*/ 124 w 198"/>
                <a:gd name="T45" fmla="*/ 70 h 141"/>
                <a:gd name="T46" fmla="*/ 192 w 198"/>
                <a:gd name="T47" fmla="*/ 70 h 141"/>
                <a:gd name="T48" fmla="*/ 198 w 198"/>
                <a:gd name="T49" fmla="*/ 76 h 141"/>
                <a:gd name="T50" fmla="*/ 198 w 198"/>
                <a:gd name="T51" fmla="*/ 87 h 141"/>
                <a:gd name="T52" fmla="*/ 192 w 198"/>
                <a:gd name="T53" fmla="*/ 93 h 141"/>
                <a:gd name="T54" fmla="*/ 107 w 198"/>
                <a:gd name="T55" fmla="*/ 93 h 141"/>
                <a:gd name="T56" fmla="*/ 103 w 198"/>
                <a:gd name="T57" fmla="*/ 91 h 141"/>
                <a:gd name="T58" fmla="*/ 67 w 198"/>
                <a:gd name="T59" fmla="*/ 127 h 141"/>
                <a:gd name="T60" fmla="*/ 64 w 198"/>
                <a:gd name="T61" fmla="*/ 128 h 141"/>
                <a:gd name="T62" fmla="*/ 14 w 198"/>
                <a:gd name="T63" fmla="*/ 141 h 141"/>
                <a:gd name="T64" fmla="*/ 12 w 198"/>
                <a:gd name="T65" fmla="*/ 141 h 141"/>
                <a:gd name="T66" fmla="*/ 23 w 198"/>
                <a:gd name="T67" fmla="*/ 119 h 141"/>
                <a:gd name="T68" fmla="*/ 45 w 198"/>
                <a:gd name="T69" fmla="*/ 113 h 141"/>
                <a:gd name="T70" fmla="*/ 29 w 198"/>
                <a:gd name="T71" fmla="*/ 97 h 141"/>
                <a:gd name="T72" fmla="*/ 23 w 198"/>
                <a:gd name="T73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141">
                  <a:moveTo>
                    <a:pt x="12" y="141"/>
                  </a:moveTo>
                  <a:cubicBezTo>
                    <a:pt x="11" y="141"/>
                    <a:pt x="9" y="141"/>
                    <a:pt x="8" y="140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1" y="133"/>
                    <a:pt x="0" y="131"/>
                    <a:pt x="1" y="128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6"/>
                    <a:pt x="15" y="75"/>
                    <a:pt x="15" y="75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9" y="0"/>
                    <a:pt x="91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4" y="0"/>
                    <a:pt x="96" y="0"/>
                    <a:pt x="97" y="1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4" y="9"/>
                    <a:pt x="105" y="10"/>
                    <a:pt x="105" y="12"/>
                  </a:cubicBezTo>
                  <a:cubicBezTo>
                    <a:pt x="106" y="12"/>
                    <a:pt x="108" y="12"/>
                    <a:pt x="109" y="13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7" y="22"/>
                    <a:pt x="117" y="23"/>
                    <a:pt x="117" y="24"/>
                  </a:cubicBezTo>
                  <a:cubicBezTo>
                    <a:pt x="119" y="24"/>
                    <a:pt x="120" y="25"/>
                    <a:pt x="121" y="26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9" y="34"/>
                    <a:pt x="130" y="35"/>
                    <a:pt x="130" y="37"/>
                  </a:cubicBezTo>
                  <a:cubicBezTo>
                    <a:pt x="131" y="37"/>
                    <a:pt x="132" y="37"/>
                    <a:pt x="133" y="38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6"/>
                    <a:pt x="142" y="47"/>
                    <a:pt x="142" y="49"/>
                  </a:cubicBezTo>
                  <a:cubicBezTo>
                    <a:pt x="142" y="51"/>
                    <a:pt x="141" y="52"/>
                    <a:pt x="140" y="53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92" y="70"/>
                    <a:pt x="192" y="70"/>
                    <a:pt x="192" y="70"/>
                  </a:cubicBezTo>
                  <a:cubicBezTo>
                    <a:pt x="196" y="70"/>
                    <a:pt x="198" y="72"/>
                    <a:pt x="198" y="76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8" y="91"/>
                    <a:pt x="196" y="93"/>
                    <a:pt x="192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3"/>
                    <a:pt x="104" y="92"/>
                    <a:pt x="103" y="91"/>
                  </a:cubicBezTo>
                  <a:cubicBezTo>
                    <a:pt x="67" y="127"/>
                    <a:pt x="67" y="127"/>
                    <a:pt x="67" y="127"/>
                  </a:cubicBezTo>
                  <a:cubicBezTo>
                    <a:pt x="66" y="127"/>
                    <a:pt x="65" y="128"/>
                    <a:pt x="64" y="128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3" y="141"/>
                    <a:pt x="13" y="141"/>
                    <a:pt x="12" y="141"/>
                  </a:cubicBezTo>
                  <a:close/>
                  <a:moveTo>
                    <a:pt x="23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29" y="97"/>
                    <a:pt x="29" y="97"/>
                    <a:pt x="29" y="97"/>
                  </a:cubicBezTo>
                  <a:lnTo>
                    <a:pt x="23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702130" y="2798184"/>
              <a:ext cx="702537" cy="540547"/>
            </a:xfrm>
            <a:custGeom>
              <a:avLst/>
              <a:gdLst>
                <a:gd name="T0" fmla="*/ 98 w 210"/>
                <a:gd name="T1" fmla="*/ 12 h 153"/>
                <a:gd name="T2" fmla="*/ 105 w 210"/>
                <a:gd name="T3" fmla="*/ 18 h 153"/>
                <a:gd name="T4" fmla="*/ 37 w 210"/>
                <a:gd name="T5" fmla="*/ 86 h 153"/>
                <a:gd name="T6" fmla="*/ 43 w 210"/>
                <a:gd name="T7" fmla="*/ 92 h 153"/>
                <a:gd name="T8" fmla="*/ 110 w 210"/>
                <a:gd name="T9" fmla="*/ 24 h 153"/>
                <a:gd name="T10" fmla="*/ 118 w 210"/>
                <a:gd name="T11" fmla="*/ 31 h 153"/>
                <a:gd name="T12" fmla="*/ 50 w 210"/>
                <a:gd name="T13" fmla="*/ 99 h 153"/>
                <a:gd name="T14" fmla="*/ 55 w 210"/>
                <a:gd name="T15" fmla="*/ 104 h 153"/>
                <a:gd name="T16" fmla="*/ 123 w 210"/>
                <a:gd name="T17" fmla="*/ 36 h 153"/>
                <a:gd name="T18" fmla="*/ 130 w 210"/>
                <a:gd name="T19" fmla="*/ 43 h 153"/>
                <a:gd name="T20" fmla="*/ 62 w 210"/>
                <a:gd name="T21" fmla="*/ 111 h 153"/>
                <a:gd name="T22" fmla="*/ 68 w 210"/>
                <a:gd name="T23" fmla="*/ 116 h 153"/>
                <a:gd name="T24" fmla="*/ 135 w 210"/>
                <a:gd name="T25" fmla="*/ 49 h 153"/>
                <a:gd name="T26" fmla="*/ 142 w 210"/>
                <a:gd name="T27" fmla="*/ 55 h 153"/>
                <a:gd name="T28" fmla="*/ 115 w 210"/>
                <a:gd name="T29" fmla="*/ 82 h 153"/>
                <a:gd name="T30" fmla="*/ 198 w 210"/>
                <a:gd name="T31" fmla="*/ 82 h 153"/>
                <a:gd name="T32" fmla="*/ 198 w 210"/>
                <a:gd name="T33" fmla="*/ 93 h 153"/>
                <a:gd name="T34" fmla="*/ 113 w 210"/>
                <a:gd name="T35" fmla="*/ 93 h 153"/>
                <a:gd name="T36" fmla="*/ 113 w 210"/>
                <a:gd name="T37" fmla="*/ 84 h 153"/>
                <a:gd name="T38" fmla="*/ 69 w 210"/>
                <a:gd name="T39" fmla="*/ 128 h 153"/>
                <a:gd name="T40" fmla="*/ 18 w 210"/>
                <a:gd name="T41" fmla="*/ 141 h 153"/>
                <a:gd name="T42" fmla="*/ 13 w 210"/>
                <a:gd name="T43" fmla="*/ 136 h 153"/>
                <a:gd name="T44" fmla="*/ 26 w 210"/>
                <a:gd name="T45" fmla="*/ 85 h 153"/>
                <a:gd name="T46" fmla="*/ 98 w 210"/>
                <a:gd name="T47" fmla="*/ 12 h 153"/>
                <a:gd name="T48" fmla="*/ 21 w 210"/>
                <a:gd name="T49" fmla="*/ 133 h 153"/>
                <a:gd name="T50" fmla="*/ 62 w 210"/>
                <a:gd name="T51" fmla="*/ 122 h 153"/>
                <a:gd name="T52" fmla="*/ 32 w 210"/>
                <a:gd name="T53" fmla="*/ 91 h 153"/>
                <a:gd name="T54" fmla="*/ 21 w 210"/>
                <a:gd name="T55" fmla="*/ 133 h 153"/>
                <a:gd name="T56" fmla="*/ 98 w 210"/>
                <a:gd name="T57" fmla="*/ 0 h 153"/>
                <a:gd name="T58" fmla="*/ 98 w 210"/>
                <a:gd name="T59" fmla="*/ 0 h 153"/>
                <a:gd name="T60" fmla="*/ 90 w 210"/>
                <a:gd name="T61" fmla="*/ 3 h 153"/>
                <a:gd name="T62" fmla="*/ 17 w 210"/>
                <a:gd name="T63" fmla="*/ 76 h 153"/>
                <a:gd name="T64" fmla="*/ 14 w 210"/>
                <a:gd name="T65" fmla="*/ 82 h 153"/>
                <a:gd name="T66" fmla="*/ 1 w 210"/>
                <a:gd name="T67" fmla="*/ 133 h 153"/>
                <a:gd name="T68" fmla="*/ 4 w 210"/>
                <a:gd name="T69" fmla="*/ 145 h 153"/>
                <a:gd name="T70" fmla="*/ 10 w 210"/>
                <a:gd name="T71" fmla="*/ 150 h 153"/>
                <a:gd name="T72" fmla="*/ 18 w 210"/>
                <a:gd name="T73" fmla="*/ 153 h 153"/>
                <a:gd name="T74" fmla="*/ 21 w 210"/>
                <a:gd name="T75" fmla="*/ 153 h 153"/>
                <a:gd name="T76" fmla="*/ 72 w 210"/>
                <a:gd name="T77" fmla="*/ 140 h 153"/>
                <a:gd name="T78" fmla="*/ 77 w 210"/>
                <a:gd name="T79" fmla="*/ 137 h 153"/>
                <a:gd name="T80" fmla="*/ 109 w 210"/>
                <a:gd name="T81" fmla="*/ 105 h 153"/>
                <a:gd name="T82" fmla="*/ 113 w 210"/>
                <a:gd name="T83" fmla="*/ 105 h 153"/>
                <a:gd name="T84" fmla="*/ 198 w 210"/>
                <a:gd name="T85" fmla="*/ 105 h 153"/>
                <a:gd name="T86" fmla="*/ 210 w 210"/>
                <a:gd name="T87" fmla="*/ 93 h 153"/>
                <a:gd name="T88" fmla="*/ 210 w 210"/>
                <a:gd name="T89" fmla="*/ 82 h 153"/>
                <a:gd name="T90" fmla="*/ 198 w 210"/>
                <a:gd name="T91" fmla="*/ 70 h 153"/>
                <a:gd name="T92" fmla="*/ 144 w 210"/>
                <a:gd name="T93" fmla="*/ 70 h 153"/>
                <a:gd name="T94" fmla="*/ 150 w 210"/>
                <a:gd name="T95" fmla="*/ 64 h 153"/>
                <a:gd name="T96" fmla="*/ 154 w 210"/>
                <a:gd name="T97" fmla="*/ 55 h 153"/>
                <a:gd name="T98" fmla="*/ 150 w 210"/>
                <a:gd name="T99" fmla="*/ 47 h 153"/>
                <a:gd name="T100" fmla="*/ 144 w 210"/>
                <a:gd name="T101" fmla="*/ 40 h 153"/>
                <a:gd name="T102" fmla="*/ 140 w 210"/>
                <a:gd name="T103" fmla="*/ 38 h 153"/>
                <a:gd name="T104" fmla="*/ 138 w 210"/>
                <a:gd name="T105" fmla="*/ 35 h 153"/>
                <a:gd name="T106" fmla="*/ 131 w 210"/>
                <a:gd name="T107" fmla="*/ 28 h 153"/>
                <a:gd name="T108" fmla="*/ 128 w 210"/>
                <a:gd name="T109" fmla="*/ 25 h 153"/>
                <a:gd name="T110" fmla="*/ 126 w 210"/>
                <a:gd name="T111" fmla="*/ 22 h 153"/>
                <a:gd name="T112" fmla="*/ 119 w 210"/>
                <a:gd name="T113" fmla="*/ 15 h 153"/>
                <a:gd name="T114" fmla="*/ 116 w 210"/>
                <a:gd name="T115" fmla="*/ 13 h 153"/>
                <a:gd name="T116" fmla="*/ 113 w 210"/>
                <a:gd name="T117" fmla="*/ 10 h 153"/>
                <a:gd name="T118" fmla="*/ 107 w 210"/>
                <a:gd name="T119" fmla="*/ 3 h 153"/>
                <a:gd name="T120" fmla="*/ 98 w 210"/>
                <a:gd name="T12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" h="153">
                  <a:moveTo>
                    <a:pt x="98" y="12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98" y="12"/>
                    <a:pt x="98" y="12"/>
                    <a:pt x="98" y="12"/>
                  </a:cubicBezTo>
                  <a:moveTo>
                    <a:pt x="21" y="133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21" y="133"/>
                    <a:pt x="21" y="133"/>
                    <a:pt x="21" y="133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5" y="0"/>
                    <a:pt x="92" y="1"/>
                    <a:pt x="90" y="3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6" y="78"/>
                    <a:pt x="15" y="80"/>
                    <a:pt x="14" y="82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42"/>
                    <a:pt x="4" y="145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2" y="152"/>
                    <a:pt x="15" y="153"/>
                    <a:pt x="18" y="153"/>
                  </a:cubicBezTo>
                  <a:cubicBezTo>
                    <a:pt x="19" y="153"/>
                    <a:pt x="20" y="153"/>
                    <a:pt x="21" y="153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4" y="140"/>
                    <a:pt x="76" y="138"/>
                    <a:pt x="77" y="137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2" y="105"/>
                    <a:pt x="113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205" y="105"/>
                    <a:pt x="210" y="100"/>
                    <a:pt x="210" y="93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0" y="75"/>
                    <a:pt x="205" y="70"/>
                    <a:pt x="198" y="70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3" y="61"/>
                    <a:pt x="154" y="58"/>
                    <a:pt x="154" y="55"/>
                  </a:cubicBezTo>
                  <a:cubicBezTo>
                    <a:pt x="154" y="52"/>
                    <a:pt x="152" y="49"/>
                    <a:pt x="150" y="47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3" y="39"/>
                    <a:pt x="142" y="39"/>
                    <a:pt x="140" y="38"/>
                  </a:cubicBezTo>
                  <a:cubicBezTo>
                    <a:pt x="140" y="37"/>
                    <a:pt x="139" y="36"/>
                    <a:pt x="138" y="35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7"/>
                    <a:pt x="129" y="26"/>
                    <a:pt x="128" y="25"/>
                  </a:cubicBezTo>
                  <a:cubicBezTo>
                    <a:pt x="128" y="24"/>
                    <a:pt x="127" y="23"/>
                    <a:pt x="126" y="22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8" y="14"/>
                    <a:pt x="117" y="13"/>
                    <a:pt x="116" y="13"/>
                  </a:cubicBezTo>
                  <a:cubicBezTo>
                    <a:pt x="115" y="12"/>
                    <a:pt x="114" y="10"/>
                    <a:pt x="113" y="1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5" y="1"/>
                    <a:pt x="102" y="0"/>
                    <a:pt x="98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Rectangle 53"/>
            <p:cNvSpPr>
              <a:spLocks noChangeArrowheads="1"/>
            </p:cNvSpPr>
            <p:nvPr/>
          </p:nvSpPr>
          <p:spPr bwMode="auto">
            <a:xfrm>
              <a:off x="1080311" y="3159047"/>
              <a:ext cx="284698" cy="419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080311" y="3229423"/>
              <a:ext cx="284698" cy="419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Freeform 55"/>
            <p:cNvSpPr>
              <a:spLocks/>
            </p:cNvSpPr>
            <p:nvPr/>
          </p:nvSpPr>
          <p:spPr bwMode="auto">
            <a:xfrm>
              <a:off x="1046317" y="2772728"/>
              <a:ext cx="194048" cy="202144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Freeform 56"/>
            <p:cNvSpPr>
              <a:spLocks noEditPoints="1"/>
            </p:cNvSpPr>
            <p:nvPr/>
          </p:nvSpPr>
          <p:spPr bwMode="auto">
            <a:xfrm>
              <a:off x="746039" y="2840110"/>
              <a:ext cx="618970" cy="456695"/>
            </a:xfrm>
            <a:custGeom>
              <a:avLst/>
              <a:gdLst>
                <a:gd name="T0" fmla="*/ 241 w 437"/>
                <a:gd name="T1" fmla="*/ 166 h 305"/>
                <a:gd name="T2" fmla="*/ 305 w 437"/>
                <a:gd name="T3" fmla="*/ 102 h 305"/>
                <a:gd name="T4" fmla="*/ 288 w 437"/>
                <a:gd name="T5" fmla="*/ 88 h 305"/>
                <a:gd name="T6" fmla="*/ 130 w 437"/>
                <a:gd name="T7" fmla="*/ 246 h 305"/>
                <a:gd name="T8" fmla="*/ 116 w 437"/>
                <a:gd name="T9" fmla="*/ 234 h 305"/>
                <a:gd name="T10" fmla="*/ 276 w 437"/>
                <a:gd name="T11" fmla="*/ 74 h 305"/>
                <a:gd name="T12" fmla="*/ 260 w 437"/>
                <a:gd name="T13" fmla="*/ 57 h 305"/>
                <a:gd name="T14" fmla="*/ 99 w 437"/>
                <a:gd name="T15" fmla="*/ 218 h 305"/>
                <a:gd name="T16" fmla="*/ 87 w 437"/>
                <a:gd name="T17" fmla="*/ 206 h 305"/>
                <a:gd name="T18" fmla="*/ 248 w 437"/>
                <a:gd name="T19" fmla="*/ 45 h 305"/>
                <a:gd name="T20" fmla="*/ 229 w 437"/>
                <a:gd name="T21" fmla="*/ 29 h 305"/>
                <a:gd name="T22" fmla="*/ 71 w 437"/>
                <a:gd name="T23" fmla="*/ 189 h 305"/>
                <a:gd name="T24" fmla="*/ 56 w 437"/>
                <a:gd name="T25" fmla="*/ 175 h 305"/>
                <a:gd name="T26" fmla="*/ 217 w 437"/>
                <a:gd name="T27" fmla="*/ 14 h 305"/>
                <a:gd name="T28" fmla="*/ 201 w 437"/>
                <a:gd name="T29" fmla="*/ 0 h 305"/>
                <a:gd name="T30" fmla="*/ 30 w 437"/>
                <a:gd name="T31" fmla="*/ 173 h 305"/>
                <a:gd name="T32" fmla="*/ 0 w 437"/>
                <a:gd name="T33" fmla="*/ 293 h 305"/>
                <a:gd name="T34" fmla="*/ 12 w 437"/>
                <a:gd name="T35" fmla="*/ 305 h 305"/>
                <a:gd name="T36" fmla="*/ 132 w 437"/>
                <a:gd name="T37" fmla="*/ 274 h 305"/>
                <a:gd name="T38" fmla="*/ 236 w 437"/>
                <a:gd name="T39" fmla="*/ 170 h 305"/>
                <a:gd name="T40" fmla="*/ 236 w 437"/>
                <a:gd name="T41" fmla="*/ 192 h 305"/>
                <a:gd name="T42" fmla="*/ 437 w 437"/>
                <a:gd name="T43" fmla="*/ 192 h 305"/>
                <a:gd name="T44" fmla="*/ 437 w 437"/>
                <a:gd name="T45" fmla="*/ 166 h 305"/>
                <a:gd name="T46" fmla="*/ 241 w 437"/>
                <a:gd name="T47" fmla="*/ 166 h 305"/>
                <a:gd name="T48" fmla="*/ 19 w 437"/>
                <a:gd name="T49" fmla="*/ 286 h 305"/>
                <a:gd name="T50" fmla="*/ 45 w 437"/>
                <a:gd name="T51" fmla="*/ 187 h 305"/>
                <a:gd name="T52" fmla="*/ 116 w 437"/>
                <a:gd name="T53" fmla="*/ 260 h 305"/>
                <a:gd name="T54" fmla="*/ 19 w 437"/>
                <a:gd name="T55" fmla="*/ 28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7" h="305">
                  <a:moveTo>
                    <a:pt x="241" y="166"/>
                  </a:moveTo>
                  <a:lnTo>
                    <a:pt x="305" y="102"/>
                  </a:lnTo>
                  <a:lnTo>
                    <a:pt x="288" y="88"/>
                  </a:lnTo>
                  <a:lnTo>
                    <a:pt x="130" y="246"/>
                  </a:lnTo>
                  <a:lnTo>
                    <a:pt x="116" y="234"/>
                  </a:lnTo>
                  <a:lnTo>
                    <a:pt x="276" y="74"/>
                  </a:lnTo>
                  <a:lnTo>
                    <a:pt x="260" y="57"/>
                  </a:lnTo>
                  <a:lnTo>
                    <a:pt x="99" y="218"/>
                  </a:lnTo>
                  <a:lnTo>
                    <a:pt x="87" y="206"/>
                  </a:lnTo>
                  <a:lnTo>
                    <a:pt x="248" y="45"/>
                  </a:lnTo>
                  <a:lnTo>
                    <a:pt x="229" y="29"/>
                  </a:lnTo>
                  <a:lnTo>
                    <a:pt x="71" y="189"/>
                  </a:lnTo>
                  <a:lnTo>
                    <a:pt x="56" y="175"/>
                  </a:lnTo>
                  <a:lnTo>
                    <a:pt x="217" y="14"/>
                  </a:lnTo>
                  <a:lnTo>
                    <a:pt x="201" y="0"/>
                  </a:lnTo>
                  <a:lnTo>
                    <a:pt x="30" y="173"/>
                  </a:lnTo>
                  <a:lnTo>
                    <a:pt x="0" y="293"/>
                  </a:lnTo>
                  <a:lnTo>
                    <a:pt x="12" y="305"/>
                  </a:lnTo>
                  <a:lnTo>
                    <a:pt x="132" y="274"/>
                  </a:lnTo>
                  <a:lnTo>
                    <a:pt x="236" y="170"/>
                  </a:lnTo>
                  <a:lnTo>
                    <a:pt x="236" y="192"/>
                  </a:lnTo>
                  <a:lnTo>
                    <a:pt x="437" y="192"/>
                  </a:lnTo>
                  <a:lnTo>
                    <a:pt x="437" y="166"/>
                  </a:lnTo>
                  <a:lnTo>
                    <a:pt x="241" y="166"/>
                  </a:lnTo>
                  <a:close/>
                  <a:moveTo>
                    <a:pt x="19" y="286"/>
                  </a:moveTo>
                  <a:lnTo>
                    <a:pt x="45" y="187"/>
                  </a:lnTo>
                  <a:lnTo>
                    <a:pt x="116" y="260"/>
                  </a:lnTo>
                  <a:lnTo>
                    <a:pt x="1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67852" y="2661349"/>
              <a:ext cx="2576346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353C4B6-CCAF-4D2D-BEE0-DC0FB82A71E0}"/>
              </a:ext>
            </a:extLst>
          </p:cNvPr>
          <p:cNvGrpSpPr/>
          <p:nvPr/>
        </p:nvGrpSpPr>
        <p:grpSpPr>
          <a:xfrm>
            <a:off x="1146501" y="5567196"/>
            <a:ext cx="21948825" cy="7463002"/>
            <a:chOff x="1060481" y="5338591"/>
            <a:chExt cx="21948825" cy="7463002"/>
          </a:xfrm>
        </p:grpSpPr>
        <p:sp>
          <p:nvSpPr>
            <p:cNvPr id="48" name="Rounded Rectangle 47"/>
            <p:cNvSpPr/>
            <p:nvPr/>
          </p:nvSpPr>
          <p:spPr>
            <a:xfrm>
              <a:off x="1060481" y="5738700"/>
              <a:ext cx="21948825" cy="7062893"/>
            </a:xfrm>
            <a:prstGeom prst="roundRect">
              <a:avLst>
                <a:gd name="adj" fmla="val 4611"/>
              </a:avLst>
            </a:prstGeom>
            <a:solidFill>
              <a:srgbClr val="E7D2B3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1075607" y="5376032"/>
              <a:ext cx="3478409" cy="762778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331568" y="5338591"/>
              <a:ext cx="222689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Trả</a:t>
              </a:r>
              <a:r>
                <a: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651F8CD-1859-46F1-9266-C18ABB6E5F7B}"/>
              </a:ext>
            </a:extLst>
          </p:cNvPr>
          <p:cNvSpPr txBox="1"/>
          <p:nvPr/>
        </p:nvSpPr>
        <p:spPr>
          <a:xfrm>
            <a:off x="2734254" y="3582117"/>
            <a:ext cx="20241228" cy="784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15">
            <a:extLst>
              <a:ext uri="{FF2B5EF4-FFF2-40B4-BE49-F238E27FC236}">
                <a16:creationId xmlns:a16="http://schemas.microsoft.com/office/drawing/2014/main" id="{0C2E716C-2AC8-4163-87B9-252EAEE14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7449692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E05DB236-9BE6-4DE7-8EA1-B67892F3A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7602092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" name="Rectangle 17">
            <a:extLst>
              <a:ext uri="{FF2B5EF4-FFF2-40B4-BE49-F238E27FC236}">
                <a16:creationId xmlns:a16="http://schemas.microsoft.com/office/drawing/2014/main" id="{44F73ACF-1F37-4FA7-AAF0-02B236FA6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7783067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Rectangle 18">
            <a:extLst>
              <a:ext uri="{FF2B5EF4-FFF2-40B4-BE49-F238E27FC236}">
                <a16:creationId xmlns:a16="http://schemas.microsoft.com/office/drawing/2014/main" id="{EB6473D3-3BD2-4797-9F90-F37E341E7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839266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:a16="http://schemas.microsoft.com/office/drawing/2014/main" id="{0386F87D-0E6D-422A-96B3-8AA1C4DBC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9183242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546E1EF-60CE-48C9-9AFA-B96D4F73E2E2}"/>
                  </a:ext>
                </a:extLst>
              </p:cNvPr>
              <p:cNvSpPr txBox="1"/>
              <p:nvPr/>
            </p:nvSpPr>
            <p:spPr>
              <a:xfrm>
                <a:off x="1676400" y="6411616"/>
                <a:ext cx="9386002" cy="2438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(−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𝟏𝟔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546E1EF-60CE-48C9-9AFA-B96D4F73E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411616"/>
                <a:ext cx="9386002" cy="2438616"/>
              </a:xfrm>
              <a:prstGeom prst="rect">
                <a:avLst/>
              </a:prstGeom>
              <a:blipFill>
                <a:blip r:embed="rId3"/>
                <a:stretch>
                  <a:fillRect l="-2597" t="-5500"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9F2226F-8636-428A-9CDF-890E8BCD1C3F}"/>
                  </a:ext>
                </a:extLst>
              </p:cNvPr>
              <p:cNvSpPr txBox="1"/>
              <p:nvPr/>
            </p:nvSpPr>
            <p:spPr>
              <a:xfrm>
                <a:off x="2307025" y="4190137"/>
                <a:ext cx="19342721" cy="996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𝟐𝐱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c)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9F2226F-8636-428A-9CDF-890E8BCD1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025" y="4190137"/>
                <a:ext cx="19342721" cy="996748"/>
              </a:xfrm>
              <a:prstGeom prst="rect">
                <a:avLst/>
              </a:prstGeom>
              <a:blipFill>
                <a:blip r:embed="rId4"/>
                <a:stretch>
                  <a:fillRect b="-27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56285AC-07D5-42BB-AD98-AC4CCD91000A}"/>
                  </a:ext>
                </a:extLst>
              </p:cNvPr>
              <p:cNvSpPr txBox="1"/>
              <p:nvPr/>
            </p:nvSpPr>
            <p:spPr>
              <a:xfrm>
                <a:off x="1676400" y="9182492"/>
                <a:ext cx="10254374" cy="2287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.(−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)=−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56285AC-07D5-42BB-AD98-AC4CCD910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9182492"/>
                <a:ext cx="10254374" cy="2287549"/>
              </a:xfrm>
              <a:prstGeom prst="rect">
                <a:avLst/>
              </a:prstGeom>
              <a:blipFill>
                <a:blip r:embed="rId5"/>
                <a:stretch>
                  <a:fillRect l="-2378" t="-5053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B53C09-357E-484C-8694-A433698DC562}"/>
                  </a:ext>
                </a:extLst>
              </p:cNvPr>
              <p:cNvSpPr txBox="1"/>
              <p:nvPr/>
            </p:nvSpPr>
            <p:spPr>
              <a:xfrm>
                <a:off x="12293658" y="6468828"/>
                <a:ext cx="9956741" cy="4090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(−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△</m:t>
                          </m:r>
                        </m:e>
                      </m:ra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𝟐𝟒</m:t>
                          </m:r>
                        </m:e>
                      </m:ra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ra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B53C09-357E-484C-8694-A433698DC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3658" y="6468828"/>
                <a:ext cx="9956741" cy="4090479"/>
              </a:xfrm>
              <a:prstGeom prst="rect">
                <a:avLst/>
              </a:prstGeom>
              <a:blipFill>
                <a:blip r:embed="rId6"/>
                <a:stretch>
                  <a:fillRect l="-2511" t="-2832" b="-5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786615-7C95-4BCC-BDB7-9E9DDF6E489B}"/>
              </a:ext>
            </a:extLst>
          </p:cNvPr>
          <p:cNvCxnSpPr>
            <a:cxnSpLocks/>
            <a:stCxn id="48" idx="0"/>
            <a:endCxn id="48" idx="2"/>
          </p:cNvCxnSpPr>
          <p:nvPr/>
        </p:nvCxnSpPr>
        <p:spPr>
          <a:xfrm>
            <a:off x="12120914" y="5967305"/>
            <a:ext cx="0" cy="70628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3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4" grpId="0"/>
      <p:bldP spid="44" grpId="0"/>
      <p:bldP spid="46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53565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5755945" cy="830901"/>
            <a:chOff x="-288924" y="1892299"/>
            <a:chExt cx="5756986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8231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3380501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4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7587828" cy="908335"/>
              <a:chOff x="1175570" y="1834705"/>
              <a:chExt cx="8276920" cy="99082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121147" y="-1518800"/>
                <a:ext cx="836967" cy="78257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420044" y="1986115"/>
                <a:ext cx="7032446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2/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Sgk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Tr.143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E22E7C7-F369-46C5-8BD5-36A375C619CC}"/>
              </a:ext>
            </a:extLst>
          </p:cNvPr>
          <p:cNvSpPr txBox="1"/>
          <p:nvPr/>
        </p:nvSpPr>
        <p:spPr>
          <a:xfrm>
            <a:off x="4876800" y="3577871"/>
            <a:ext cx="124161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các phương trình sau trên tập số phức: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A69945B-5F53-416E-A4DD-9256E690BB56}"/>
                  </a:ext>
                </a:extLst>
              </p:cNvPr>
              <p:cNvSpPr txBox="1"/>
              <p:nvPr/>
            </p:nvSpPr>
            <p:spPr>
              <a:xfrm>
                <a:off x="2119560" y="4572000"/>
                <a:ext cx="20359440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en-US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A69945B-5F53-416E-A4DD-9256E690B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560" y="4572000"/>
                <a:ext cx="20359440" cy="773417"/>
              </a:xfrm>
              <a:prstGeom prst="rect">
                <a:avLst/>
              </a:prstGeom>
              <a:blipFill>
                <a:blip r:embed="rId2"/>
                <a:stretch>
                  <a:fillRect l="-122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D70093A4-3AC7-4476-A8F1-502FD515514E}"/>
              </a:ext>
            </a:extLst>
          </p:cNvPr>
          <p:cNvSpPr txBox="1"/>
          <p:nvPr/>
        </p:nvSpPr>
        <p:spPr>
          <a:xfrm>
            <a:off x="1875490" y="8109067"/>
            <a:ext cx="2241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17E198-0D71-4FA7-9D74-17000BC0352D}"/>
              </a:ext>
            </a:extLst>
          </p:cNvPr>
          <p:cNvSpPr txBox="1"/>
          <p:nvPr/>
        </p:nvSpPr>
        <p:spPr>
          <a:xfrm>
            <a:off x="2119560" y="9195720"/>
            <a:ext cx="14433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D72DA76-6007-4C37-B292-F273FD914BAD}"/>
                  </a:ext>
                </a:extLst>
              </p:cNvPr>
              <p:cNvSpPr txBox="1"/>
              <p:nvPr/>
            </p:nvSpPr>
            <p:spPr>
              <a:xfrm>
                <a:off x="1686506" y="7111227"/>
                <a:ext cx="582257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en-US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D72DA76-6007-4C37-B292-F273FD914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506" y="7111227"/>
                <a:ext cx="5822576" cy="784767"/>
              </a:xfrm>
              <a:prstGeom prst="rect">
                <a:avLst/>
              </a:prstGeom>
              <a:blipFill>
                <a:blip r:embed="rId3"/>
                <a:stretch>
                  <a:fillRect l="-4293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283DB39-0226-4025-A9A4-3B5677C87201}"/>
                  </a:ext>
                </a:extLst>
              </p:cNvPr>
              <p:cNvSpPr txBox="1"/>
              <p:nvPr/>
            </p:nvSpPr>
            <p:spPr>
              <a:xfrm>
                <a:off x="3429000" y="8077200"/>
                <a:ext cx="1241611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△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𝟏𝟕𝟏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𝟏𝟕𝟏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283DB39-0226-4025-A9A4-3B5677C87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8077200"/>
                <a:ext cx="12416116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7D46516-5FA5-438C-A041-70E189E30F82}"/>
                  </a:ext>
                </a:extLst>
              </p:cNvPr>
              <p:cNvSpPr txBox="1"/>
              <p:nvPr/>
            </p:nvSpPr>
            <p:spPr>
              <a:xfrm>
                <a:off x="2667000" y="10446452"/>
                <a:ext cx="8870576" cy="1518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𝟏𝟕𝟏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𝟏𝟕𝟏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7D46516-5FA5-438C-A041-70E189E30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0446452"/>
                <a:ext cx="8870576" cy="15184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6F7EAA-F9D2-4774-99E6-0A7E85B2E5A2}"/>
                  </a:ext>
                </a:extLst>
              </p:cNvPr>
              <p:cNvSpPr txBox="1"/>
              <p:nvPr/>
            </p:nvSpPr>
            <p:spPr>
              <a:xfrm>
                <a:off x="10820400" y="10408899"/>
                <a:ext cx="8718176" cy="1518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𝟏𝟕𝟏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𝟏𝟕𝟏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6F7EAA-F9D2-4774-99E6-0A7E85B2E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10408899"/>
                <a:ext cx="8718176" cy="15184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7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38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6D2EF-309A-430A-9383-60C14D280B4D}"/>
              </a:ext>
            </a:extLst>
          </p:cNvPr>
          <p:cNvGrpSpPr/>
          <p:nvPr/>
        </p:nvGrpSpPr>
        <p:grpSpPr>
          <a:xfrm>
            <a:off x="435112" y="6172200"/>
            <a:ext cx="23365491" cy="5598909"/>
            <a:chOff x="1220788" y="7162800"/>
            <a:chExt cx="23368195" cy="5599557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2F9D5E1C-95F5-490B-B845-29005CF6ECF5}"/>
                </a:ext>
              </a:extLst>
            </p:cNvPr>
            <p:cNvSpPr/>
            <p:nvPr/>
          </p:nvSpPr>
          <p:spPr>
            <a:xfrm>
              <a:off x="1222486" y="7418548"/>
              <a:ext cx="23366497" cy="534380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7A72AC-4A7A-4B57-A4A3-EEE22F029CC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C038C7EC-A053-42B7-9A69-519E9932A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507F95-8A9A-406F-BB43-FD200677F1A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6C1C4C92-A943-4AF2-8B42-0C623E193D9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A8DD9E1B-1837-485B-AB5D-DC1CA50FF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0AE6B98-A607-462E-8053-ABE64383310E}"/>
              </a:ext>
            </a:extLst>
          </p:cNvPr>
          <p:cNvSpPr txBox="1"/>
          <p:nvPr/>
        </p:nvSpPr>
        <p:spPr>
          <a:xfrm>
            <a:off x="2571006" y="9963017"/>
            <a:ext cx="3530910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34179E-99C5-49F2-9615-6099509F176B}"/>
              </a:ext>
            </a:extLst>
          </p:cNvPr>
          <p:cNvGrpSpPr/>
          <p:nvPr/>
        </p:nvGrpSpPr>
        <p:grpSpPr>
          <a:xfrm>
            <a:off x="-30480" y="2114754"/>
            <a:ext cx="23937486" cy="2047896"/>
            <a:chOff x="294114" y="76200"/>
            <a:chExt cx="23937486" cy="204789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92B58A-3B78-4521-9BD7-ABD52563CB90}"/>
                </a:ext>
              </a:extLst>
            </p:cNvPr>
            <p:cNvGrpSpPr/>
            <p:nvPr/>
          </p:nvGrpSpPr>
          <p:grpSpPr>
            <a:xfrm>
              <a:off x="294114" y="76200"/>
              <a:ext cx="23937486" cy="2047896"/>
              <a:chOff x="294114" y="238104"/>
              <a:chExt cx="23937486" cy="204789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94114" y="238104"/>
                <a:ext cx="23937486" cy="2047896"/>
                <a:chOff x="534987" y="1647866"/>
                <a:chExt cx="23463069" cy="1717349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755649" y="1720891"/>
                  <a:ext cx="23242407" cy="1644324"/>
                </a:xfrm>
                <a:prstGeom prst="roundRect">
                  <a:avLst>
                    <a:gd name="adj" fmla="val 5492"/>
                  </a:avLst>
                </a:prstGeom>
                <a:solidFill>
                  <a:srgbClr val="E2F0D9"/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556">
                      <a:defRPr/>
                    </a:pPr>
                    <a:endParaRPr lang="en-US" sz="44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80448CF7-445C-4FE9-B047-9359CC665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5620" y="244696"/>
                <a:ext cx="214033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BE6A15F-66BA-4682-B9B5-D52779D0ABB3}"/>
                    </a:ext>
                  </a:extLst>
                </p:cNvPr>
                <p:cNvSpPr txBox="1"/>
                <p:nvPr/>
              </p:nvSpPr>
              <p:spPr>
                <a:xfrm>
                  <a:off x="5536890" y="683219"/>
                  <a:ext cx="8560110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căn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bậc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BE6A15F-66BA-4682-B9B5-D52779D0AB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6890" y="683219"/>
                  <a:ext cx="8560110" cy="830997"/>
                </a:xfrm>
                <a:prstGeom prst="rect">
                  <a:avLst/>
                </a:prstGeom>
                <a:blipFill>
                  <a:blip r:embed="rId2"/>
                  <a:stretch>
                    <a:fillRect l="-3203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D5CB132-760A-4CA0-BE5F-01929CDDC79A}"/>
              </a:ext>
            </a:extLst>
          </p:cNvPr>
          <p:cNvGrpSpPr/>
          <p:nvPr/>
        </p:nvGrpSpPr>
        <p:grpSpPr>
          <a:xfrm>
            <a:off x="244425" y="4553154"/>
            <a:ext cx="23556178" cy="1889326"/>
            <a:chOff x="569019" y="3504614"/>
            <a:chExt cx="23556178" cy="1889326"/>
          </a:xfrm>
        </p:grpSpPr>
        <p:grpSp>
          <p:nvGrpSpPr>
            <p:cNvPr id="50" name="Group 49"/>
            <p:cNvGrpSpPr/>
            <p:nvPr/>
          </p:nvGrpSpPr>
          <p:grpSpPr>
            <a:xfrm>
              <a:off x="569019" y="3504614"/>
              <a:ext cx="23556178" cy="1234536"/>
              <a:chOff x="241306" y="2243792"/>
              <a:chExt cx="11778089" cy="61726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18EDE8E-87E6-441B-BC20-A9C32EC2E25B}"/>
                    </a:ext>
                  </a:extLst>
                </p:cNvPr>
                <p:cNvSpPr txBox="1"/>
                <p:nvPr/>
              </p:nvSpPr>
              <p:spPr>
                <a:xfrm>
                  <a:off x="2238639" y="3767939"/>
                  <a:ext cx="2011680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9.</m:t>
                        </m:r>
                      </m:oMath>
                    </m:oMathPara>
                  </a14:m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18EDE8E-87E6-441B-BC20-A9C32EC2E2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639" y="3767939"/>
                  <a:ext cx="2011680" cy="76944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8D74766-C543-43D2-9508-7C6876F90575}"/>
                    </a:ext>
                  </a:extLst>
                </p:cNvPr>
                <p:cNvSpPr txBox="1"/>
                <p:nvPr/>
              </p:nvSpPr>
              <p:spPr>
                <a:xfrm>
                  <a:off x="8707120" y="3738924"/>
                  <a:ext cx="1387021" cy="151022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sz="4400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8D74766-C543-43D2-9508-7C6876F90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7120" y="3738924"/>
                  <a:ext cx="1387021" cy="1510222"/>
                </a:xfrm>
                <a:prstGeom prst="rect">
                  <a:avLst/>
                </a:prstGeom>
                <a:blipFill>
                  <a:blip r:embed="rId4"/>
                  <a:stretch>
                    <a:fillRect l="-17544" b="-185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CDDD432-6473-4FEB-B289-4BC6093B407A}"/>
                    </a:ext>
                  </a:extLst>
                </p:cNvPr>
                <p:cNvSpPr txBox="1"/>
                <p:nvPr/>
              </p:nvSpPr>
              <p:spPr>
                <a:xfrm>
                  <a:off x="15026868" y="3783179"/>
                  <a:ext cx="1234440" cy="8331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4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en-US" sz="4400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CDDD432-6473-4FEB-B289-4BC6093B40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26868" y="3783179"/>
                  <a:ext cx="1234440" cy="833113"/>
                </a:xfrm>
                <a:prstGeom prst="rect">
                  <a:avLst/>
                </a:prstGeom>
                <a:blipFill>
                  <a:blip r:embed="rId5"/>
                  <a:stretch>
                    <a:fillRect t="-8029" r="-19212" b="-328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1727CB4-572C-46A9-8995-4DB1605E67B4}"/>
                    </a:ext>
                  </a:extLst>
                </p:cNvPr>
                <p:cNvSpPr txBox="1"/>
                <p:nvPr/>
              </p:nvSpPr>
              <p:spPr>
                <a:xfrm>
                  <a:off x="20277257" y="3782537"/>
                  <a:ext cx="1894461" cy="16114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sz="4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en-US" sz="4400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1727CB4-572C-46A9-8995-4DB1605E67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7257" y="3782537"/>
                  <a:ext cx="1894461" cy="1611403"/>
                </a:xfrm>
                <a:prstGeom prst="rect">
                  <a:avLst/>
                </a:prstGeom>
                <a:blipFill>
                  <a:blip r:embed="rId6"/>
                  <a:stretch>
                    <a:fillRect b="-174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372235FF-7884-4868-8C3B-DB28B4FEDEE7}"/>
              </a:ext>
            </a:extLst>
          </p:cNvPr>
          <p:cNvSpPr/>
          <p:nvPr/>
        </p:nvSpPr>
        <p:spPr>
          <a:xfrm>
            <a:off x="12270169" y="463624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D1CD2D9-599E-4917-BCF6-AE5B168D5DDC}"/>
                  </a:ext>
                </a:extLst>
              </p:cNvPr>
              <p:cNvSpPr txBox="1"/>
              <p:nvPr/>
            </p:nvSpPr>
            <p:spPr>
              <a:xfrm>
                <a:off x="3098564" y="8125301"/>
                <a:ext cx="12416116" cy="877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 bậc hai của -</a:t>
                </a:r>
                <a:r>
                  <a:rPr lang="en-US" sz="48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vi-VN" sz="48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48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vi-VN" sz="48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D1CD2D9-599E-4917-BCF6-AE5B168D5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564" y="8125301"/>
                <a:ext cx="12416116" cy="877613"/>
              </a:xfrm>
              <a:prstGeom prst="rect">
                <a:avLst/>
              </a:prstGeom>
              <a:blipFill>
                <a:blip r:embed="rId7"/>
                <a:stretch>
                  <a:fillRect l="-2209" t="-11806" b="-34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3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 animBg="1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6D2EF-309A-430A-9383-60C14D280B4D}"/>
              </a:ext>
            </a:extLst>
          </p:cNvPr>
          <p:cNvGrpSpPr/>
          <p:nvPr/>
        </p:nvGrpSpPr>
        <p:grpSpPr>
          <a:xfrm>
            <a:off x="690175" y="6629400"/>
            <a:ext cx="23351299" cy="5760033"/>
            <a:chOff x="1220788" y="7162800"/>
            <a:chExt cx="23354001" cy="5760700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2F9D5E1C-95F5-490B-B845-29005CF6ECF5}"/>
                </a:ext>
              </a:extLst>
            </p:cNvPr>
            <p:cNvSpPr/>
            <p:nvPr/>
          </p:nvSpPr>
          <p:spPr>
            <a:xfrm>
              <a:off x="1222486" y="7418548"/>
              <a:ext cx="23352303" cy="55049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7A72AC-4A7A-4B57-A4A3-EEE22F029CC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C038C7EC-A053-42B7-9A69-519E9932A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507F95-8A9A-406F-BB43-FD200677F1A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6C1C4C92-A943-4AF2-8B42-0C623E193D9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A8DD9E1B-1837-485B-AB5D-DC1CA50FF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A196D2-4FA3-450B-84B4-1440D2CED75C}"/>
              </a:ext>
            </a:extLst>
          </p:cNvPr>
          <p:cNvGrpSpPr/>
          <p:nvPr/>
        </p:nvGrpSpPr>
        <p:grpSpPr>
          <a:xfrm>
            <a:off x="361793" y="2135990"/>
            <a:ext cx="23812793" cy="2055530"/>
            <a:chOff x="409106" y="85704"/>
            <a:chExt cx="23812793" cy="205553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602F37B-28B0-4A70-A84D-A89E7C5B24D0}"/>
                </a:ext>
              </a:extLst>
            </p:cNvPr>
            <p:cNvGrpSpPr/>
            <p:nvPr/>
          </p:nvGrpSpPr>
          <p:grpSpPr>
            <a:xfrm>
              <a:off x="409106" y="85704"/>
              <a:ext cx="23812793" cy="2055530"/>
              <a:chOff x="409106" y="85704"/>
              <a:chExt cx="23812793" cy="205553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09106" y="85704"/>
                <a:ext cx="23812793" cy="2055530"/>
                <a:chOff x="534987" y="1647866"/>
                <a:chExt cx="23340848" cy="1723751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755649" y="1720890"/>
                  <a:ext cx="23120186" cy="1650727"/>
                </a:xfrm>
                <a:prstGeom prst="roundRect">
                  <a:avLst>
                    <a:gd name="adj" fmla="val 5492"/>
                  </a:avLst>
                </a:prstGeom>
                <a:solidFill>
                  <a:srgbClr val="E2F0D9"/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556">
                      <a:defRPr/>
                    </a:pPr>
                    <a:endParaRPr lang="en-US" sz="44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D66F38C6-D8BC-43FF-A8C9-DE749FFE79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5620" y="244696"/>
                <a:ext cx="2140330" cy="1015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7567D25-C975-4894-9B5C-7020C4C44530}"/>
                    </a:ext>
                  </a:extLst>
                </p:cNvPr>
                <p:cNvSpPr txBox="1"/>
                <p:nvPr/>
              </p:nvSpPr>
              <p:spPr>
                <a:xfrm>
                  <a:off x="4800664" y="1260360"/>
                  <a:ext cx="14631988" cy="7847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7567D25-C975-4894-9B5C-7020C4C445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64" y="1260360"/>
                  <a:ext cx="14631988" cy="784767"/>
                </a:xfrm>
                <a:prstGeom prst="rect">
                  <a:avLst/>
                </a:prstGeom>
                <a:blipFill>
                  <a:blip r:embed="rId2"/>
                  <a:stretch>
                    <a:fillRect l="-1708" t="-15625" b="-35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E3E768-E84B-4B05-B293-E2603A1BB6EA}"/>
              </a:ext>
            </a:extLst>
          </p:cNvPr>
          <p:cNvGrpSpPr/>
          <p:nvPr/>
        </p:nvGrpSpPr>
        <p:grpSpPr>
          <a:xfrm>
            <a:off x="485296" y="4648200"/>
            <a:ext cx="23556178" cy="1638464"/>
            <a:chOff x="409106" y="3352800"/>
            <a:chExt cx="23556178" cy="1638464"/>
          </a:xfrm>
        </p:grpSpPr>
        <p:grpSp>
          <p:nvGrpSpPr>
            <p:cNvPr id="50" name="Group 49"/>
            <p:cNvGrpSpPr/>
            <p:nvPr/>
          </p:nvGrpSpPr>
          <p:grpSpPr>
            <a:xfrm>
              <a:off x="409106" y="3352800"/>
              <a:ext cx="23556178" cy="1638464"/>
              <a:chOff x="241306" y="2142810"/>
              <a:chExt cx="11778089" cy="81923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38287" y="2178382"/>
                <a:ext cx="2468235" cy="7480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1851" y="2142810"/>
                <a:ext cx="2468235" cy="81923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44723" y="2142810"/>
                <a:ext cx="2468235" cy="81923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551160" y="2142810"/>
                <a:ext cx="2468235" cy="81923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16546DF-DF69-4E9A-B427-8CE4FB20932A}"/>
                    </a:ext>
                  </a:extLst>
                </p:cNvPr>
                <p:cNvSpPr txBox="1"/>
                <p:nvPr/>
              </p:nvSpPr>
              <p:spPr>
                <a:xfrm>
                  <a:off x="1712585" y="3582864"/>
                  <a:ext cx="3503645" cy="11783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16546DF-DF69-4E9A-B427-8CE4FB2093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2585" y="3582864"/>
                  <a:ext cx="3503645" cy="1178336"/>
                </a:xfrm>
                <a:prstGeom prst="rect">
                  <a:avLst/>
                </a:prstGeom>
                <a:blipFill>
                  <a:blip r:embed="rId3"/>
                  <a:stretch>
                    <a:fillRect b="-98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1D8F871-55B0-4302-86E8-3353C58F295D}"/>
                    </a:ext>
                  </a:extLst>
                </p:cNvPr>
                <p:cNvSpPr txBox="1"/>
                <p:nvPr/>
              </p:nvSpPr>
              <p:spPr>
                <a:xfrm>
                  <a:off x="7793771" y="3755475"/>
                  <a:ext cx="3122645" cy="8331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1D8F871-55B0-4302-86E8-3353C58F2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771" y="3755475"/>
                  <a:ext cx="3122645" cy="833113"/>
                </a:xfrm>
                <a:prstGeom prst="rect">
                  <a:avLst/>
                </a:prstGeom>
                <a:blipFill>
                  <a:blip r:embed="rId4"/>
                  <a:stretch>
                    <a:fillRect t="-8029" r="-7422" b="-328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B2552BE-3159-40EB-91FA-2637A80AA9A7}"/>
                    </a:ext>
                  </a:extLst>
                </p:cNvPr>
                <p:cNvSpPr txBox="1"/>
                <p:nvPr/>
              </p:nvSpPr>
              <p:spPr>
                <a:xfrm>
                  <a:off x="14017148" y="3736814"/>
                  <a:ext cx="3427445" cy="8331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B2552BE-3159-40EB-91FA-2637A80AA9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7148" y="3736814"/>
                  <a:ext cx="3427445" cy="833113"/>
                </a:xfrm>
                <a:prstGeom prst="rect">
                  <a:avLst/>
                </a:prstGeom>
                <a:blipFill>
                  <a:blip r:embed="rId5"/>
                  <a:stretch>
                    <a:fillRect t="-8759" r="-7638" b="-328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E582223-E806-47F4-A02A-AE6CC79B412C}"/>
                    </a:ext>
                  </a:extLst>
                </p:cNvPr>
                <p:cNvSpPr txBox="1"/>
                <p:nvPr/>
              </p:nvSpPr>
              <p:spPr>
                <a:xfrm>
                  <a:off x="19998946" y="3542366"/>
                  <a:ext cx="3503645" cy="12354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228600" algn="l"/>
                      <a:tab pos="1295400" algn="l"/>
                      <a:tab pos="2514600" algn="l"/>
                      <a:tab pos="3810000" algn="l"/>
                    </a:tabLs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E582223-E806-47F4-A02A-AE6CC79B4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98946" y="3542366"/>
                  <a:ext cx="3503645" cy="1235403"/>
                </a:xfrm>
                <a:prstGeom prst="rect">
                  <a:avLst/>
                </a:prstGeom>
                <a:blipFill>
                  <a:blip r:embed="rId6"/>
                  <a:stretch>
                    <a:fillRect b="-93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8CCA450-BDD5-4476-AE8C-7FE73DDBB333}"/>
              </a:ext>
            </a:extLst>
          </p:cNvPr>
          <p:cNvSpPr txBox="1"/>
          <p:nvPr/>
        </p:nvSpPr>
        <p:spPr>
          <a:xfrm>
            <a:off x="15560365" y="11215418"/>
            <a:ext cx="3122645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60DF76-742B-4755-9EF3-8ABEA356087C}"/>
              </a:ext>
            </a:extLst>
          </p:cNvPr>
          <p:cNvSpPr txBox="1"/>
          <p:nvPr/>
        </p:nvSpPr>
        <p:spPr>
          <a:xfrm>
            <a:off x="3165119" y="7899018"/>
            <a:ext cx="22844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E8617A-3847-4F9F-A38E-DBCCB277EC3B}"/>
                  </a:ext>
                </a:extLst>
              </p:cNvPr>
              <p:cNvSpPr txBox="1"/>
              <p:nvPr/>
            </p:nvSpPr>
            <p:spPr>
              <a:xfrm>
                <a:off x="4966469" y="7839265"/>
                <a:ext cx="10134600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E8617A-3847-4F9F-A38E-DBCCB277E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469" y="7839265"/>
                <a:ext cx="10134600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4F69C77A-463B-4C01-AA18-9C75B9216C5A}"/>
              </a:ext>
            </a:extLst>
          </p:cNvPr>
          <p:cNvSpPr txBox="1"/>
          <p:nvPr/>
        </p:nvSpPr>
        <p:spPr>
          <a:xfrm>
            <a:off x="2384574" y="9316474"/>
            <a:ext cx="140695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88B6482-8284-4AC1-BB9A-7CFCF9B72E61}"/>
                  </a:ext>
                </a:extLst>
              </p:cNvPr>
              <p:cNvSpPr txBox="1"/>
              <p:nvPr/>
            </p:nvSpPr>
            <p:spPr>
              <a:xfrm>
                <a:off x="5638790" y="10823406"/>
                <a:ext cx="12195110" cy="1178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88B6482-8284-4AC1-BB9A-7CFCF9B72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790" y="10823406"/>
                <a:ext cx="12195110" cy="1178336"/>
              </a:xfrm>
              <a:prstGeom prst="rect">
                <a:avLst/>
              </a:prstGeom>
              <a:blipFill>
                <a:blip r:embed="rId8"/>
                <a:stretch>
                  <a:fillRect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CC32BC99-903E-45EA-853D-9B519644A711}"/>
              </a:ext>
            </a:extLst>
          </p:cNvPr>
          <p:cNvSpPr/>
          <p:nvPr/>
        </p:nvSpPr>
        <p:spPr>
          <a:xfrm>
            <a:off x="18522368" y="496867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436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9" grpId="0"/>
      <p:bldP spid="62" grpId="0"/>
      <p:bldP spid="67" grpId="0"/>
      <p:bldP spid="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6D2EF-309A-430A-9383-60C14D280B4D}"/>
              </a:ext>
            </a:extLst>
          </p:cNvPr>
          <p:cNvGrpSpPr/>
          <p:nvPr/>
        </p:nvGrpSpPr>
        <p:grpSpPr>
          <a:xfrm>
            <a:off x="588635" y="6672408"/>
            <a:ext cx="23617615" cy="6041572"/>
            <a:chOff x="1220788" y="7162800"/>
            <a:chExt cx="23006311" cy="6042272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2F9D5E1C-95F5-490B-B845-29005CF6ECF5}"/>
                </a:ext>
              </a:extLst>
            </p:cNvPr>
            <p:cNvSpPr/>
            <p:nvPr/>
          </p:nvSpPr>
          <p:spPr>
            <a:xfrm>
              <a:off x="1222486" y="7418548"/>
              <a:ext cx="23004613" cy="57865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7A72AC-4A7A-4B57-A4A3-EEE22F029CC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C038C7EC-A053-42B7-9A69-519E9932A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507F95-8A9A-406F-BB43-FD200677F1A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6C1C4C92-A943-4AF2-8B42-0C623E193D9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A8DD9E1B-1837-485B-AB5D-DC1CA50FF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D57FE0-0229-483A-9396-7D67C9CEB848}"/>
              </a:ext>
            </a:extLst>
          </p:cNvPr>
          <p:cNvGrpSpPr/>
          <p:nvPr/>
        </p:nvGrpSpPr>
        <p:grpSpPr>
          <a:xfrm>
            <a:off x="429571" y="1716310"/>
            <a:ext cx="23937486" cy="2727922"/>
            <a:chOff x="294114" y="76200"/>
            <a:chExt cx="23937486" cy="302792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92B58A-3B78-4521-9BD7-ABD52563CB90}"/>
                </a:ext>
              </a:extLst>
            </p:cNvPr>
            <p:cNvGrpSpPr/>
            <p:nvPr/>
          </p:nvGrpSpPr>
          <p:grpSpPr>
            <a:xfrm>
              <a:off x="294114" y="76200"/>
              <a:ext cx="23937486" cy="3027928"/>
              <a:chOff x="294114" y="238104"/>
              <a:chExt cx="23937486" cy="302792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94114" y="238104"/>
                <a:ext cx="23937486" cy="3027928"/>
                <a:chOff x="534987" y="1647866"/>
                <a:chExt cx="23463069" cy="2539196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755649" y="1720890"/>
                  <a:ext cx="23242407" cy="2466172"/>
                </a:xfrm>
                <a:prstGeom prst="roundRect">
                  <a:avLst>
                    <a:gd name="adj" fmla="val 5492"/>
                  </a:avLst>
                </a:prstGeom>
                <a:solidFill>
                  <a:srgbClr val="E2F0D9"/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556">
                      <a:defRPr/>
                    </a:pPr>
                    <a:endParaRPr lang="en-US" sz="44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80448CF7-445C-4FE9-B047-9359CC665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5620" y="244696"/>
                <a:ext cx="214033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4EFD70E-6C60-43F9-BB17-A45F73CA71FA}"/>
                    </a:ext>
                  </a:extLst>
                </p:cNvPr>
                <p:cNvSpPr txBox="1"/>
                <p:nvPr/>
              </p:nvSpPr>
              <p:spPr>
                <a:xfrm>
                  <a:off x="1589980" y="422014"/>
                  <a:ext cx="20889019" cy="20163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    Gọi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và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là 2 nghiệm phức của phương trình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trong đó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có phần ảo dương. Tìm số phức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𝒘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nl-NL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4EFD70E-6C60-43F9-BB17-A45F73CA71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9980" y="422014"/>
                  <a:ext cx="20889019" cy="2016386"/>
                </a:xfrm>
                <a:prstGeom prst="rect">
                  <a:avLst/>
                </a:prstGeom>
                <a:blipFill>
                  <a:blip r:embed="rId2"/>
                  <a:stretch>
                    <a:fillRect l="-1197" r="-1956" b="-129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43F0E3-8311-4349-9335-96E86059B327}"/>
              </a:ext>
            </a:extLst>
          </p:cNvPr>
          <p:cNvGrpSpPr/>
          <p:nvPr/>
        </p:nvGrpSpPr>
        <p:grpSpPr>
          <a:xfrm>
            <a:off x="706179" y="4942270"/>
            <a:ext cx="23556178" cy="1234536"/>
            <a:chOff x="569019" y="3504614"/>
            <a:chExt cx="23556178" cy="1234536"/>
          </a:xfrm>
        </p:grpSpPr>
        <p:grpSp>
          <p:nvGrpSpPr>
            <p:cNvPr id="50" name="Group 49"/>
            <p:cNvGrpSpPr/>
            <p:nvPr/>
          </p:nvGrpSpPr>
          <p:grpSpPr>
            <a:xfrm>
              <a:off x="569019" y="3504614"/>
              <a:ext cx="23556178" cy="1234536"/>
              <a:chOff x="241306" y="2243792"/>
              <a:chExt cx="11778089" cy="61726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3350D06-3888-40CE-A97E-1A60B3A895E2}"/>
                    </a:ext>
                  </a:extLst>
                </p:cNvPr>
                <p:cNvSpPr txBox="1"/>
                <p:nvPr/>
              </p:nvSpPr>
              <p:spPr>
                <a:xfrm>
                  <a:off x="1828800" y="3733800"/>
                  <a:ext cx="3808445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𝒘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</m:oMath>
                  </a14:m>
                  <a:r>
                    <a:rPr lang="nl-NL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3350D06-3888-40CE-A97E-1A60B3A89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3733800"/>
                  <a:ext cx="3808445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7647" r="-6560" b="-36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DC3D64E-73C2-4A12-8165-F57740E16C35}"/>
                    </a:ext>
                  </a:extLst>
                </p:cNvPr>
                <p:cNvSpPr txBox="1"/>
                <p:nvPr/>
              </p:nvSpPr>
              <p:spPr>
                <a:xfrm>
                  <a:off x="7887489" y="3712315"/>
                  <a:ext cx="4028973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𝒘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</m:oMath>
                  </a14:m>
                  <a:r>
                    <a:rPr lang="nl-NL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DC3D64E-73C2-4A12-8165-F57740E16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7489" y="3712315"/>
                  <a:ext cx="4028973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17647" r="-756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7D70C9B-429E-450C-BDEB-35863342CD28}"/>
                    </a:ext>
                  </a:extLst>
                </p:cNvPr>
                <p:cNvSpPr txBox="1"/>
                <p:nvPr/>
              </p:nvSpPr>
              <p:spPr>
                <a:xfrm>
                  <a:off x="14074945" y="3773953"/>
                  <a:ext cx="364572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𝒘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</m:oMath>
                  </a14:m>
                  <a:r>
                    <a:rPr lang="nl-NL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57D70C9B-429E-450C-BDEB-35863342CD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4945" y="3773953"/>
                  <a:ext cx="3645726" cy="830997"/>
                </a:xfrm>
                <a:prstGeom prst="rect">
                  <a:avLst/>
                </a:prstGeom>
                <a:blipFill>
                  <a:blip r:embed="rId5"/>
                  <a:stretch>
                    <a:fillRect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0309B49-AF9B-4325-AD28-75E578F26031}"/>
                    </a:ext>
                  </a:extLst>
                </p:cNvPr>
                <p:cNvSpPr txBox="1"/>
                <p:nvPr/>
              </p:nvSpPr>
              <p:spPr>
                <a:xfrm>
                  <a:off x="19457246" y="3709205"/>
                  <a:ext cx="4160388" cy="8919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𝒘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</m:oMath>
                  </a14:m>
                  <a:r>
                    <a:rPr lang="nl-NL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0309B49-AF9B-4325-AD28-75E578F260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7246" y="3709205"/>
                  <a:ext cx="4160388" cy="891975"/>
                </a:xfrm>
                <a:prstGeom prst="rect">
                  <a:avLst/>
                </a:prstGeom>
                <a:blipFill>
                  <a:blip r:embed="rId6"/>
                  <a:stretch>
                    <a:fillRect t="-9524" r="-1760" b="-340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4D596FFC-5B45-45EE-8410-47F7DA2FC584}"/>
              </a:ext>
            </a:extLst>
          </p:cNvPr>
          <p:cNvSpPr txBox="1"/>
          <p:nvPr/>
        </p:nvSpPr>
        <p:spPr>
          <a:xfrm>
            <a:off x="13335873" y="9693194"/>
            <a:ext cx="3351245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AE92414-C4FF-49AA-AA17-7503A9062038}"/>
              </a:ext>
            </a:extLst>
          </p:cNvPr>
          <p:cNvSpPr txBox="1"/>
          <p:nvPr/>
        </p:nvSpPr>
        <p:spPr>
          <a:xfrm>
            <a:off x="2862404" y="8195632"/>
            <a:ext cx="23824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036B45D-EB00-4B64-B5F6-D94C2EEB4069}"/>
                  </a:ext>
                </a:extLst>
              </p:cNvPr>
              <p:cNvSpPr txBox="1"/>
              <p:nvPr/>
            </p:nvSpPr>
            <p:spPr>
              <a:xfrm>
                <a:off x="4205207" y="8174221"/>
                <a:ext cx="6116217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𝒛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𝒛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𝟓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036B45D-EB00-4B64-B5F6-D94C2EEB4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207" y="8174221"/>
                <a:ext cx="6116217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757C495-ED3A-40EA-B8E7-9AEA60CF1873}"/>
                  </a:ext>
                </a:extLst>
              </p:cNvPr>
              <p:cNvSpPr txBox="1"/>
              <p:nvPr/>
            </p:nvSpPr>
            <p:spPr>
              <a:xfrm>
                <a:off x="3154094" y="9693194"/>
                <a:ext cx="974111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𝒊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sSub>
                        <m:sSub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757C495-ED3A-40EA-B8E7-9AEA60CF1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94" y="9693194"/>
                <a:ext cx="974111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7162AD5-7D31-45B6-858B-EE20BD822A31}"/>
                  </a:ext>
                </a:extLst>
              </p:cNvPr>
              <p:cNvSpPr txBox="1"/>
              <p:nvPr/>
            </p:nvSpPr>
            <p:spPr>
              <a:xfrm>
                <a:off x="4389093" y="11276787"/>
                <a:ext cx="797427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7162AD5-7D31-45B6-858B-EE20BD822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093" y="11276787"/>
                <a:ext cx="7974279" cy="830997"/>
              </a:xfrm>
              <a:prstGeom prst="rect">
                <a:avLst/>
              </a:prstGeom>
              <a:blipFill>
                <a:blip r:embed="rId9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>
            <a:extLst>
              <a:ext uri="{FF2B5EF4-FFF2-40B4-BE49-F238E27FC236}">
                <a16:creationId xmlns:a16="http://schemas.microsoft.com/office/drawing/2014/main" id="{A4AF7207-E3CE-47D6-BD20-FD86CEF6FBFF}"/>
              </a:ext>
            </a:extLst>
          </p:cNvPr>
          <p:cNvSpPr/>
          <p:nvPr/>
        </p:nvSpPr>
        <p:spPr>
          <a:xfrm>
            <a:off x="700687" y="508532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6D2EF-309A-430A-9383-60C14D280B4D}"/>
              </a:ext>
            </a:extLst>
          </p:cNvPr>
          <p:cNvGrpSpPr/>
          <p:nvPr/>
        </p:nvGrpSpPr>
        <p:grpSpPr>
          <a:xfrm>
            <a:off x="436394" y="7239000"/>
            <a:ext cx="23511212" cy="5889172"/>
            <a:chOff x="1220788" y="7162800"/>
            <a:chExt cx="23513933" cy="5889854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2F9D5E1C-95F5-490B-B845-29005CF6ECF5}"/>
                </a:ext>
              </a:extLst>
            </p:cNvPr>
            <p:cNvSpPr/>
            <p:nvPr/>
          </p:nvSpPr>
          <p:spPr>
            <a:xfrm>
              <a:off x="1222486" y="7418548"/>
              <a:ext cx="23512235" cy="56341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7A72AC-4A7A-4B57-A4A3-EEE22F029CC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C038C7EC-A053-42B7-9A69-519E9932A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507F95-8A9A-406F-BB43-FD200677F1A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6C1C4C92-A943-4AF2-8B42-0C623E193D9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A8DD9E1B-1837-485B-AB5D-DC1CA50FF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D4FF37-89CE-4C80-A019-CF5877CAA561}"/>
              </a:ext>
            </a:extLst>
          </p:cNvPr>
          <p:cNvGrpSpPr/>
          <p:nvPr/>
        </p:nvGrpSpPr>
        <p:grpSpPr>
          <a:xfrm>
            <a:off x="116523" y="2079172"/>
            <a:ext cx="23937486" cy="3027928"/>
            <a:chOff x="294114" y="76200"/>
            <a:chExt cx="23937486" cy="302792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92B58A-3B78-4521-9BD7-ABD52563CB90}"/>
                </a:ext>
              </a:extLst>
            </p:cNvPr>
            <p:cNvGrpSpPr/>
            <p:nvPr/>
          </p:nvGrpSpPr>
          <p:grpSpPr>
            <a:xfrm>
              <a:off x="294114" y="76200"/>
              <a:ext cx="23937486" cy="3027928"/>
              <a:chOff x="294114" y="238104"/>
              <a:chExt cx="23937486" cy="302792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94114" y="238104"/>
                <a:ext cx="23937486" cy="3027928"/>
                <a:chOff x="534987" y="1647866"/>
                <a:chExt cx="23463069" cy="2539196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755649" y="1720890"/>
                  <a:ext cx="23242407" cy="2466172"/>
                </a:xfrm>
                <a:prstGeom prst="roundRect">
                  <a:avLst>
                    <a:gd name="adj" fmla="val 5492"/>
                  </a:avLst>
                </a:prstGeom>
                <a:solidFill>
                  <a:srgbClr val="E2F0D9"/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556">
                      <a:defRPr/>
                    </a:pPr>
                    <a:endParaRPr lang="en-US" sz="44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80448CF7-445C-4FE9-B047-9359CC665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5620" y="244696"/>
                <a:ext cx="214033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8751A84-3FE4-44DE-B458-60D97978052B}"/>
                    </a:ext>
                  </a:extLst>
                </p:cNvPr>
                <p:cNvSpPr txBox="1"/>
                <p:nvPr/>
              </p:nvSpPr>
              <p:spPr>
                <a:xfrm>
                  <a:off x="4470769" y="510563"/>
                  <a:ext cx="17410167" cy="20354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8751A84-3FE4-44DE-B458-60D979780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0769" y="510563"/>
                  <a:ext cx="17410167" cy="2035429"/>
                </a:xfrm>
                <a:prstGeom prst="rect">
                  <a:avLst/>
                </a:prstGeom>
                <a:blipFill>
                  <a:blip r:embed="rId2"/>
                  <a:stretch>
                    <a:fillRect l="-1401" r="-1190" b="-128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58EE401-97AF-464E-967D-3CC74A90879F}"/>
              </a:ext>
            </a:extLst>
          </p:cNvPr>
          <p:cNvGrpSpPr/>
          <p:nvPr/>
        </p:nvGrpSpPr>
        <p:grpSpPr>
          <a:xfrm>
            <a:off x="391428" y="5507586"/>
            <a:ext cx="23556178" cy="1234536"/>
            <a:chOff x="569019" y="3504614"/>
            <a:chExt cx="23556178" cy="1234536"/>
          </a:xfrm>
        </p:grpSpPr>
        <p:grpSp>
          <p:nvGrpSpPr>
            <p:cNvPr id="50" name="Group 49"/>
            <p:cNvGrpSpPr/>
            <p:nvPr/>
          </p:nvGrpSpPr>
          <p:grpSpPr>
            <a:xfrm>
              <a:off x="569019" y="3504614"/>
              <a:ext cx="23556178" cy="1234536"/>
              <a:chOff x="241306" y="2243792"/>
              <a:chExt cx="11778089" cy="61726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25CA86-DE9E-49BA-855A-A063A7D0F142}"/>
                </a:ext>
              </a:extLst>
            </p:cNvPr>
            <p:cNvSpPr txBox="1"/>
            <p:nvPr/>
          </p:nvSpPr>
          <p:spPr>
            <a:xfrm>
              <a:off x="2897903" y="3783460"/>
              <a:ext cx="157286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10.</a:t>
              </a:r>
              <a:endParaRPr lang="en-US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FD35A0D-1B33-41D1-8E7B-C8CBEB338AA1}"/>
                </a:ext>
              </a:extLst>
            </p:cNvPr>
            <p:cNvSpPr txBox="1"/>
            <p:nvPr/>
          </p:nvSpPr>
          <p:spPr>
            <a:xfrm>
              <a:off x="8887922" y="3801515"/>
              <a:ext cx="148658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50.</a:t>
              </a:r>
              <a:endParaRPr lang="en-US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1ED86D-025C-4348-884E-A37E436B4BD4}"/>
                </a:ext>
              </a:extLst>
            </p:cNvPr>
            <p:cNvSpPr txBox="1"/>
            <p:nvPr/>
          </p:nvSpPr>
          <p:spPr>
            <a:xfrm>
              <a:off x="15271102" y="3737161"/>
              <a:ext cx="111500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5.</a:t>
              </a:r>
              <a:endParaRPr lang="en-US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B7EF559-1895-4251-8D0E-3E21DBFD5DAC}"/>
                </a:ext>
              </a:extLst>
            </p:cNvPr>
            <p:cNvSpPr txBox="1"/>
            <p:nvPr/>
          </p:nvSpPr>
          <p:spPr>
            <a:xfrm>
              <a:off x="20913668" y="3755468"/>
              <a:ext cx="148658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18.</a:t>
              </a:r>
              <a:endParaRPr lang="en-US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1BC4736-1C8E-4974-AE9D-825E755491C2}"/>
              </a:ext>
            </a:extLst>
          </p:cNvPr>
          <p:cNvSpPr txBox="1"/>
          <p:nvPr/>
        </p:nvSpPr>
        <p:spPr>
          <a:xfrm>
            <a:off x="2770774" y="8979544"/>
            <a:ext cx="2562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EF639A6-74B6-49CA-A806-16F22538719E}"/>
                  </a:ext>
                </a:extLst>
              </p:cNvPr>
              <p:cNvSpPr txBox="1"/>
              <p:nvPr/>
            </p:nvSpPr>
            <p:spPr>
              <a:xfrm>
                <a:off x="4556139" y="8937172"/>
                <a:ext cx="5019870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𝒛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𝒛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𝟓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EF639A6-74B6-49CA-A806-16F225387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39" y="8937172"/>
                <a:ext cx="5019870" cy="8477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9875BE9-ACF3-4F34-B69E-E68FE5335288}"/>
                  </a:ext>
                </a:extLst>
              </p:cNvPr>
              <p:cNvSpPr txBox="1"/>
              <p:nvPr/>
            </p:nvSpPr>
            <p:spPr>
              <a:xfrm>
                <a:off x="3125413" y="10509244"/>
                <a:ext cx="908330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𝒊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sSub>
                        <m:sSub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𝒊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9875BE9-ACF3-4F34-B69E-E68FE5335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413" y="10509244"/>
                <a:ext cx="9083301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910FDD6-D058-4F32-8D49-21BEF0E92535}"/>
                  </a:ext>
                </a:extLst>
              </p:cNvPr>
              <p:cNvSpPr txBox="1"/>
              <p:nvPr/>
            </p:nvSpPr>
            <p:spPr>
              <a:xfrm>
                <a:off x="3937209" y="11811045"/>
                <a:ext cx="13193484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910FDD6-D058-4F32-8D49-21BEF0E92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209" y="11811045"/>
                <a:ext cx="13193484" cy="847733"/>
              </a:xfrm>
              <a:prstGeom prst="rect">
                <a:avLst/>
              </a:prstGeom>
              <a:blipFill>
                <a:blip r:embed="rId5"/>
                <a:stretch>
                  <a:fillRect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A48C8DC7-CE14-471F-B47A-8461E3DE4C29}"/>
              </a:ext>
            </a:extLst>
          </p:cNvPr>
          <p:cNvSpPr txBox="1"/>
          <p:nvPr/>
        </p:nvSpPr>
        <p:spPr>
          <a:xfrm>
            <a:off x="13505702" y="11483295"/>
            <a:ext cx="3070429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3059E87-E5C4-49C0-9C06-6651BB958DF4}"/>
              </a:ext>
            </a:extLst>
          </p:cNvPr>
          <p:cNvSpPr/>
          <p:nvPr/>
        </p:nvSpPr>
        <p:spPr>
          <a:xfrm>
            <a:off x="403425" y="5599449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9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  <p:bldP spid="84" grpId="0"/>
      <p:bldP spid="85" grpId="0"/>
      <p:bldP spid="86" grpId="0"/>
      <p:bldP spid="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6D2EF-309A-430A-9383-60C14D280B4D}"/>
              </a:ext>
            </a:extLst>
          </p:cNvPr>
          <p:cNvGrpSpPr/>
          <p:nvPr/>
        </p:nvGrpSpPr>
        <p:grpSpPr>
          <a:xfrm>
            <a:off x="533400" y="7162800"/>
            <a:ext cx="23599530" cy="5359789"/>
            <a:chOff x="1220788" y="7162800"/>
            <a:chExt cx="23602261" cy="5360410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2F9D5E1C-95F5-490B-B845-29005CF6ECF5}"/>
                </a:ext>
              </a:extLst>
            </p:cNvPr>
            <p:cNvSpPr/>
            <p:nvPr/>
          </p:nvSpPr>
          <p:spPr>
            <a:xfrm>
              <a:off x="1222486" y="7418548"/>
              <a:ext cx="23600563" cy="510466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7A72AC-4A7A-4B57-A4A3-EEE22F029CC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C038C7EC-A053-42B7-9A69-519E9932A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507F95-8A9A-406F-BB43-FD200677F1A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6C1C4C92-A943-4AF2-8B42-0C623E193D9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A8DD9E1B-1837-485B-AB5D-DC1CA50FF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1D31C3-002D-4B7D-9651-CE7EED931EA7}"/>
              </a:ext>
            </a:extLst>
          </p:cNvPr>
          <p:cNvGrpSpPr/>
          <p:nvPr/>
        </p:nvGrpSpPr>
        <p:grpSpPr>
          <a:xfrm>
            <a:off x="195444" y="2006989"/>
            <a:ext cx="23937486" cy="3003313"/>
            <a:chOff x="294114" y="76200"/>
            <a:chExt cx="23937486" cy="300331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92B58A-3B78-4521-9BD7-ABD52563CB90}"/>
                </a:ext>
              </a:extLst>
            </p:cNvPr>
            <p:cNvGrpSpPr/>
            <p:nvPr/>
          </p:nvGrpSpPr>
          <p:grpSpPr>
            <a:xfrm>
              <a:off x="294114" y="76200"/>
              <a:ext cx="23937486" cy="3003313"/>
              <a:chOff x="294114" y="238104"/>
              <a:chExt cx="23937486" cy="300331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94114" y="238104"/>
                <a:ext cx="23937486" cy="3003313"/>
                <a:chOff x="534987" y="1647866"/>
                <a:chExt cx="23463069" cy="2518554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755649" y="1720891"/>
                  <a:ext cx="23242407" cy="2445529"/>
                </a:xfrm>
                <a:prstGeom prst="roundRect">
                  <a:avLst>
                    <a:gd name="adj" fmla="val 5492"/>
                  </a:avLst>
                </a:prstGeom>
                <a:solidFill>
                  <a:srgbClr val="E2F0D9"/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556">
                      <a:defRPr/>
                    </a:pPr>
                    <a:endParaRPr lang="en-US" sz="44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80448CF7-445C-4FE9-B047-9359CC665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5620" y="244696"/>
                <a:ext cx="214033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5E115B0-9367-4807-9F96-FCB6C756EB09}"/>
                    </a:ext>
                  </a:extLst>
                </p:cNvPr>
                <p:cNvSpPr txBox="1"/>
                <p:nvPr/>
              </p:nvSpPr>
              <p:spPr>
                <a:xfrm>
                  <a:off x="1589981" y="326771"/>
                  <a:ext cx="21688817" cy="20354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   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 hiệu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hai nghiệm phức của phương trình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Tính g</a:t>
                  </a:r>
                  <a:r>
                    <a:rPr lang="fr-FR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iá</a:t>
                  </a:r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fr-F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5E115B0-9367-4807-9F96-FCB6C756E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9981" y="326771"/>
                  <a:ext cx="21688817" cy="2035429"/>
                </a:xfrm>
                <a:prstGeom prst="rect">
                  <a:avLst/>
                </a:prstGeom>
                <a:blipFill>
                  <a:blip r:embed="rId2"/>
                  <a:stretch>
                    <a:fillRect l="-1152" r="-450" b="-128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DA6526-6C96-4119-848C-A69E45828E7C}"/>
              </a:ext>
            </a:extLst>
          </p:cNvPr>
          <p:cNvGrpSpPr/>
          <p:nvPr/>
        </p:nvGrpSpPr>
        <p:grpSpPr>
          <a:xfrm>
            <a:off x="470349" y="5496853"/>
            <a:ext cx="23556178" cy="1234536"/>
            <a:chOff x="569019" y="3504614"/>
            <a:chExt cx="23556178" cy="1234536"/>
          </a:xfrm>
        </p:grpSpPr>
        <p:grpSp>
          <p:nvGrpSpPr>
            <p:cNvPr id="50" name="Group 49"/>
            <p:cNvGrpSpPr/>
            <p:nvPr/>
          </p:nvGrpSpPr>
          <p:grpSpPr>
            <a:xfrm>
              <a:off x="569019" y="3504614"/>
              <a:ext cx="23556178" cy="1234536"/>
              <a:chOff x="241306" y="2243792"/>
              <a:chExt cx="11778089" cy="61726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E3D942B-1A3D-4E4C-A70D-EE6EF5CC0A1D}"/>
                    </a:ext>
                  </a:extLst>
                </p:cNvPr>
                <p:cNvSpPr txBox="1"/>
                <p:nvPr/>
              </p:nvSpPr>
              <p:spPr>
                <a:xfrm>
                  <a:off x="3108747" y="3733800"/>
                  <a:ext cx="157286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E3D942B-1A3D-4E4C-A70D-EE6EF5CC0A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8747" y="3733800"/>
                  <a:ext cx="1572866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EF645AB-6638-47EC-A3C1-479FD51C4F62}"/>
                    </a:ext>
                  </a:extLst>
                </p:cNvPr>
                <p:cNvSpPr txBox="1"/>
                <p:nvPr/>
              </p:nvSpPr>
              <p:spPr>
                <a:xfrm>
                  <a:off x="8911915" y="3733801"/>
                  <a:ext cx="1408067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𝟑𝟔</m:t>
                      </m:r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EF645AB-6638-47EC-A3C1-479FD51C4F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1915" y="3733801"/>
                  <a:ext cx="1408067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B231E87-802D-4B01-B313-3FC1BC66DDB8}"/>
                    </a:ext>
                  </a:extLst>
                </p:cNvPr>
                <p:cNvSpPr txBox="1"/>
                <p:nvPr/>
              </p:nvSpPr>
              <p:spPr>
                <a:xfrm>
                  <a:off x="15068700" y="3775416"/>
                  <a:ext cx="115077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B231E87-802D-4B01-B313-3FC1BC66DD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8700" y="3775416"/>
                  <a:ext cx="1150776" cy="830997"/>
                </a:xfrm>
                <a:prstGeom prst="rect">
                  <a:avLst/>
                </a:prstGeom>
                <a:blipFill>
                  <a:blip r:embed="rId5"/>
                  <a:stretch>
                    <a:fillRect t="-17518" r="-19577" b="-364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2BF6BB4C-2069-476B-AEB6-45DB4024A4DC}"/>
                    </a:ext>
                  </a:extLst>
                </p:cNvPr>
                <p:cNvSpPr txBox="1"/>
                <p:nvPr/>
              </p:nvSpPr>
              <p:spPr>
                <a:xfrm>
                  <a:off x="21081574" y="3733800"/>
                  <a:ext cx="115077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𝟐𝟒</m:t>
                      </m:r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2BF6BB4C-2069-476B-AEB6-45DB4024A4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81574" y="3733800"/>
                  <a:ext cx="1150776" cy="830997"/>
                </a:xfrm>
                <a:prstGeom prst="rect">
                  <a:avLst/>
                </a:prstGeom>
                <a:blipFill>
                  <a:blip r:embed="rId6"/>
                  <a:stretch>
                    <a:fillRect t="-17647" r="-20106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01EFCD6-4B82-4C3D-83A7-E4CBA021C128}"/>
              </a:ext>
            </a:extLst>
          </p:cNvPr>
          <p:cNvSpPr txBox="1"/>
          <p:nvPr/>
        </p:nvSpPr>
        <p:spPr>
          <a:xfrm>
            <a:off x="15805681" y="10717410"/>
            <a:ext cx="3284376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798CFDB-C4EA-49BA-A69A-1CF9F897F1AD}"/>
              </a:ext>
            </a:extLst>
          </p:cNvPr>
          <p:cNvSpPr txBox="1"/>
          <p:nvPr/>
        </p:nvSpPr>
        <p:spPr>
          <a:xfrm>
            <a:off x="2112835" y="8715412"/>
            <a:ext cx="2141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98F067D-BBB0-4AFD-ABEF-05C633C06EA3}"/>
                  </a:ext>
                </a:extLst>
              </p:cNvPr>
              <p:cNvSpPr txBox="1"/>
              <p:nvPr/>
            </p:nvSpPr>
            <p:spPr>
              <a:xfrm>
                <a:off x="3820425" y="8710814"/>
                <a:ext cx="5146158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98F067D-BBB0-4AFD-ABEF-05C633C06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425" y="8710814"/>
                <a:ext cx="5146158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5692AA6-1B2E-4F25-9569-969ACC0C4F73}"/>
                  </a:ext>
                </a:extLst>
              </p:cNvPr>
              <p:cNvSpPr txBox="1"/>
              <p:nvPr/>
            </p:nvSpPr>
            <p:spPr>
              <a:xfrm>
                <a:off x="7557623" y="8300554"/>
                <a:ext cx="5951376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5692AA6-1B2E-4F25-9569-969ACC0C4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623" y="8300554"/>
                <a:ext cx="5951376" cy="15991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1B8FF44-175C-4B52-A494-7804714939A7}"/>
                  </a:ext>
                </a:extLst>
              </p:cNvPr>
              <p:cNvSpPr txBox="1"/>
              <p:nvPr/>
            </p:nvSpPr>
            <p:spPr>
              <a:xfrm>
                <a:off x="3535406" y="10391476"/>
                <a:ext cx="3733800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1B8FF44-175C-4B52-A494-780471493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406" y="10391476"/>
                <a:ext cx="3733800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5C06581-255B-43DE-AC70-B86412D66680}"/>
                  </a:ext>
                </a:extLst>
              </p:cNvPr>
              <p:cNvSpPr txBox="1"/>
              <p:nvPr/>
            </p:nvSpPr>
            <p:spPr>
              <a:xfrm>
                <a:off x="6483221" y="10459071"/>
                <a:ext cx="12810930" cy="84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172720">
                  <a:lnSpc>
                    <a:spcPct val="120000"/>
                  </a:lnSpc>
                  <a:spcBef>
                    <a:spcPts val="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5C06581-255B-43DE-AC70-B86412D66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221" y="10459071"/>
                <a:ext cx="12810930" cy="840936"/>
              </a:xfrm>
              <a:prstGeom prst="rect">
                <a:avLst/>
              </a:prstGeom>
              <a:blipFill>
                <a:blip r:embed="rId10"/>
                <a:stretch>
                  <a:fillRect t="-7971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>
            <a:extLst>
              <a:ext uri="{FF2B5EF4-FFF2-40B4-BE49-F238E27FC236}">
                <a16:creationId xmlns:a16="http://schemas.microsoft.com/office/drawing/2014/main" id="{865F158F-4850-4D4B-BB0E-0FD32266BA5D}"/>
              </a:ext>
            </a:extLst>
          </p:cNvPr>
          <p:cNvSpPr/>
          <p:nvPr/>
        </p:nvSpPr>
        <p:spPr>
          <a:xfrm>
            <a:off x="6469093" y="5573053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4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  <p:bldP spid="76" grpId="0"/>
      <p:bldP spid="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6D2EF-309A-430A-9383-60C14D280B4D}"/>
              </a:ext>
            </a:extLst>
          </p:cNvPr>
          <p:cNvGrpSpPr/>
          <p:nvPr/>
        </p:nvGrpSpPr>
        <p:grpSpPr>
          <a:xfrm>
            <a:off x="474489" y="7162800"/>
            <a:ext cx="23435022" cy="6340558"/>
            <a:chOff x="1220788" y="7162800"/>
            <a:chExt cx="23437734" cy="6341292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2F9D5E1C-95F5-490B-B845-29005CF6ECF5}"/>
                </a:ext>
              </a:extLst>
            </p:cNvPr>
            <p:cNvSpPr/>
            <p:nvPr/>
          </p:nvSpPr>
          <p:spPr>
            <a:xfrm>
              <a:off x="1222486" y="7418548"/>
              <a:ext cx="23436036" cy="60855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7A72AC-4A7A-4B57-A4A3-EEE22F029CC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C038C7EC-A053-42B7-9A69-519E9932A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507F95-8A9A-406F-BB43-FD200677F1A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6C1C4C92-A943-4AF2-8B42-0C623E193D9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A8DD9E1B-1837-485B-AB5D-DC1CA50FF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00E97C-B448-423C-99A0-7BFF2EA111B4}"/>
              </a:ext>
            </a:extLst>
          </p:cNvPr>
          <p:cNvGrpSpPr/>
          <p:nvPr/>
        </p:nvGrpSpPr>
        <p:grpSpPr>
          <a:xfrm>
            <a:off x="78428" y="1768557"/>
            <a:ext cx="23937486" cy="3546922"/>
            <a:chOff x="294114" y="76200"/>
            <a:chExt cx="23937486" cy="35469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92B58A-3B78-4521-9BD7-ABD52563CB90}"/>
                </a:ext>
              </a:extLst>
            </p:cNvPr>
            <p:cNvGrpSpPr/>
            <p:nvPr/>
          </p:nvGrpSpPr>
          <p:grpSpPr>
            <a:xfrm>
              <a:off x="294114" y="76200"/>
              <a:ext cx="23937486" cy="3546922"/>
              <a:chOff x="294114" y="238104"/>
              <a:chExt cx="23937486" cy="354692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94114" y="238104"/>
                <a:ext cx="23937486" cy="3546922"/>
                <a:chOff x="534987" y="1647866"/>
                <a:chExt cx="23463069" cy="2974420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755649" y="1720890"/>
                  <a:ext cx="23242407" cy="2901396"/>
                </a:xfrm>
                <a:prstGeom prst="roundRect">
                  <a:avLst>
                    <a:gd name="adj" fmla="val 5492"/>
                  </a:avLst>
                </a:prstGeom>
                <a:solidFill>
                  <a:srgbClr val="E2F0D9"/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556">
                      <a:defRPr/>
                    </a:pPr>
                    <a:endParaRPr lang="en-US" sz="44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80448CF7-445C-4FE9-B047-9359CC665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5620" y="244696"/>
                <a:ext cx="214033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1B2B5EA-5D38-4613-82A4-1F6F2E74D6BB}"/>
                    </a:ext>
                  </a:extLst>
                </p:cNvPr>
                <p:cNvSpPr txBox="1"/>
                <p:nvPr/>
              </p:nvSpPr>
              <p:spPr>
                <a:xfrm>
                  <a:off x="1708373" y="291453"/>
                  <a:ext cx="21570425" cy="30242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  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lần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lượt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diễn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𝑻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​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​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gốc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1B2B5EA-5D38-4613-82A4-1F6F2E74D6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8373" y="291453"/>
                  <a:ext cx="21570425" cy="3024289"/>
                </a:xfrm>
                <a:prstGeom prst="rect">
                  <a:avLst/>
                </a:prstGeom>
                <a:blipFill>
                  <a:blip r:embed="rId2"/>
                  <a:stretch>
                    <a:fillRect l="-1130" r="-1159" b="-86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96DC70-CD4E-457B-8E87-2C23469430CF}"/>
              </a:ext>
            </a:extLst>
          </p:cNvPr>
          <p:cNvGrpSpPr/>
          <p:nvPr/>
        </p:nvGrpSpPr>
        <p:grpSpPr>
          <a:xfrm>
            <a:off x="353333" y="5639421"/>
            <a:ext cx="23556178" cy="1234536"/>
            <a:chOff x="569019" y="3947064"/>
            <a:chExt cx="23556178" cy="1234536"/>
          </a:xfrm>
        </p:grpSpPr>
        <p:grpSp>
          <p:nvGrpSpPr>
            <p:cNvPr id="50" name="Group 49"/>
            <p:cNvGrpSpPr/>
            <p:nvPr/>
          </p:nvGrpSpPr>
          <p:grpSpPr>
            <a:xfrm>
              <a:off x="569019" y="3947064"/>
              <a:ext cx="23556178" cy="1234536"/>
              <a:chOff x="241306" y="2243792"/>
              <a:chExt cx="11778089" cy="61726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A410CBE-5116-4C0F-8F17-6F4C9E5E1460}"/>
                    </a:ext>
                  </a:extLst>
                </p:cNvPr>
                <p:cNvSpPr txBox="1"/>
                <p:nvPr/>
              </p:nvSpPr>
              <p:spPr>
                <a:xfrm>
                  <a:off x="2577980" y="4235591"/>
                  <a:ext cx="2080727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𝑻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A410CBE-5116-4C0F-8F17-6F4C9E5E1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7980" y="4235591"/>
                  <a:ext cx="2080727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7647" r="-4985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61EA9B6-E939-49E4-B49F-1863AF30F6C3}"/>
                    </a:ext>
                  </a:extLst>
                </p:cNvPr>
                <p:cNvSpPr txBox="1"/>
                <p:nvPr/>
              </p:nvSpPr>
              <p:spPr>
                <a:xfrm>
                  <a:off x="8400352" y="4120046"/>
                  <a:ext cx="2461727" cy="9028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𝑻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61EA9B6-E939-49E4-B49F-1863AF30F6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352" y="4120046"/>
                  <a:ext cx="2461727" cy="902876"/>
                </a:xfrm>
                <a:prstGeom prst="rect">
                  <a:avLst/>
                </a:prstGeom>
                <a:blipFill>
                  <a:blip r:embed="rId4"/>
                  <a:stretch>
                    <a:fillRect t="-8784" r="-5198" b="-337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8BB5FA9-7F86-40CB-9787-95B1F9D22960}"/>
                    </a:ext>
                  </a:extLst>
                </p:cNvPr>
                <p:cNvSpPr txBox="1"/>
                <p:nvPr/>
              </p:nvSpPr>
              <p:spPr>
                <a:xfrm>
                  <a:off x="14669409" y="4234473"/>
                  <a:ext cx="2080727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𝑻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𝟖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8BB5FA9-7F86-40CB-9787-95B1F9D229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69409" y="4234473"/>
                  <a:ext cx="2080727" cy="830997"/>
                </a:xfrm>
                <a:prstGeom prst="rect">
                  <a:avLst/>
                </a:prstGeom>
                <a:blipFill>
                  <a:blip r:embed="rId5"/>
                  <a:stretch>
                    <a:fillRect t="-17647" r="-4971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0428A2E-42E2-49B3-B634-0E7B6342DFDD}"/>
                    </a:ext>
                  </a:extLst>
                </p:cNvPr>
                <p:cNvSpPr txBox="1"/>
                <p:nvPr/>
              </p:nvSpPr>
              <p:spPr>
                <a:xfrm>
                  <a:off x="20159398" y="4150603"/>
                  <a:ext cx="2995127" cy="8919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𝑻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𝟒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0428A2E-42E2-49B3-B634-0E7B6342D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59398" y="4150603"/>
                  <a:ext cx="2995127" cy="891975"/>
                </a:xfrm>
                <a:prstGeom prst="rect">
                  <a:avLst/>
                </a:prstGeom>
                <a:blipFill>
                  <a:blip r:embed="rId6"/>
                  <a:stretch>
                    <a:fillRect t="-9589" b="-349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8CD2C494-2102-4E29-AE44-35489D7BF1DD}"/>
              </a:ext>
            </a:extLst>
          </p:cNvPr>
          <p:cNvSpPr txBox="1"/>
          <p:nvPr/>
        </p:nvSpPr>
        <p:spPr>
          <a:xfrm>
            <a:off x="11595314" y="11982997"/>
            <a:ext cx="3350348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E55B2DF-1D68-47E0-878A-1B143BAF406A}"/>
                  </a:ext>
                </a:extLst>
              </p:cNvPr>
              <p:cNvSpPr txBox="1"/>
              <p:nvPr/>
            </p:nvSpPr>
            <p:spPr>
              <a:xfrm>
                <a:off x="3037768" y="8709388"/>
                <a:ext cx="3909527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E55B2DF-1D68-47E0-878A-1B143BAF4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768" y="8709388"/>
                <a:ext cx="3909527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26DAFC-1977-41AA-9FC0-7AE61D09B80F}"/>
                  </a:ext>
                </a:extLst>
              </p:cNvPr>
              <p:cNvSpPr txBox="1"/>
              <p:nvPr/>
            </p:nvSpPr>
            <p:spPr>
              <a:xfrm>
                <a:off x="5870893" y="7964084"/>
                <a:ext cx="5128727" cy="1900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2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26DAFC-1977-41AA-9FC0-7AE61D09B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893" y="7964084"/>
                <a:ext cx="5128727" cy="19005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D241382A-93D1-4BE0-8C85-66514820DA1F}"/>
              </a:ext>
            </a:extLst>
          </p:cNvPr>
          <p:cNvSpPr txBox="1"/>
          <p:nvPr/>
        </p:nvSpPr>
        <p:spPr>
          <a:xfrm>
            <a:off x="2620873" y="10510558"/>
            <a:ext cx="26845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1CC86E9-ADE1-4FAF-9E17-383F2F669552}"/>
                  </a:ext>
                </a:extLst>
              </p:cNvPr>
              <p:cNvSpPr txBox="1"/>
              <p:nvPr/>
            </p:nvSpPr>
            <p:spPr>
              <a:xfrm>
                <a:off x="4184944" y="10455357"/>
                <a:ext cx="6191170" cy="825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2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1CC86E9-ADE1-4FAF-9E17-383F2F669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944" y="10455357"/>
                <a:ext cx="6191170" cy="825354"/>
              </a:xfrm>
              <a:prstGeom prst="rect">
                <a:avLst/>
              </a:prstGeom>
              <a:blipFill>
                <a:blip r:embed="rId9"/>
                <a:stretch>
                  <a:fillRect t="-8824" b="-3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B8BBA14-6EC7-4014-9BBA-26D91CD26495}"/>
                  </a:ext>
                </a:extLst>
              </p:cNvPr>
              <p:cNvSpPr txBox="1"/>
              <p:nvPr/>
            </p:nvSpPr>
            <p:spPr>
              <a:xfrm>
                <a:off x="3330264" y="11885761"/>
                <a:ext cx="9408050" cy="825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​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​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B8BBA14-6EC7-4014-9BBA-26D91CD26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264" y="11885761"/>
                <a:ext cx="9408050" cy="825354"/>
              </a:xfrm>
              <a:prstGeom prst="rect">
                <a:avLst/>
              </a:prstGeom>
              <a:blipFill>
                <a:blip r:embed="rId10"/>
                <a:stretch>
                  <a:fillRect t="-9630" b="-3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DDA12C29-5AFA-4E1B-B16B-61F92059DB07}"/>
              </a:ext>
            </a:extLst>
          </p:cNvPr>
          <p:cNvSpPr/>
          <p:nvPr/>
        </p:nvSpPr>
        <p:spPr>
          <a:xfrm>
            <a:off x="18355384" y="5757931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70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  <p:bldP spid="62" grpId="0"/>
      <p:bldP spid="67" grpId="0"/>
      <p:bldP spid="70" grpId="0"/>
      <p:bldP spid="71" grpId="0"/>
      <p:bldP spid="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6D2EF-309A-430A-9383-60C14D280B4D}"/>
              </a:ext>
            </a:extLst>
          </p:cNvPr>
          <p:cNvGrpSpPr/>
          <p:nvPr/>
        </p:nvGrpSpPr>
        <p:grpSpPr>
          <a:xfrm>
            <a:off x="436394" y="7162800"/>
            <a:ext cx="23511212" cy="5965372"/>
            <a:chOff x="1220788" y="7162800"/>
            <a:chExt cx="23513933" cy="5966063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2F9D5E1C-95F5-490B-B845-29005CF6ECF5}"/>
                </a:ext>
              </a:extLst>
            </p:cNvPr>
            <p:cNvSpPr/>
            <p:nvPr/>
          </p:nvSpPr>
          <p:spPr>
            <a:xfrm>
              <a:off x="1222486" y="7418548"/>
              <a:ext cx="23512235" cy="571031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7A72AC-4A7A-4B57-A4A3-EEE22F029CC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C038C7EC-A053-42B7-9A69-519E9932A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507F95-8A9A-406F-BB43-FD200677F1A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6C1C4C92-A943-4AF2-8B42-0C623E193D9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A8DD9E1B-1837-485B-AB5D-DC1CA50FF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A81489-A07A-47B1-BB92-6BBC7FDEDADC}"/>
              </a:ext>
            </a:extLst>
          </p:cNvPr>
          <p:cNvGrpSpPr/>
          <p:nvPr/>
        </p:nvGrpSpPr>
        <p:grpSpPr>
          <a:xfrm>
            <a:off x="116523" y="2002972"/>
            <a:ext cx="23937486" cy="3027928"/>
            <a:chOff x="294114" y="76200"/>
            <a:chExt cx="23937486" cy="302792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92B58A-3B78-4521-9BD7-ABD52563CB90}"/>
                </a:ext>
              </a:extLst>
            </p:cNvPr>
            <p:cNvGrpSpPr/>
            <p:nvPr/>
          </p:nvGrpSpPr>
          <p:grpSpPr>
            <a:xfrm>
              <a:off x="294114" y="76200"/>
              <a:ext cx="23937486" cy="3027928"/>
              <a:chOff x="294114" y="238104"/>
              <a:chExt cx="23937486" cy="302792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94114" y="238104"/>
                <a:ext cx="23937486" cy="3027928"/>
                <a:chOff x="534987" y="1647866"/>
                <a:chExt cx="23463069" cy="2539196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755649" y="1720890"/>
                  <a:ext cx="23242407" cy="2466172"/>
                </a:xfrm>
                <a:prstGeom prst="roundRect">
                  <a:avLst>
                    <a:gd name="adj" fmla="val 5492"/>
                  </a:avLst>
                </a:prstGeom>
                <a:solidFill>
                  <a:srgbClr val="E2F0D9"/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556">
                      <a:defRPr/>
                    </a:pPr>
                    <a:endParaRPr lang="en-US" sz="44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80448CF7-445C-4FE9-B047-9359CC665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5620" y="244696"/>
                <a:ext cx="214033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4992151-3D4F-4F47-B5D5-C7CC87757907}"/>
                    </a:ext>
                  </a:extLst>
                </p:cNvPr>
                <p:cNvSpPr txBox="1"/>
                <p:nvPr/>
              </p:nvSpPr>
              <p:spPr>
                <a:xfrm>
                  <a:off x="2567914" y="829016"/>
                  <a:ext cx="19365027" cy="18603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pPr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4992151-3D4F-4F47-B5D5-C7CC87757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914" y="829016"/>
                  <a:ext cx="19365027" cy="1860381"/>
                </a:xfrm>
                <a:prstGeom prst="rect">
                  <a:avLst/>
                </a:prstGeom>
                <a:blipFill>
                  <a:blip r:embed="rId2"/>
                  <a:stretch>
                    <a:fillRect l="-1259" t="-3607" b="-137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7254A03-FC8E-4500-A9E7-6F73404A6DC0}"/>
              </a:ext>
            </a:extLst>
          </p:cNvPr>
          <p:cNvGrpSpPr/>
          <p:nvPr/>
        </p:nvGrpSpPr>
        <p:grpSpPr>
          <a:xfrm>
            <a:off x="391428" y="5431386"/>
            <a:ext cx="23556178" cy="1234536"/>
            <a:chOff x="569019" y="3504614"/>
            <a:chExt cx="23556178" cy="1234536"/>
          </a:xfrm>
        </p:grpSpPr>
        <p:grpSp>
          <p:nvGrpSpPr>
            <p:cNvPr id="50" name="Group 49"/>
            <p:cNvGrpSpPr/>
            <p:nvPr/>
          </p:nvGrpSpPr>
          <p:grpSpPr>
            <a:xfrm>
              <a:off x="569019" y="3504614"/>
              <a:ext cx="23556178" cy="1234536"/>
              <a:chOff x="241306" y="2243792"/>
              <a:chExt cx="11778089" cy="61726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6598830-29B0-42AB-A976-7501B3D8B2E5}"/>
                    </a:ext>
                  </a:extLst>
                </p:cNvPr>
                <p:cNvSpPr txBox="1"/>
                <p:nvPr/>
              </p:nvSpPr>
              <p:spPr>
                <a:xfrm>
                  <a:off x="3070779" y="3783460"/>
                  <a:ext cx="1446245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𝟒𝟏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6598830-29B0-42AB-A976-7501B3D8B2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0779" y="3783460"/>
                  <a:ext cx="1446245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2CFC393-F5BC-4D74-8FA5-7791BE404F04}"/>
                    </a:ext>
                  </a:extLst>
                </p:cNvPr>
                <p:cNvSpPr txBox="1"/>
                <p:nvPr/>
              </p:nvSpPr>
              <p:spPr>
                <a:xfrm>
                  <a:off x="9111812" y="3783460"/>
                  <a:ext cx="1038808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2CFC393-F5BC-4D74-8FA5-7791BE404F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1812" y="3783460"/>
                  <a:ext cx="1038808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1434A58-9CA8-4AB3-9FB1-714237374AAD}"/>
                    </a:ext>
                  </a:extLst>
                </p:cNvPr>
                <p:cNvSpPr txBox="1"/>
                <p:nvPr/>
              </p:nvSpPr>
              <p:spPr>
                <a:xfrm>
                  <a:off x="14900794" y="3737161"/>
                  <a:ext cx="1486587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1434A58-9CA8-4AB3-9FB1-714237374A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00794" y="3737161"/>
                  <a:ext cx="1486587" cy="830997"/>
                </a:xfrm>
                <a:prstGeom prst="rect">
                  <a:avLst/>
                </a:prstGeom>
                <a:blipFill>
                  <a:blip r:embed="rId5"/>
                  <a:stretch>
                    <a:fillRect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1036322-41F0-4903-A89C-D118085A3EDB}"/>
                    </a:ext>
                  </a:extLst>
                </p:cNvPr>
                <p:cNvSpPr txBox="1"/>
                <p:nvPr/>
              </p:nvSpPr>
              <p:spPr>
                <a:xfrm>
                  <a:off x="20913668" y="3777240"/>
                  <a:ext cx="1486587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𝟏𝟕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1036322-41F0-4903-A89C-D118085A3E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13668" y="3777240"/>
                  <a:ext cx="1486587" cy="830997"/>
                </a:xfrm>
                <a:prstGeom prst="rect">
                  <a:avLst/>
                </a:prstGeom>
                <a:blipFill>
                  <a:blip r:embed="rId6"/>
                  <a:stretch>
                    <a:fillRect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3E53CE61-8C48-4F6E-8231-84E3DDC389C5}"/>
              </a:ext>
            </a:extLst>
          </p:cNvPr>
          <p:cNvSpPr/>
          <p:nvPr/>
        </p:nvSpPr>
        <p:spPr>
          <a:xfrm>
            <a:off x="6398236" y="5579165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84254B1-C4F4-4403-A3D6-84CFCA0160CC}"/>
              </a:ext>
            </a:extLst>
          </p:cNvPr>
          <p:cNvSpPr txBox="1"/>
          <p:nvPr/>
        </p:nvSpPr>
        <p:spPr>
          <a:xfrm>
            <a:off x="12197828" y="11904760"/>
            <a:ext cx="3503645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E620A3-0C4D-4ADB-AD40-D109A7F0A03D}"/>
                  </a:ext>
                </a:extLst>
              </p:cNvPr>
              <p:cNvSpPr txBox="1"/>
              <p:nvPr/>
            </p:nvSpPr>
            <p:spPr>
              <a:xfrm>
                <a:off x="1015573" y="8967315"/>
                <a:ext cx="17670762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𝒛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E620A3-0C4D-4ADB-AD40-D109A7F0A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73" y="8967315"/>
                <a:ext cx="17670762" cy="784767"/>
              </a:xfrm>
              <a:prstGeom prst="rect">
                <a:avLst/>
              </a:prstGeom>
              <a:blipFill>
                <a:blip r:embed="rId7"/>
                <a:stretch>
                  <a:fillRect l="-1415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EB216DF-7E31-410F-9929-F796E3610D8F}"/>
                  </a:ext>
                </a:extLst>
              </p:cNvPr>
              <p:cNvSpPr txBox="1"/>
              <p:nvPr/>
            </p:nvSpPr>
            <p:spPr>
              <a:xfrm>
                <a:off x="17577009" y="8330582"/>
                <a:ext cx="4557394" cy="1904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𝟖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EB216DF-7E31-410F-9929-F796E361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009" y="8330582"/>
                <a:ext cx="4557394" cy="19047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C3C94AB1-D186-490F-8AB8-1AB5CC02AC85}"/>
              </a:ext>
            </a:extLst>
          </p:cNvPr>
          <p:cNvSpPr txBox="1"/>
          <p:nvPr/>
        </p:nvSpPr>
        <p:spPr>
          <a:xfrm>
            <a:off x="2041200" y="10775968"/>
            <a:ext cx="22196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6BB474D-4248-4942-8221-0987DC4C9216}"/>
                  </a:ext>
                </a:extLst>
              </p:cNvPr>
              <p:cNvSpPr txBox="1"/>
              <p:nvPr/>
            </p:nvSpPr>
            <p:spPr>
              <a:xfrm>
                <a:off x="3556209" y="10714801"/>
                <a:ext cx="9239528" cy="813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6BB474D-4248-4942-8221-0987DC4C9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209" y="10714801"/>
                <a:ext cx="9239528" cy="8131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61F42F3-1D75-42FF-BC88-C6F2C6F7D06B}"/>
                  </a:ext>
                </a:extLst>
              </p:cNvPr>
              <p:cNvSpPr txBox="1"/>
              <p:nvPr/>
            </p:nvSpPr>
            <p:spPr>
              <a:xfrm>
                <a:off x="6299409" y="12003678"/>
                <a:ext cx="4511820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61F42F3-1D75-42FF-BC88-C6F2C6F7D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409" y="12003678"/>
                <a:ext cx="4511820" cy="784767"/>
              </a:xfrm>
              <a:prstGeom prst="rect">
                <a:avLst/>
              </a:prstGeom>
              <a:blipFill>
                <a:blip r:embed="rId10"/>
                <a:stretch>
                  <a:fillRect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79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6" grpId="0"/>
      <p:bldP spid="59" grpId="0"/>
      <p:bldP spid="62" grpId="0"/>
      <p:bldP spid="67" grpId="0"/>
      <p:bldP spid="70" grpId="0"/>
      <p:bldP spid="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6D2EF-309A-430A-9383-60C14D280B4D}"/>
              </a:ext>
            </a:extLst>
          </p:cNvPr>
          <p:cNvGrpSpPr/>
          <p:nvPr/>
        </p:nvGrpSpPr>
        <p:grpSpPr>
          <a:xfrm>
            <a:off x="435020" y="7503422"/>
            <a:ext cx="23513960" cy="6212578"/>
            <a:chOff x="1220788" y="7162800"/>
            <a:chExt cx="23516681" cy="6213297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2F9D5E1C-95F5-490B-B845-29005CF6ECF5}"/>
                </a:ext>
              </a:extLst>
            </p:cNvPr>
            <p:cNvSpPr/>
            <p:nvPr/>
          </p:nvSpPr>
          <p:spPr>
            <a:xfrm>
              <a:off x="1222486" y="7418548"/>
              <a:ext cx="23514983" cy="59575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7A72AC-4A7A-4B57-A4A3-EEE22F029CC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C038C7EC-A053-42B7-9A69-519E9932A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507F95-8A9A-406F-BB43-FD200677F1A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6C1C4C92-A943-4AF2-8B42-0C623E193D9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A8DD9E1B-1837-485B-AB5D-DC1CA50FF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8705D63-FB3F-4248-9326-3629DB88C1CB}"/>
              </a:ext>
            </a:extLst>
          </p:cNvPr>
          <p:cNvGrpSpPr/>
          <p:nvPr/>
        </p:nvGrpSpPr>
        <p:grpSpPr>
          <a:xfrm>
            <a:off x="115149" y="1971778"/>
            <a:ext cx="23937486" cy="3733801"/>
            <a:chOff x="294114" y="76200"/>
            <a:chExt cx="23937486" cy="37338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92B58A-3B78-4521-9BD7-ABD52563CB90}"/>
                </a:ext>
              </a:extLst>
            </p:cNvPr>
            <p:cNvGrpSpPr/>
            <p:nvPr/>
          </p:nvGrpSpPr>
          <p:grpSpPr>
            <a:xfrm>
              <a:off x="294114" y="76200"/>
              <a:ext cx="23937486" cy="3733801"/>
              <a:chOff x="294114" y="238104"/>
              <a:chExt cx="23937486" cy="373380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94114" y="238104"/>
                <a:ext cx="23937486" cy="3733801"/>
                <a:chOff x="534987" y="1647866"/>
                <a:chExt cx="23463069" cy="3131135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755649" y="1720890"/>
                  <a:ext cx="23242407" cy="3058111"/>
                </a:xfrm>
                <a:prstGeom prst="roundRect">
                  <a:avLst>
                    <a:gd name="adj" fmla="val 5492"/>
                  </a:avLst>
                </a:prstGeom>
                <a:solidFill>
                  <a:srgbClr val="E2F0D9"/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556">
                      <a:defRPr/>
                    </a:pPr>
                    <a:endParaRPr lang="en-US" sz="44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80448CF7-445C-4FE9-B047-9359CC665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5620" y="244696"/>
                <a:ext cx="214033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BC1B94E-F302-46CF-A90D-E3043372828A}"/>
                    </a:ext>
                  </a:extLst>
                </p:cNvPr>
                <p:cNvSpPr txBox="1"/>
                <p:nvPr/>
              </p:nvSpPr>
              <p:spPr>
                <a:xfrm>
                  <a:off x="1501226" y="422740"/>
                  <a:ext cx="21704782" cy="31859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phần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ảo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dương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𝑶𝒙𝒚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dưới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đây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diễn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a14:m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BC1B94E-F302-46CF-A90D-E304337282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1226" y="422740"/>
                  <a:ext cx="21704782" cy="3185937"/>
                </a:xfrm>
                <a:prstGeom prst="rect">
                  <a:avLst/>
                </a:prstGeom>
                <a:blipFill>
                  <a:blip r:embed="rId2"/>
                  <a:stretch>
                    <a:fillRect l="-1123" b="-7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F0A528-2A86-4C46-B0D7-6DC39A1129D6}"/>
              </a:ext>
            </a:extLst>
          </p:cNvPr>
          <p:cNvGrpSpPr/>
          <p:nvPr/>
        </p:nvGrpSpPr>
        <p:grpSpPr>
          <a:xfrm>
            <a:off x="392802" y="5995042"/>
            <a:ext cx="23556178" cy="1234536"/>
            <a:chOff x="571767" y="4099464"/>
            <a:chExt cx="23556178" cy="1234536"/>
          </a:xfrm>
        </p:grpSpPr>
        <p:grpSp>
          <p:nvGrpSpPr>
            <p:cNvPr id="50" name="Group 49"/>
            <p:cNvGrpSpPr/>
            <p:nvPr/>
          </p:nvGrpSpPr>
          <p:grpSpPr>
            <a:xfrm>
              <a:off x="571767" y="4099464"/>
              <a:ext cx="23556178" cy="1234536"/>
              <a:chOff x="241306" y="2243792"/>
              <a:chExt cx="11778089" cy="61726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2767A07-1F31-45FD-A916-69D480D1F7F2}"/>
                    </a:ext>
                  </a:extLst>
                </p:cNvPr>
                <p:cNvSpPr txBox="1"/>
                <p:nvPr/>
              </p:nvSpPr>
              <p:spPr>
                <a:xfrm>
                  <a:off x="2443192" y="4353892"/>
                  <a:ext cx="2355799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2767A07-1F31-45FD-A916-69D480D1F7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3192" y="4353892"/>
                  <a:ext cx="2355799" cy="769441"/>
                </a:xfrm>
                <a:prstGeom prst="rect">
                  <a:avLst/>
                </a:prstGeom>
                <a:blipFill>
                  <a:blip r:embed="rId3"/>
                  <a:stretch>
                    <a:fillRect t="-16667" r="-1554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458CE77-EAC5-4CD3-A07F-F88D83656EF7}"/>
                    </a:ext>
                  </a:extLst>
                </p:cNvPr>
                <p:cNvSpPr txBox="1"/>
                <p:nvPr/>
              </p:nvSpPr>
              <p:spPr>
                <a:xfrm>
                  <a:off x="8202344" y="4379097"/>
                  <a:ext cx="2863239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458CE77-EAC5-4CD3-A07F-F88D83656E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2344" y="4379097"/>
                  <a:ext cx="2863239" cy="769441"/>
                </a:xfrm>
                <a:prstGeom prst="rect">
                  <a:avLst/>
                </a:prstGeom>
                <a:blipFill>
                  <a:blip r:embed="rId4"/>
                  <a:stretch>
                    <a:fillRect t="-16535" r="-1706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7DB9209-382F-4559-A241-ADC4C4080468}"/>
                    </a:ext>
                  </a:extLst>
                </p:cNvPr>
                <p:cNvSpPr txBox="1"/>
                <p:nvPr/>
              </p:nvSpPr>
              <p:spPr>
                <a:xfrm>
                  <a:off x="14203124" y="4353892"/>
                  <a:ext cx="3038670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7DB9209-382F-4559-A241-ADC4C40804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03124" y="4353892"/>
                  <a:ext cx="3038670" cy="769441"/>
                </a:xfrm>
                <a:prstGeom prst="rect">
                  <a:avLst/>
                </a:prstGeom>
                <a:blipFill>
                  <a:blip r:embed="rId5"/>
                  <a:stretch>
                    <a:fillRect t="-16667" r="-5221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E91387C-7022-4260-8CC4-7AD8D460BCDF}"/>
                    </a:ext>
                  </a:extLst>
                </p:cNvPr>
                <p:cNvSpPr txBox="1"/>
                <p:nvPr/>
              </p:nvSpPr>
              <p:spPr>
                <a:xfrm>
                  <a:off x="19698915" y="4253733"/>
                  <a:ext cx="3495870" cy="8253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E91387C-7022-4260-8CC4-7AD8D460BC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98915" y="4253733"/>
                  <a:ext cx="3495870" cy="825354"/>
                </a:xfrm>
                <a:prstGeom prst="rect">
                  <a:avLst/>
                </a:prstGeom>
                <a:blipFill>
                  <a:blip r:embed="rId6"/>
                  <a:stretch>
                    <a:fillRect t="-9630" b="-340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CF8E79E1-9CAF-4A2C-A063-E3FD39C4B7D7}"/>
              </a:ext>
            </a:extLst>
          </p:cNvPr>
          <p:cNvSpPr/>
          <p:nvPr/>
        </p:nvSpPr>
        <p:spPr>
          <a:xfrm>
            <a:off x="6374235" y="611552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51AD15-30D8-4C7A-BA53-B8DB1BABDA19}"/>
              </a:ext>
            </a:extLst>
          </p:cNvPr>
          <p:cNvSpPr txBox="1"/>
          <p:nvPr/>
        </p:nvSpPr>
        <p:spPr>
          <a:xfrm>
            <a:off x="16005440" y="12964383"/>
            <a:ext cx="2970245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AB875AC-FCD6-4AB5-BD5C-54B203325526}"/>
              </a:ext>
            </a:extLst>
          </p:cNvPr>
          <p:cNvSpPr txBox="1"/>
          <p:nvPr/>
        </p:nvSpPr>
        <p:spPr>
          <a:xfrm>
            <a:off x="2921523" y="8819154"/>
            <a:ext cx="22867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D01F0A7-4668-44EC-9FFF-02D5DC02D0E4}"/>
                  </a:ext>
                </a:extLst>
              </p:cNvPr>
              <p:cNvSpPr txBox="1"/>
              <p:nvPr/>
            </p:nvSpPr>
            <p:spPr>
              <a:xfrm>
                <a:off x="4424660" y="8807011"/>
                <a:ext cx="5149975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𝒛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𝟖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D01F0A7-4668-44EC-9FFF-02D5DC02D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660" y="8807011"/>
                <a:ext cx="5149975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460E31D-C00B-4008-99C2-DBC299AE5AEF}"/>
                  </a:ext>
                </a:extLst>
              </p:cNvPr>
              <p:cNvSpPr txBox="1"/>
              <p:nvPr/>
            </p:nvSpPr>
            <p:spPr>
              <a:xfrm>
                <a:off x="8663476" y="8368067"/>
                <a:ext cx="4828592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𝒊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𝒊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460E31D-C00B-4008-99C2-DBC299AE5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476" y="8368067"/>
                <a:ext cx="4828592" cy="15991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589BC96-C078-477D-BFAB-552081677C15}"/>
                  </a:ext>
                </a:extLst>
              </p:cNvPr>
              <p:cNvSpPr txBox="1"/>
              <p:nvPr/>
            </p:nvSpPr>
            <p:spPr>
              <a:xfrm>
                <a:off x="2768706" y="10451925"/>
                <a:ext cx="1552874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589BC96-C078-477D-BFAB-552081677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706" y="10451925"/>
                <a:ext cx="15528747" cy="769441"/>
              </a:xfrm>
              <a:prstGeom prst="rect">
                <a:avLst/>
              </a:prstGeom>
              <a:blipFill>
                <a:blip r:embed="rId9"/>
                <a:stretch>
                  <a:fillRect l="-157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C762B21-7331-4234-8E25-6FBE61396B12}"/>
                  </a:ext>
                </a:extLst>
              </p:cNvPr>
              <p:cNvSpPr txBox="1"/>
              <p:nvPr/>
            </p:nvSpPr>
            <p:spPr>
              <a:xfrm>
                <a:off x="4068001" y="11508916"/>
                <a:ext cx="1231640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C762B21-7331-4234-8E25-6FBE61396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001" y="11508916"/>
                <a:ext cx="12316408" cy="769441"/>
              </a:xfrm>
              <a:prstGeom prst="rect">
                <a:avLst/>
              </a:prstGeom>
              <a:blipFill>
                <a:blip r:embed="rId10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7F30245-844B-45D9-BF02-548A5557B0E5}"/>
                  </a:ext>
                </a:extLst>
              </p:cNvPr>
              <p:cNvSpPr txBox="1"/>
              <p:nvPr/>
            </p:nvSpPr>
            <p:spPr>
              <a:xfrm>
                <a:off x="2177894" y="12764795"/>
                <a:ext cx="13353159" cy="825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2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7F30245-844B-45D9-BF02-548A5557B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894" y="12764795"/>
                <a:ext cx="13353159" cy="825354"/>
              </a:xfrm>
              <a:prstGeom prst="rect">
                <a:avLst/>
              </a:prstGeom>
              <a:blipFill>
                <a:blip r:embed="rId11"/>
                <a:stretch>
                  <a:fillRect t="-9630" b="-3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94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/>
      <p:bldP spid="62" grpId="0"/>
      <p:bldP spid="67" grpId="0"/>
      <p:bldP spid="70" grpId="0"/>
      <p:bldP spid="71" grpId="0"/>
      <p:bldP spid="72" grpId="0"/>
      <p:bldP spid="7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6D2EF-309A-430A-9383-60C14D280B4D}"/>
              </a:ext>
            </a:extLst>
          </p:cNvPr>
          <p:cNvGrpSpPr/>
          <p:nvPr/>
        </p:nvGrpSpPr>
        <p:grpSpPr>
          <a:xfrm>
            <a:off x="690175" y="7086600"/>
            <a:ext cx="23323203" cy="5674278"/>
            <a:chOff x="1220788" y="7162800"/>
            <a:chExt cx="23325902" cy="5674935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2F9D5E1C-95F5-490B-B845-29005CF6ECF5}"/>
                </a:ext>
              </a:extLst>
            </p:cNvPr>
            <p:cNvSpPr/>
            <p:nvPr/>
          </p:nvSpPr>
          <p:spPr>
            <a:xfrm>
              <a:off x="1222486" y="7418548"/>
              <a:ext cx="23324204" cy="541918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7A72AC-4A7A-4B57-A4A3-EEE22F029CC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C038C7EC-A053-42B7-9A69-519E9932A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507F95-8A9A-406F-BB43-FD200677F1A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6C1C4C92-A943-4AF2-8B42-0C623E193D9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A8DD9E1B-1837-485B-AB5D-DC1CA50FF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567763-D825-443C-A8D5-41A38D08194A}"/>
              </a:ext>
            </a:extLst>
          </p:cNvPr>
          <p:cNvGrpSpPr/>
          <p:nvPr/>
        </p:nvGrpSpPr>
        <p:grpSpPr>
          <a:xfrm>
            <a:off x="386471" y="1788077"/>
            <a:ext cx="23626907" cy="3014076"/>
            <a:chOff x="386471" y="0"/>
            <a:chExt cx="23812793" cy="3014076"/>
          </a:xfrm>
        </p:grpSpPr>
        <p:grpSp>
          <p:nvGrpSpPr>
            <p:cNvPr id="21" name="Group 20"/>
            <p:cNvGrpSpPr/>
            <p:nvPr/>
          </p:nvGrpSpPr>
          <p:grpSpPr>
            <a:xfrm>
              <a:off x="386471" y="0"/>
              <a:ext cx="23812793" cy="3014076"/>
              <a:chOff x="534987" y="1647866"/>
              <a:chExt cx="23340848" cy="252758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454556"/>
              </a:xfrm>
              <a:prstGeom prst="roundRect">
                <a:avLst>
                  <a:gd name="adj" fmla="val 5492"/>
                </a:avLst>
              </a:prstGeom>
              <a:solidFill>
                <a:srgbClr val="E2F0D9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9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79C4DDE-ACEA-47E4-8279-DF21EDB30C64}"/>
                    </a:ext>
                  </a:extLst>
                </p:cNvPr>
                <p:cNvSpPr txBox="1"/>
                <p:nvPr/>
              </p:nvSpPr>
              <p:spPr>
                <a:xfrm>
                  <a:off x="4552283" y="388186"/>
                  <a:ext cx="15706292" cy="23293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hiệu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trị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79C4DDE-ACEA-47E4-8279-DF21EDB30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83" y="388186"/>
                  <a:ext cx="15706292" cy="2329356"/>
                </a:xfrm>
                <a:prstGeom prst="rect">
                  <a:avLst/>
                </a:prstGeom>
                <a:blipFill>
                  <a:blip r:embed="rId2"/>
                  <a:stretch>
                    <a:fillRect l="-1592" t="-3403" b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0734C34-0280-4AD0-BDF5-3CE4E3739FC5}"/>
              </a:ext>
            </a:extLst>
          </p:cNvPr>
          <p:cNvGrpSpPr/>
          <p:nvPr/>
        </p:nvGrpSpPr>
        <p:grpSpPr>
          <a:xfrm>
            <a:off x="457200" y="5115515"/>
            <a:ext cx="23556178" cy="1701762"/>
            <a:chOff x="404446" y="3041636"/>
            <a:chExt cx="23556178" cy="1701762"/>
          </a:xfrm>
        </p:grpSpPr>
        <p:grpSp>
          <p:nvGrpSpPr>
            <p:cNvPr id="50" name="Group 49"/>
            <p:cNvGrpSpPr/>
            <p:nvPr/>
          </p:nvGrpSpPr>
          <p:grpSpPr>
            <a:xfrm>
              <a:off x="404446" y="3041636"/>
              <a:ext cx="23556178" cy="1701762"/>
              <a:chOff x="241306" y="2126986"/>
              <a:chExt cx="11778089" cy="850881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38287" y="2126986"/>
                <a:ext cx="2468235" cy="85088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1851" y="2126986"/>
                <a:ext cx="2468235" cy="85088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44723" y="2126986"/>
                <a:ext cx="2468235" cy="85088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551160" y="2126986"/>
                <a:ext cx="2468235" cy="85088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7308F53-9ECA-4CED-BADA-655681883A9A}"/>
                    </a:ext>
                  </a:extLst>
                </p:cNvPr>
                <p:cNvSpPr txBox="1"/>
                <p:nvPr/>
              </p:nvSpPr>
              <p:spPr>
                <a:xfrm>
                  <a:off x="2844948" y="3517164"/>
                  <a:ext cx="1217645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7308F53-9ECA-4CED-BADA-655681883A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4948" y="3517164"/>
                  <a:ext cx="1217645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F878A55-C680-469D-9F46-5D3AEA902726}"/>
                    </a:ext>
                  </a:extLst>
                </p:cNvPr>
                <p:cNvSpPr txBox="1"/>
                <p:nvPr/>
              </p:nvSpPr>
              <p:spPr>
                <a:xfrm>
                  <a:off x="9090966" y="3351415"/>
                  <a:ext cx="751353" cy="11557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F878A55-C680-469D-9F46-5D3AEA902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966" y="3351415"/>
                  <a:ext cx="751353" cy="1155766"/>
                </a:xfrm>
                <a:prstGeom prst="rect">
                  <a:avLst/>
                </a:prstGeom>
                <a:blipFill>
                  <a:blip r:embed="rId4"/>
                  <a:stretch>
                    <a:fillRect l="-1626" r="-21951" b="-116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3845465-F674-4EF3-BFDA-50D3753827CB}"/>
                    </a:ext>
                  </a:extLst>
                </p:cNvPr>
                <p:cNvSpPr txBox="1"/>
                <p:nvPr/>
              </p:nvSpPr>
              <p:spPr>
                <a:xfrm>
                  <a:off x="15029088" y="3570150"/>
                  <a:ext cx="900853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3845465-F674-4EF3-BFDA-50D375382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29088" y="3570150"/>
                  <a:ext cx="900853" cy="830997"/>
                </a:xfrm>
                <a:prstGeom prst="rect">
                  <a:avLst/>
                </a:prstGeom>
                <a:blipFill>
                  <a:blip r:embed="rId5"/>
                  <a:stretch>
                    <a:fillRect t="-17647" r="-12838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F4AD57F-68F4-47DF-B322-EA6D77CC6C7B}"/>
                    </a:ext>
                  </a:extLst>
                </p:cNvPr>
                <p:cNvSpPr txBox="1"/>
                <p:nvPr/>
              </p:nvSpPr>
              <p:spPr>
                <a:xfrm>
                  <a:off x="20481405" y="3182687"/>
                  <a:ext cx="1827245" cy="14119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F4AD57F-68F4-47DF-B322-EA6D77CC6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81405" y="3182687"/>
                  <a:ext cx="1827245" cy="1411925"/>
                </a:xfrm>
                <a:prstGeom prst="rect">
                  <a:avLst/>
                </a:prstGeom>
                <a:blipFill>
                  <a:blip r:embed="rId6"/>
                  <a:stretch>
                    <a:fillRect r="-667" b="-64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2A874480-9640-4D77-A7E6-07B8D08F8E49}"/>
              </a:ext>
            </a:extLst>
          </p:cNvPr>
          <p:cNvSpPr/>
          <p:nvPr/>
        </p:nvSpPr>
        <p:spPr>
          <a:xfrm>
            <a:off x="12499690" y="5467637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26D614-1B18-45D6-93AF-75B7944C863C}"/>
              </a:ext>
            </a:extLst>
          </p:cNvPr>
          <p:cNvSpPr txBox="1"/>
          <p:nvPr/>
        </p:nvSpPr>
        <p:spPr>
          <a:xfrm>
            <a:off x="15316200" y="11425023"/>
            <a:ext cx="3046165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5688501-624E-4591-84ED-ADAC0D2C5B68}"/>
              </a:ext>
            </a:extLst>
          </p:cNvPr>
          <p:cNvSpPr txBox="1"/>
          <p:nvPr/>
        </p:nvSpPr>
        <p:spPr>
          <a:xfrm>
            <a:off x="3152359" y="8329070"/>
            <a:ext cx="22588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0622F2C-B9B6-40F6-8F9B-39288E6B21FA}"/>
                  </a:ext>
                </a:extLst>
              </p:cNvPr>
              <p:cNvSpPr txBox="1"/>
              <p:nvPr/>
            </p:nvSpPr>
            <p:spPr>
              <a:xfrm>
                <a:off x="4535772" y="8087817"/>
                <a:ext cx="9215895" cy="1141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0622F2C-B9B6-40F6-8F9B-39288E6B2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772" y="8087817"/>
                <a:ext cx="9215895" cy="11419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2D97E3B-E643-41E5-9811-FBC0EA2AB07A}"/>
                  </a:ext>
                </a:extLst>
              </p:cNvPr>
              <p:cNvSpPr txBox="1"/>
              <p:nvPr/>
            </p:nvSpPr>
            <p:spPr>
              <a:xfrm>
                <a:off x="3352800" y="9459085"/>
                <a:ext cx="9483012" cy="1185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2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2D97E3B-E643-41E5-9811-FBC0EA2AB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9459085"/>
                <a:ext cx="9483012" cy="11855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21B4031-FDD5-46C6-9C51-514123B76112}"/>
                  </a:ext>
                </a:extLst>
              </p:cNvPr>
              <p:cNvSpPr txBox="1"/>
              <p:nvPr/>
            </p:nvSpPr>
            <p:spPr>
              <a:xfrm>
                <a:off x="2696057" y="11181022"/>
                <a:ext cx="508849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5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21B4031-FDD5-46C6-9C51-514123B7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57" y="11181022"/>
                <a:ext cx="5088499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FB96F64-259D-4D68-B406-CA5AF9D808BD}"/>
                  </a:ext>
                </a:extLst>
              </p:cNvPr>
              <p:cNvSpPr txBox="1"/>
              <p:nvPr/>
            </p:nvSpPr>
            <p:spPr>
              <a:xfrm>
                <a:off x="7563226" y="11001770"/>
                <a:ext cx="12726954" cy="1536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6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6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6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6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6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6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6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FB96F64-259D-4D68-B406-CA5AF9D80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226" y="11001770"/>
                <a:ext cx="12726954" cy="1536254"/>
              </a:xfrm>
              <a:prstGeom prst="rect">
                <a:avLst/>
              </a:prstGeom>
              <a:blipFill>
                <a:blip r:embed="rId10"/>
                <a:stretch>
                  <a:fillRect t="-794" b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10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6" grpId="0"/>
      <p:bldP spid="59" grpId="0"/>
      <p:bldP spid="62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97968" y="2616781"/>
            <a:ext cx="12689968" cy="830997"/>
            <a:chOff x="-288924" y="1892299"/>
            <a:chExt cx="1268996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031348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CĂN BẬC HAI CỦA SỐ THỰC ÂM.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605" y="3570912"/>
            <a:ext cx="22325581" cy="3387912"/>
            <a:chOff x="1076414" y="4403390"/>
            <a:chExt cx="22325581" cy="3387912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120211"/>
              <a:chOff x="637542" y="1083939"/>
              <a:chExt cx="8611674" cy="122844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2844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5" name="Group 7"/>
            <p:cNvGrpSpPr/>
            <p:nvPr/>
          </p:nvGrpSpPr>
          <p:grpSpPr>
            <a:xfrm>
              <a:off x="1076414" y="4403390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1" name="Group 54">
            <a:extLst>
              <a:ext uri="{FF2B5EF4-FFF2-40B4-BE49-F238E27FC236}">
                <a16:creationId xmlns:a16="http://schemas.microsoft.com/office/drawing/2014/main" id="{ADA1A7CA-CD08-4747-9AE4-4E8CE0DC7656}"/>
              </a:ext>
            </a:extLst>
          </p:cNvPr>
          <p:cNvGrpSpPr/>
          <p:nvPr/>
        </p:nvGrpSpPr>
        <p:grpSpPr>
          <a:xfrm>
            <a:off x="1247358" y="7122208"/>
            <a:ext cx="21841828" cy="1647581"/>
            <a:chOff x="1268078" y="3405486"/>
            <a:chExt cx="21841828" cy="1647581"/>
          </a:xfrm>
        </p:grpSpPr>
        <p:sp>
          <p:nvSpPr>
            <p:cNvPr id="52" name="Rounded Rectangle 61">
              <a:extLst>
                <a:ext uri="{FF2B5EF4-FFF2-40B4-BE49-F238E27FC236}">
                  <a16:creationId xmlns:a16="http://schemas.microsoft.com/office/drawing/2014/main" id="{5A4D16DB-7C62-4CC3-8E16-3F15DB84BCC9}"/>
                </a:ext>
              </a:extLst>
            </p:cNvPr>
            <p:cNvSpPr/>
            <p:nvPr/>
          </p:nvSpPr>
          <p:spPr>
            <a:xfrm>
              <a:off x="1268078" y="3790951"/>
              <a:ext cx="21841828" cy="126211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67">
              <a:extLst>
                <a:ext uri="{FF2B5EF4-FFF2-40B4-BE49-F238E27FC236}">
                  <a16:creationId xmlns:a16="http://schemas.microsoft.com/office/drawing/2014/main" id="{B51DDB31-3BBC-44CE-8F64-BF78984A0395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7ED81704-B3D8-4593-8CD6-466AC249E73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5189F33-0A34-4401-A19C-24328A963F6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56" name="Group 70">
                <a:extLst>
                  <a:ext uri="{FF2B5EF4-FFF2-40B4-BE49-F238E27FC236}">
                    <a16:creationId xmlns:a16="http://schemas.microsoft.com/office/drawing/2014/main" id="{CFCD0DB5-7E44-4051-804C-A263A59C837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BD9DCBC-6BA8-47A6-9E84-E515D964E72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13">
                  <a:extLst>
                    <a:ext uri="{FF2B5EF4-FFF2-40B4-BE49-F238E27FC236}">
                      <a16:creationId xmlns:a16="http://schemas.microsoft.com/office/drawing/2014/main" id="{1D1CE935-975C-43A0-8DC0-4DAEA859C0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14">
                  <a:extLst>
                    <a:ext uri="{FF2B5EF4-FFF2-40B4-BE49-F238E27FC236}">
                      <a16:creationId xmlns:a16="http://schemas.microsoft.com/office/drawing/2014/main" id="{5F4C83E0-7885-48DB-9D81-08C9D55A2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15">
                  <a:extLst>
                    <a:ext uri="{FF2B5EF4-FFF2-40B4-BE49-F238E27FC236}">
                      <a16:creationId xmlns:a16="http://schemas.microsoft.com/office/drawing/2014/main" id="{77D989B9-1E85-4CD7-AE00-16BE2EC79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16">
                  <a:extLst>
                    <a:ext uri="{FF2B5EF4-FFF2-40B4-BE49-F238E27FC236}">
                      <a16:creationId xmlns:a16="http://schemas.microsoft.com/office/drawing/2014/main" id="{1C889340-B899-46D7-B5A7-A2EE58AA8F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17">
                  <a:extLst>
                    <a:ext uri="{FF2B5EF4-FFF2-40B4-BE49-F238E27FC236}">
                      <a16:creationId xmlns:a16="http://schemas.microsoft.com/office/drawing/2014/main" id="{A15755E0-A44C-418A-AF32-80FE9E5397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18">
                  <a:extLst>
                    <a:ext uri="{FF2B5EF4-FFF2-40B4-BE49-F238E27FC236}">
                      <a16:creationId xmlns:a16="http://schemas.microsoft.com/office/drawing/2014/main" id="{D3E2B7F6-8378-4006-ACCA-D794FA94F2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19">
                  <a:extLst>
                    <a:ext uri="{FF2B5EF4-FFF2-40B4-BE49-F238E27FC236}">
                      <a16:creationId xmlns:a16="http://schemas.microsoft.com/office/drawing/2014/main" id="{C6F66DAA-A87B-4F37-B414-0CA3BA50F6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20">
                  <a:extLst>
                    <a:ext uri="{FF2B5EF4-FFF2-40B4-BE49-F238E27FC236}">
                      <a16:creationId xmlns:a16="http://schemas.microsoft.com/office/drawing/2014/main" id="{D06BE8D2-3E6D-41F4-8F42-7388E75FA1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21">
                  <a:extLst>
                    <a:ext uri="{FF2B5EF4-FFF2-40B4-BE49-F238E27FC236}">
                      <a16:creationId xmlns:a16="http://schemas.microsoft.com/office/drawing/2014/main" id="{79B54282-23F5-44AB-B631-0814059A4B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22">
                  <a:extLst>
                    <a:ext uri="{FF2B5EF4-FFF2-40B4-BE49-F238E27FC236}">
                      <a16:creationId xmlns:a16="http://schemas.microsoft.com/office/drawing/2014/main" id="{450F995A-CC66-4449-9A47-27B38C0570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23">
                  <a:extLst>
                    <a:ext uri="{FF2B5EF4-FFF2-40B4-BE49-F238E27FC236}">
                      <a16:creationId xmlns:a16="http://schemas.microsoft.com/office/drawing/2014/main" id="{F964A122-F4D7-4F21-9BC2-D81F7C591E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24">
                  <a:extLst>
                    <a:ext uri="{FF2B5EF4-FFF2-40B4-BE49-F238E27FC236}">
                      <a16:creationId xmlns:a16="http://schemas.microsoft.com/office/drawing/2014/main" id="{98C7D2E8-9EA9-4BAE-BEB9-ACE6654FD6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25">
                  <a:extLst>
                    <a:ext uri="{FF2B5EF4-FFF2-40B4-BE49-F238E27FC236}">
                      <a16:creationId xmlns:a16="http://schemas.microsoft.com/office/drawing/2014/main" id="{B81AB62D-6E5A-4232-B741-93473E004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26">
                  <a:extLst>
                    <a:ext uri="{FF2B5EF4-FFF2-40B4-BE49-F238E27FC236}">
                      <a16:creationId xmlns:a16="http://schemas.microsoft.com/office/drawing/2014/main" id="{5B0E90F3-34BA-43BB-BC8B-F3AC815025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27">
                  <a:extLst>
                    <a:ext uri="{FF2B5EF4-FFF2-40B4-BE49-F238E27FC236}">
                      <a16:creationId xmlns:a16="http://schemas.microsoft.com/office/drawing/2014/main" id="{B99364B1-BBDB-456B-86B4-69D7D84471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28">
                  <a:extLst>
                    <a:ext uri="{FF2B5EF4-FFF2-40B4-BE49-F238E27FC236}">
                      <a16:creationId xmlns:a16="http://schemas.microsoft.com/office/drawing/2014/main" id="{7B0D48F5-83DC-4630-BAD2-5C390568ED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29">
                  <a:extLst>
                    <a:ext uri="{FF2B5EF4-FFF2-40B4-BE49-F238E27FC236}">
                      <a16:creationId xmlns:a16="http://schemas.microsoft.com/office/drawing/2014/main" id="{ED419823-EC72-4FF4-9626-2EA0668E41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30">
                  <a:extLst>
                    <a:ext uri="{FF2B5EF4-FFF2-40B4-BE49-F238E27FC236}">
                      <a16:creationId xmlns:a16="http://schemas.microsoft.com/office/drawing/2014/main" id="{EE2DF6DE-26A3-40BF-9037-0D2A8C373C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31">
                  <a:extLst>
                    <a:ext uri="{FF2B5EF4-FFF2-40B4-BE49-F238E27FC236}">
                      <a16:creationId xmlns:a16="http://schemas.microsoft.com/office/drawing/2014/main" id="{3A8666B8-547A-470D-AF90-C718690759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32">
                  <a:extLst>
                    <a:ext uri="{FF2B5EF4-FFF2-40B4-BE49-F238E27FC236}">
                      <a16:creationId xmlns:a16="http://schemas.microsoft.com/office/drawing/2014/main" id="{8E6B2C58-AC9B-4D75-A81A-6FD525837A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33">
                  <a:extLst>
                    <a:ext uri="{FF2B5EF4-FFF2-40B4-BE49-F238E27FC236}">
                      <a16:creationId xmlns:a16="http://schemas.microsoft.com/office/drawing/2014/main" id="{1C8A821D-E583-4360-AFB0-3F7EBD63FD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34">
                  <a:extLst>
                    <a:ext uri="{FF2B5EF4-FFF2-40B4-BE49-F238E27FC236}">
                      <a16:creationId xmlns:a16="http://schemas.microsoft.com/office/drawing/2014/main" id="{4C0D6B1C-C124-444F-8C78-79DDFE0DC9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35">
                  <a:extLst>
                    <a:ext uri="{FF2B5EF4-FFF2-40B4-BE49-F238E27FC236}">
                      <a16:creationId xmlns:a16="http://schemas.microsoft.com/office/drawing/2014/main" id="{C19FA191-13E9-41D1-A48C-DBC269DF5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36">
                  <a:extLst>
                    <a:ext uri="{FF2B5EF4-FFF2-40B4-BE49-F238E27FC236}">
                      <a16:creationId xmlns:a16="http://schemas.microsoft.com/office/drawing/2014/main" id="{A4A4FED1-4B67-4233-9907-18BEB3332B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A10024F-CC1A-442E-85C2-1A80ECABF783}"/>
                  </a:ext>
                </a:extLst>
              </p:cNvPr>
              <p:cNvSpPr txBox="1"/>
              <p:nvPr/>
            </p:nvSpPr>
            <p:spPr>
              <a:xfrm>
                <a:off x="2673618" y="5883948"/>
                <a:ext cx="14014182" cy="902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0510" indent="-27051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âm là: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𝐢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A10024F-CC1A-442E-85C2-1A80ECABF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618" y="5883948"/>
                <a:ext cx="14014182" cy="902876"/>
              </a:xfrm>
              <a:prstGeom prst="rect">
                <a:avLst/>
              </a:prstGeom>
              <a:blipFill>
                <a:blip r:embed="rId3"/>
                <a:stretch>
                  <a:fillRect l="-1783" t="-2703" b="-27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4462F71-5D8C-4934-9E59-EE8F642E0E5E}"/>
                  </a:ext>
                </a:extLst>
              </p:cNvPr>
              <p:cNvSpPr txBox="1"/>
              <p:nvPr/>
            </p:nvSpPr>
            <p:spPr>
              <a:xfrm>
                <a:off x="2662732" y="4057430"/>
                <a:ext cx="16306322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0510" indent="-27051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b là căn bậc hai của số thực a âm khi: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4462F71-5D8C-4934-9E59-EE8F642E0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732" y="4057430"/>
                <a:ext cx="16306322" cy="773417"/>
              </a:xfrm>
              <a:prstGeom prst="rect">
                <a:avLst/>
              </a:prstGeom>
              <a:blipFill>
                <a:blip r:embed="rId4"/>
                <a:stretch>
                  <a:fillRect l="-153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1FF8E44-374D-4C1A-9A5F-198762B9F507}"/>
                  </a:ext>
                </a:extLst>
              </p:cNvPr>
              <p:cNvSpPr txBox="1"/>
              <p:nvPr/>
            </p:nvSpPr>
            <p:spPr>
              <a:xfrm>
                <a:off x="2673618" y="4946607"/>
                <a:ext cx="12416116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0510" indent="-27051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𝐢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1FF8E44-374D-4C1A-9A5F-198762B9F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618" y="4946607"/>
                <a:ext cx="12416116" cy="773417"/>
              </a:xfrm>
              <a:prstGeom prst="rect">
                <a:avLst/>
              </a:prstGeom>
              <a:blipFill>
                <a:blip r:embed="rId5"/>
                <a:stretch>
                  <a:fillRect l="-2014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25085B-B67A-4B5B-A76E-637FCC305559}"/>
                  </a:ext>
                </a:extLst>
              </p:cNvPr>
              <p:cNvSpPr txBox="1"/>
              <p:nvPr/>
            </p:nvSpPr>
            <p:spPr>
              <a:xfrm>
                <a:off x="5004685" y="7725869"/>
                <a:ext cx="1803693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25085B-B67A-4B5B-A76E-637FCC305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685" y="7725869"/>
                <a:ext cx="18036939" cy="769441"/>
              </a:xfrm>
              <a:prstGeom prst="rect">
                <a:avLst/>
              </a:prstGeom>
              <a:blipFill>
                <a:blip r:embed="rId6"/>
                <a:stretch>
                  <a:fillRect l="-1386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">
            <a:extLst>
              <a:ext uri="{FF2B5EF4-FFF2-40B4-BE49-F238E27FC236}">
                <a16:creationId xmlns:a16="http://schemas.microsoft.com/office/drawing/2014/main" id="{73FCC98F-BE70-4B50-94CA-6CD34354FB05}"/>
              </a:ext>
            </a:extLst>
          </p:cNvPr>
          <p:cNvGrpSpPr/>
          <p:nvPr/>
        </p:nvGrpSpPr>
        <p:grpSpPr>
          <a:xfrm>
            <a:off x="1294814" y="9067799"/>
            <a:ext cx="21794372" cy="4267200"/>
            <a:chOff x="1270511" y="5867400"/>
            <a:chExt cx="21794372" cy="4720937"/>
          </a:xfrm>
        </p:grpSpPr>
        <p:sp>
          <p:nvSpPr>
            <p:cNvPr id="104" name="Rounded Rectangle 52">
              <a:extLst>
                <a:ext uri="{FF2B5EF4-FFF2-40B4-BE49-F238E27FC236}">
                  <a16:creationId xmlns:a16="http://schemas.microsoft.com/office/drawing/2014/main" id="{EC2220CB-BFB1-487E-B41C-1C2EBC056CC2}"/>
                </a:ext>
              </a:extLst>
            </p:cNvPr>
            <p:cNvSpPr/>
            <p:nvPr/>
          </p:nvSpPr>
          <p:spPr>
            <a:xfrm>
              <a:off x="1272211" y="6139010"/>
              <a:ext cx="21792672" cy="44493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5" name="Group 60">
              <a:extLst>
                <a:ext uri="{FF2B5EF4-FFF2-40B4-BE49-F238E27FC236}">
                  <a16:creationId xmlns:a16="http://schemas.microsoft.com/office/drawing/2014/main" id="{5562BC73-5296-4D12-A791-D74A4E85334A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06" name="Freeform 20">
                <a:extLst>
                  <a:ext uri="{FF2B5EF4-FFF2-40B4-BE49-F238E27FC236}">
                    <a16:creationId xmlns:a16="http://schemas.microsoft.com/office/drawing/2014/main" id="{41024C62-32FB-4705-A84C-B203A13C63F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3100481-FA93-44F2-AC0F-AAA3F2CBBA6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Round Diagonal Corner Rectangle 58">
                <a:extLst>
                  <a:ext uri="{FF2B5EF4-FFF2-40B4-BE49-F238E27FC236}">
                    <a16:creationId xmlns:a16="http://schemas.microsoft.com/office/drawing/2014/main" id="{8D3C30CC-67AF-4A38-BA3D-FA738B58FA3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Freeform 15">
                <a:extLst>
                  <a:ext uri="{FF2B5EF4-FFF2-40B4-BE49-F238E27FC236}">
                    <a16:creationId xmlns:a16="http://schemas.microsoft.com/office/drawing/2014/main" id="{AE86ED07-C3F4-4167-A483-65DDA14848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71159FA4-78FA-47DC-8D25-847F29300055}"/>
              </a:ext>
            </a:extLst>
          </p:cNvPr>
          <p:cNvSpPr txBox="1"/>
          <p:nvPr/>
        </p:nvSpPr>
        <p:spPr>
          <a:xfrm>
            <a:off x="5239444" y="9493310"/>
            <a:ext cx="74198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452D2DB-A868-4960-BF66-D31A3F894B54}"/>
                  </a:ext>
                </a:extLst>
              </p:cNvPr>
              <p:cNvSpPr txBox="1"/>
              <p:nvPr/>
            </p:nvSpPr>
            <p:spPr>
              <a:xfrm>
                <a:off x="5239444" y="10288151"/>
                <a:ext cx="8184776" cy="935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0510" indent="-27051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452D2DB-A868-4960-BF66-D31A3F894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444" y="10288151"/>
                <a:ext cx="8184776" cy="935834"/>
              </a:xfrm>
              <a:prstGeom prst="rect">
                <a:avLst/>
              </a:prstGeom>
              <a:blipFill>
                <a:blip r:embed="rId7"/>
                <a:stretch>
                  <a:fillRect r="-1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>
            <a:extLst>
              <a:ext uri="{FF2B5EF4-FFF2-40B4-BE49-F238E27FC236}">
                <a16:creationId xmlns:a16="http://schemas.microsoft.com/office/drawing/2014/main" id="{2EC7F9C4-48DC-4E67-B570-4CE28F9DB59F}"/>
              </a:ext>
            </a:extLst>
          </p:cNvPr>
          <p:cNvSpPr txBox="1"/>
          <p:nvPr/>
        </p:nvSpPr>
        <p:spPr>
          <a:xfrm>
            <a:off x="5239444" y="11249384"/>
            <a:ext cx="14267756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0D54113-966D-4426-8867-365681370A32}"/>
                  </a:ext>
                </a:extLst>
              </p:cNvPr>
              <p:cNvSpPr txBox="1"/>
              <p:nvPr/>
            </p:nvSpPr>
            <p:spPr>
              <a:xfrm>
                <a:off x="5239444" y="12059486"/>
                <a:ext cx="9861176" cy="849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±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𝒊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;±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𝒊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;±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𝒊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;±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𝒊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;±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𝒊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𝟏𝟑</m:t>
                          </m:r>
                        </m:e>
                      </m:ra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;±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;±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0D54113-966D-4426-8867-365681370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444" y="12059486"/>
                <a:ext cx="9861176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1986234C-10CD-46F2-A940-933506DB7A5D}"/>
              </a:ext>
            </a:extLst>
          </p:cNvPr>
          <p:cNvGrpSpPr/>
          <p:nvPr/>
        </p:nvGrpSpPr>
        <p:grpSpPr>
          <a:xfrm>
            <a:off x="-457199" y="1637376"/>
            <a:ext cx="19659599" cy="830997"/>
            <a:chOff x="-288924" y="1892299"/>
            <a:chExt cx="19659599" cy="830995"/>
          </a:xfrm>
        </p:grpSpPr>
        <p:sp>
          <p:nvSpPr>
            <p:cNvPr id="83" name="Rounded Rectangle 2">
              <a:extLst>
                <a:ext uri="{FF2B5EF4-FFF2-40B4-BE49-F238E27FC236}">
                  <a16:creationId xmlns:a16="http://schemas.microsoft.com/office/drawing/2014/main" id="{398E6B27-3C7B-42B2-8D2E-2DF33C32CC5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7CB2DAF-D78F-47F8-8FA4-ACB667974D0B}"/>
                </a:ext>
              </a:extLst>
            </p:cNvPr>
            <p:cNvSpPr txBox="1"/>
            <p:nvPr/>
          </p:nvSpPr>
          <p:spPr>
            <a:xfrm>
              <a:off x="1082675" y="1913523"/>
              <a:ext cx="56297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D011164-3742-4076-9954-061CC98F395D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KIẾN THỨC CHÍNH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215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1" grpId="0"/>
      <p:bldP spid="110" grpId="0"/>
      <p:bldP spid="118" grpId="0"/>
      <p:bldP spid="120" grpId="0"/>
      <p:bldP spid="1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6D2EF-309A-430A-9383-60C14D280B4D}"/>
              </a:ext>
            </a:extLst>
          </p:cNvPr>
          <p:cNvGrpSpPr/>
          <p:nvPr/>
        </p:nvGrpSpPr>
        <p:grpSpPr>
          <a:xfrm>
            <a:off x="690175" y="6858000"/>
            <a:ext cx="23003649" cy="5508172"/>
            <a:chOff x="1220788" y="7162800"/>
            <a:chExt cx="23006311" cy="5508810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2F9D5E1C-95F5-490B-B845-29005CF6ECF5}"/>
                </a:ext>
              </a:extLst>
            </p:cNvPr>
            <p:cNvSpPr/>
            <p:nvPr/>
          </p:nvSpPr>
          <p:spPr>
            <a:xfrm>
              <a:off x="1222486" y="7418548"/>
              <a:ext cx="23004613" cy="525306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7A72AC-4A7A-4B57-A4A3-EEE22F029CC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C038C7EC-A053-42B7-9A69-519E9932A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507F95-8A9A-406F-BB43-FD200677F1A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6C1C4C92-A943-4AF2-8B42-0C623E193D9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A8DD9E1B-1837-485B-AB5D-DC1CA50FF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432A85-B6BD-4967-B6F9-F6DA42972646}"/>
              </a:ext>
            </a:extLst>
          </p:cNvPr>
          <p:cNvGrpSpPr/>
          <p:nvPr/>
        </p:nvGrpSpPr>
        <p:grpSpPr>
          <a:xfrm>
            <a:off x="370304" y="1698172"/>
            <a:ext cx="23227074" cy="3027928"/>
            <a:chOff x="294114" y="76200"/>
            <a:chExt cx="23227074" cy="302792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92B58A-3B78-4521-9BD7-ABD52563CB90}"/>
                </a:ext>
              </a:extLst>
            </p:cNvPr>
            <p:cNvGrpSpPr/>
            <p:nvPr/>
          </p:nvGrpSpPr>
          <p:grpSpPr>
            <a:xfrm>
              <a:off x="294114" y="76200"/>
              <a:ext cx="23227074" cy="3027928"/>
              <a:chOff x="294114" y="238104"/>
              <a:chExt cx="23227074" cy="302792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94114" y="238104"/>
                <a:ext cx="23227074" cy="3027928"/>
                <a:chOff x="534987" y="1647866"/>
                <a:chExt cx="22766737" cy="2539196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755649" y="1720890"/>
                  <a:ext cx="22546075" cy="2466172"/>
                </a:xfrm>
                <a:prstGeom prst="roundRect">
                  <a:avLst>
                    <a:gd name="adj" fmla="val 5492"/>
                  </a:avLst>
                </a:prstGeom>
                <a:solidFill>
                  <a:srgbClr val="E2F0D9"/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556">
                      <a:defRPr/>
                    </a:pPr>
                    <a:endParaRPr lang="en-US" sz="44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80448CF7-445C-4FE9-B047-9359CC665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5627" y="244696"/>
                <a:ext cx="2560316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CBC2B33-A2BB-4320-8149-B797375A16CF}"/>
                    </a:ext>
                  </a:extLst>
                </p:cNvPr>
                <p:cNvSpPr txBox="1"/>
                <p:nvPr/>
              </p:nvSpPr>
              <p:spPr>
                <a:xfrm>
                  <a:off x="4090452" y="590624"/>
                  <a:ext cx="18515248" cy="18073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</a:t>
                  </a:r>
                  <a:r>
                    <a:rPr lang="en-US" sz="4400" b="1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4400" b="1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phần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ảo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âm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Môđun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CBC2B33-A2BB-4320-8149-B797375A1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0452" y="590624"/>
                  <a:ext cx="18515248" cy="1807354"/>
                </a:xfrm>
                <a:prstGeom prst="rect">
                  <a:avLst/>
                </a:prstGeom>
                <a:blipFill>
                  <a:blip r:embed="rId2"/>
                  <a:stretch>
                    <a:fillRect l="-1317" t="-4392" b="-148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9EA1852-B46F-4518-9873-D4F0BD752A49}"/>
              </a:ext>
            </a:extLst>
          </p:cNvPr>
          <p:cNvGrpSpPr/>
          <p:nvPr/>
        </p:nvGrpSpPr>
        <p:grpSpPr>
          <a:xfrm>
            <a:off x="645209" y="5126586"/>
            <a:ext cx="23556178" cy="1234536"/>
            <a:chOff x="569019" y="3504614"/>
            <a:chExt cx="23556178" cy="1234536"/>
          </a:xfrm>
        </p:grpSpPr>
        <p:grpSp>
          <p:nvGrpSpPr>
            <p:cNvPr id="50" name="Group 49"/>
            <p:cNvGrpSpPr/>
            <p:nvPr/>
          </p:nvGrpSpPr>
          <p:grpSpPr>
            <a:xfrm>
              <a:off x="569019" y="3504614"/>
              <a:ext cx="23556178" cy="1234536"/>
              <a:chOff x="241306" y="2243792"/>
              <a:chExt cx="11778089" cy="61726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AACC819-FD27-43EA-A33A-47C2BCE94EA9}"/>
                </a:ext>
              </a:extLst>
            </p:cNvPr>
            <p:cNvSpPr txBox="1"/>
            <p:nvPr/>
          </p:nvSpPr>
          <p:spPr>
            <a:xfrm>
              <a:off x="3094884" y="3736707"/>
              <a:ext cx="136071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</a:t>
              </a:r>
              <a:endPara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C579F5F-E201-4A54-AB70-37B4BE312214}"/>
                    </a:ext>
                  </a:extLst>
                </p:cNvPr>
                <p:cNvSpPr txBox="1"/>
                <p:nvPr/>
              </p:nvSpPr>
              <p:spPr>
                <a:xfrm>
                  <a:off x="8746823" y="3736707"/>
                  <a:ext cx="1572866" cy="8352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C579F5F-E201-4A54-AB70-37B4BE3122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6823" y="3736707"/>
                  <a:ext cx="1572866" cy="835293"/>
                </a:xfrm>
                <a:prstGeom prst="rect">
                  <a:avLst/>
                </a:prstGeom>
                <a:blipFill>
                  <a:blip r:embed="rId3"/>
                  <a:stretch>
                    <a:fillRect t="-8759" b="-328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927EF9E-FAE9-47F9-8FD2-81AB6CE32EE9}"/>
                    </a:ext>
                  </a:extLst>
                </p:cNvPr>
                <p:cNvSpPr txBox="1"/>
                <p:nvPr/>
              </p:nvSpPr>
              <p:spPr>
                <a:xfrm>
                  <a:off x="14753648" y="3736707"/>
                  <a:ext cx="2597918" cy="8331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</m:ra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</a:t>
                  </a:r>
                  <a:endPara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927EF9E-FAE9-47F9-8FD2-81AB6CE32E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3648" y="3736707"/>
                  <a:ext cx="2597918" cy="833113"/>
                </a:xfrm>
                <a:prstGeom prst="rect">
                  <a:avLst/>
                </a:prstGeom>
                <a:blipFill>
                  <a:blip r:embed="rId4"/>
                  <a:stretch>
                    <a:fillRect t="-8759" b="-328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F694CA3D-CE35-4682-9940-A1D1034F3C11}"/>
                    </a:ext>
                  </a:extLst>
                </p:cNvPr>
                <p:cNvSpPr txBox="1"/>
                <p:nvPr/>
              </p:nvSpPr>
              <p:spPr>
                <a:xfrm>
                  <a:off x="21048139" y="3736707"/>
                  <a:ext cx="1217645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F694CA3D-CE35-4682-9940-A1D1034F3C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48139" y="3736707"/>
                  <a:ext cx="1217645" cy="769441"/>
                </a:xfrm>
                <a:prstGeom prst="rect">
                  <a:avLst/>
                </a:prstGeom>
                <a:blipFill>
                  <a:blip r:embed="rId5"/>
                  <a:stretch>
                    <a:fillRect t="-17460" r="-450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E747630-9E14-495B-AEB9-86434D370565}"/>
              </a:ext>
            </a:extLst>
          </p:cNvPr>
          <p:cNvSpPr txBox="1"/>
          <p:nvPr/>
        </p:nvSpPr>
        <p:spPr>
          <a:xfrm>
            <a:off x="14098283" y="11212795"/>
            <a:ext cx="3329473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10B4EEC-BDBB-4CD5-8B19-D94370982A1F}"/>
                  </a:ext>
                </a:extLst>
              </p:cNvPr>
              <p:cNvSpPr txBox="1"/>
              <p:nvPr/>
            </p:nvSpPr>
            <p:spPr>
              <a:xfrm>
                <a:off x="3112161" y="8515738"/>
                <a:ext cx="5082073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10B4EEC-BDBB-4CD5-8B19-D94370982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161" y="8515738"/>
                <a:ext cx="5082073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6876810-9E57-417A-BFB4-B9A24D4F87DE}"/>
                  </a:ext>
                </a:extLst>
              </p:cNvPr>
              <p:cNvSpPr txBox="1"/>
              <p:nvPr/>
            </p:nvSpPr>
            <p:spPr>
              <a:xfrm>
                <a:off x="7547369" y="8108543"/>
                <a:ext cx="4320073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6876810-9E57-417A-BFB4-B9A24D4F8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369" y="8108543"/>
                <a:ext cx="4320073" cy="1599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C5B7A6A-C97C-4A63-8BEB-8E2CFF169140}"/>
                  </a:ext>
                </a:extLst>
              </p:cNvPr>
              <p:cNvSpPr txBox="1"/>
              <p:nvPr/>
            </p:nvSpPr>
            <p:spPr>
              <a:xfrm>
                <a:off x="1733739" y="9850802"/>
                <a:ext cx="19501117" cy="1993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C5B7A6A-C97C-4A63-8BEB-8E2CFF169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739" y="9850802"/>
                <a:ext cx="19501117" cy="1993366"/>
              </a:xfrm>
              <a:prstGeom prst="rect">
                <a:avLst/>
              </a:prstGeom>
              <a:blipFill>
                <a:blip r:embed="rId8"/>
                <a:stretch>
                  <a:fillRect r="-1282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CB9EA73-19EA-4239-BC32-C24976D473CB}"/>
                  </a:ext>
                </a:extLst>
              </p:cNvPr>
              <p:cNvSpPr txBox="1"/>
              <p:nvPr/>
            </p:nvSpPr>
            <p:spPr>
              <a:xfrm>
                <a:off x="6280860" y="10970276"/>
                <a:ext cx="9409871" cy="886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CB9EA73-19EA-4239-BC32-C24976D47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860" y="10970276"/>
                <a:ext cx="9409871" cy="886333"/>
              </a:xfrm>
              <a:prstGeom prst="rect">
                <a:avLst/>
              </a:prstGeom>
              <a:blipFill>
                <a:blip r:embed="rId9"/>
                <a:stretch>
                  <a:fillRect t="-2069" b="-3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4878DC35-0CC6-4829-98CD-F7EC0B0CAABC}"/>
              </a:ext>
            </a:extLst>
          </p:cNvPr>
          <p:cNvSpPr/>
          <p:nvPr/>
        </p:nvSpPr>
        <p:spPr>
          <a:xfrm>
            <a:off x="6648994" y="5220659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0131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  <p:bldP spid="7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6D2EF-309A-430A-9383-60C14D280B4D}"/>
              </a:ext>
            </a:extLst>
          </p:cNvPr>
          <p:cNvGrpSpPr/>
          <p:nvPr/>
        </p:nvGrpSpPr>
        <p:grpSpPr>
          <a:xfrm>
            <a:off x="457200" y="6858000"/>
            <a:ext cx="23003649" cy="6498772"/>
            <a:chOff x="1220788" y="7162800"/>
            <a:chExt cx="23006311" cy="6499525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2F9D5E1C-95F5-490B-B845-29005CF6ECF5}"/>
                </a:ext>
              </a:extLst>
            </p:cNvPr>
            <p:cNvSpPr/>
            <p:nvPr/>
          </p:nvSpPr>
          <p:spPr>
            <a:xfrm>
              <a:off x="1222486" y="7418548"/>
              <a:ext cx="23004613" cy="62437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7A72AC-4A7A-4B57-A4A3-EEE22F029CC0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C038C7EC-A053-42B7-9A69-519E9932A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A507F95-8A9A-406F-BB43-FD200677F1A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34">
                <a:extLst>
                  <a:ext uri="{FF2B5EF4-FFF2-40B4-BE49-F238E27FC236}">
                    <a16:creationId xmlns:a16="http://schemas.microsoft.com/office/drawing/2014/main" id="{6C1C4C92-A943-4AF2-8B42-0C623E193D91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A8DD9E1B-1837-485B-AB5D-DC1CA50FF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0A0137-C0CC-4841-8261-6DD3B9A529D1}"/>
              </a:ext>
            </a:extLst>
          </p:cNvPr>
          <p:cNvGrpSpPr/>
          <p:nvPr/>
        </p:nvGrpSpPr>
        <p:grpSpPr>
          <a:xfrm>
            <a:off x="137329" y="1698172"/>
            <a:ext cx="23591676" cy="3027928"/>
            <a:chOff x="294114" y="76200"/>
            <a:chExt cx="23591676" cy="302792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92B58A-3B78-4521-9BD7-ABD52563CB90}"/>
                </a:ext>
              </a:extLst>
            </p:cNvPr>
            <p:cNvGrpSpPr/>
            <p:nvPr/>
          </p:nvGrpSpPr>
          <p:grpSpPr>
            <a:xfrm>
              <a:off x="294114" y="76200"/>
              <a:ext cx="23591676" cy="3027928"/>
              <a:chOff x="294114" y="238104"/>
              <a:chExt cx="23591676" cy="302792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94114" y="238104"/>
                <a:ext cx="23591676" cy="3027928"/>
                <a:chOff x="534987" y="1647866"/>
                <a:chExt cx="23124113" cy="2539196"/>
              </a:xfrm>
            </p:grpSpPr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755649" y="1720890"/>
                  <a:ext cx="22903451" cy="2466172"/>
                </a:xfrm>
                <a:prstGeom prst="roundRect">
                  <a:avLst>
                    <a:gd name="adj" fmla="val 5492"/>
                  </a:avLst>
                </a:prstGeom>
                <a:solidFill>
                  <a:srgbClr val="E2F0D9"/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534987" y="1647866"/>
                  <a:ext cx="3505200" cy="1176337"/>
                  <a:chOff x="534987" y="1647866"/>
                  <a:chExt cx="3505200" cy="1176337"/>
                </a:xfrm>
              </p:grpSpPr>
              <p:sp>
                <p:nvSpPr>
                  <p:cNvPr id="27" name="Isosceles Triangle 44"/>
                  <p:cNvSpPr/>
                  <p:nvPr/>
                </p:nvSpPr>
                <p:spPr bwMode="auto">
                  <a:xfrm rot="5400000" flipV="1">
                    <a:off x="534195" y="2602747"/>
                    <a:ext cx="227012" cy="215900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Pentagon 27"/>
                  <p:cNvSpPr/>
                  <p:nvPr/>
                </p:nvSpPr>
                <p:spPr bwMode="auto">
                  <a:xfrm>
                    <a:off x="534987" y="1647866"/>
                    <a:ext cx="3505200" cy="955675"/>
                  </a:xfrm>
                  <a:prstGeom prst="homePlate">
                    <a:avLst>
                      <a:gd name="adj" fmla="val 12444"/>
                    </a:avLst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354556"/>
                    <a:endPara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29" name="Group 11"/>
                  <p:cNvGrpSpPr/>
                  <p:nvPr/>
                </p:nvGrpSpPr>
                <p:grpSpPr bwMode="auto">
                  <a:xfrm>
                    <a:off x="683775" y="1836907"/>
                    <a:ext cx="582199" cy="537956"/>
                    <a:chOff x="7440266" y="3398551"/>
                    <a:chExt cx="757238" cy="765175"/>
                  </a:xfrm>
                  <a:solidFill>
                    <a:schemeClr val="bg1">
                      <a:lumMod val="95000"/>
                    </a:schemeClr>
                  </a:solidFill>
                </p:grpSpPr>
                <p:sp>
                  <p:nvSpPr>
                    <p:cNvPr id="32" name="Freeform 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2"/>
                      <a:ext cx="344488" cy="344489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3"/>
                      <a:ext cx="344488" cy="34925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6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7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5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8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40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354556">
                        <a:defRPr/>
                      </a:pPr>
                      <a:endPara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30" name="Chevron 29"/>
                  <p:cNvSpPr/>
                  <p:nvPr/>
                </p:nvSpPr>
                <p:spPr bwMode="auto">
                  <a:xfrm>
                    <a:off x="1330000" y="1771634"/>
                    <a:ext cx="142625" cy="707897"/>
                  </a:xfrm>
                  <a:prstGeom prst="chevron">
                    <a:avLst>
                      <a:gd name="adj" fmla="val 6811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354556">
                      <a:defRPr/>
                    </a:pPr>
                    <a:endParaRPr lang="en-US" sz="44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80448CF7-445C-4FE9-B047-9359CC665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5627" y="244696"/>
                <a:ext cx="2560316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60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238F0FF-482F-4F80-A9FA-A55EAFFDFEDD}"/>
                    </a:ext>
                  </a:extLst>
                </p:cNvPr>
                <p:cNvSpPr txBox="1"/>
                <p:nvPr/>
              </p:nvSpPr>
              <p:spPr>
                <a:xfrm>
                  <a:off x="1470975" y="513298"/>
                  <a:ext cx="22146659" cy="21662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nghiệm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phần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ảo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dương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Môđun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238F0FF-482F-4F80-A9FA-A55EAFFDFE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0975" y="513298"/>
                  <a:ext cx="22146659" cy="2166299"/>
                </a:xfrm>
                <a:prstGeom prst="rect">
                  <a:avLst/>
                </a:prstGeom>
                <a:blipFill>
                  <a:blip r:embed="rId2"/>
                  <a:stretch>
                    <a:fillRect l="-1101" b="-120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2F2A0BB-08E9-4AFE-8579-8A68620A8365}"/>
              </a:ext>
            </a:extLst>
          </p:cNvPr>
          <p:cNvGrpSpPr/>
          <p:nvPr/>
        </p:nvGrpSpPr>
        <p:grpSpPr>
          <a:xfrm>
            <a:off x="412234" y="5108512"/>
            <a:ext cx="23556178" cy="1252610"/>
            <a:chOff x="569019" y="3486540"/>
            <a:chExt cx="23556178" cy="1252610"/>
          </a:xfrm>
        </p:grpSpPr>
        <p:grpSp>
          <p:nvGrpSpPr>
            <p:cNvPr id="50" name="Group 49"/>
            <p:cNvGrpSpPr/>
            <p:nvPr/>
          </p:nvGrpSpPr>
          <p:grpSpPr>
            <a:xfrm>
              <a:off x="569019" y="3486540"/>
              <a:ext cx="23556178" cy="1252610"/>
              <a:chOff x="241306" y="2234755"/>
              <a:chExt cx="11778089" cy="626305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551160" y="2234755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0D73E58-0658-4BAF-9265-97D7860C729E}"/>
                    </a:ext>
                  </a:extLst>
                </p:cNvPr>
                <p:cNvSpPr txBox="1"/>
                <p:nvPr/>
              </p:nvSpPr>
              <p:spPr>
                <a:xfrm>
                  <a:off x="2733951" y="3718464"/>
                  <a:ext cx="1185144" cy="8331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nl-NL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0D73E58-0658-4BAF-9265-97D7860C72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3951" y="3718464"/>
                  <a:ext cx="1185144" cy="833113"/>
                </a:xfrm>
                <a:prstGeom prst="rect">
                  <a:avLst/>
                </a:prstGeom>
                <a:blipFill>
                  <a:blip r:embed="rId3"/>
                  <a:stretch>
                    <a:fillRect t="-8029" r="-10309" b="-328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8DD4225-3263-42CE-B1C3-B5928206C048}"/>
                    </a:ext>
                  </a:extLst>
                </p:cNvPr>
                <p:cNvSpPr txBox="1"/>
                <p:nvPr/>
              </p:nvSpPr>
              <p:spPr>
                <a:xfrm>
                  <a:off x="8746823" y="3718464"/>
                  <a:ext cx="1351293" cy="8399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rad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8DD4225-3263-42CE-B1C3-B5928206C0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6823" y="3718464"/>
                  <a:ext cx="1351293" cy="839974"/>
                </a:xfrm>
                <a:prstGeom prst="rect">
                  <a:avLst/>
                </a:prstGeom>
                <a:blipFill>
                  <a:blip r:embed="rId4"/>
                  <a:stretch>
                    <a:fillRect t="-7246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0F2182B-0F1B-4C70-B711-F73B05B229DA}"/>
                    </a:ext>
                  </a:extLst>
                </p:cNvPr>
                <p:cNvSpPr txBox="1"/>
                <p:nvPr/>
              </p:nvSpPr>
              <p:spPr>
                <a:xfrm>
                  <a:off x="15149565" y="3718464"/>
                  <a:ext cx="989045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0F2182B-0F1B-4C70-B711-F73B05B229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9565" y="3718464"/>
                  <a:ext cx="989045" cy="769441"/>
                </a:xfrm>
                <a:prstGeom prst="rect">
                  <a:avLst/>
                </a:prstGeom>
                <a:blipFill>
                  <a:blip r:embed="rId5"/>
                  <a:stretch>
                    <a:fillRect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55DE406-62AB-4854-B090-B908031984AF}"/>
                    </a:ext>
                  </a:extLst>
                </p:cNvPr>
                <p:cNvSpPr txBox="1"/>
                <p:nvPr/>
              </p:nvSpPr>
              <p:spPr>
                <a:xfrm>
                  <a:off x="21238639" y="3718464"/>
                  <a:ext cx="836645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55DE406-62AB-4854-B090-B908031984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8639" y="3718464"/>
                  <a:ext cx="836645" cy="769441"/>
                </a:xfrm>
                <a:prstGeom prst="rect">
                  <a:avLst/>
                </a:prstGeom>
                <a:blipFill>
                  <a:blip r:embed="rId6"/>
                  <a:stretch>
                    <a:fillRect t="-16667" r="-12319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83B8D7E-01BA-448B-844A-387234D291F8}"/>
              </a:ext>
            </a:extLst>
          </p:cNvPr>
          <p:cNvSpPr txBox="1"/>
          <p:nvPr/>
        </p:nvSpPr>
        <p:spPr>
          <a:xfrm>
            <a:off x="15833097" y="12327273"/>
            <a:ext cx="3198845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1A78733-7F82-4C2D-8B4A-A6B9AFC9CEED}"/>
                  </a:ext>
                </a:extLst>
              </p:cNvPr>
              <p:cNvSpPr txBox="1"/>
              <p:nvPr/>
            </p:nvSpPr>
            <p:spPr>
              <a:xfrm>
                <a:off x="2310747" y="8352929"/>
                <a:ext cx="5027645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𝒛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𝟏𝟎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1A78733-7F82-4C2D-8B4A-A6B9AFC9C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747" y="8352929"/>
                <a:ext cx="5027645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B3D82B2-78EF-4F07-9EFB-BFBE112B871F}"/>
                  </a:ext>
                </a:extLst>
              </p:cNvPr>
              <p:cNvSpPr txBox="1"/>
              <p:nvPr/>
            </p:nvSpPr>
            <p:spPr>
              <a:xfrm>
                <a:off x="6434454" y="7565572"/>
                <a:ext cx="5372161" cy="1900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𝒛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𝒊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𝒛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𝒊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B3D82B2-78EF-4F07-9EFB-BFBE112B8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454" y="7565572"/>
                <a:ext cx="5372161" cy="19005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0FCF550-8061-40BC-B68B-4DDE46AC7FA9}"/>
                  </a:ext>
                </a:extLst>
              </p:cNvPr>
              <p:cNvSpPr txBox="1"/>
              <p:nvPr/>
            </p:nvSpPr>
            <p:spPr>
              <a:xfrm>
                <a:off x="1594189" y="9722902"/>
                <a:ext cx="19487665" cy="1993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0FCF550-8061-40BC-B68B-4DDE46A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189" y="9722902"/>
                <a:ext cx="19487665" cy="1993366"/>
              </a:xfrm>
              <a:prstGeom prst="rect">
                <a:avLst/>
              </a:prstGeom>
              <a:blipFill>
                <a:blip r:embed="rId9"/>
                <a:stretch>
                  <a:fillRect r="-1283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0D57B5A-82C8-40DE-A47A-45F9FBAEE3E6}"/>
                  </a:ext>
                </a:extLst>
              </p:cNvPr>
              <p:cNvSpPr txBox="1"/>
              <p:nvPr/>
            </p:nvSpPr>
            <p:spPr>
              <a:xfrm>
                <a:off x="6396415" y="10860833"/>
                <a:ext cx="13109510" cy="825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0D57B5A-82C8-40DE-A47A-45F9FBAEE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415" y="10860833"/>
                <a:ext cx="13109510" cy="825354"/>
              </a:xfrm>
              <a:prstGeom prst="rect">
                <a:avLst/>
              </a:prstGeom>
              <a:blipFill>
                <a:blip r:embed="rId10"/>
                <a:stretch>
                  <a:fillRect t="-9630" b="-3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0789CE3-8136-49F5-A33C-9D4F42C9DC00}"/>
                  </a:ext>
                </a:extLst>
              </p:cNvPr>
              <p:cNvSpPr txBox="1"/>
              <p:nvPr/>
            </p:nvSpPr>
            <p:spPr>
              <a:xfrm>
                <a:off x="3169738" y="12085635"/>
                <a:ext cx="13109510" cy="970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2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𝒊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0789CE3-8136-49F5-A33C-9D4F42C9D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738" y="12085635"/>
                <a:ext cx="13109510" cy="970394"/>
              </a:xfrm>
              <a:prstGeom prst="rect">
                <a:avLst/>
              </a:prstGeom>
              <a:blipFill>
                <a:blip r:embed="rId11"/>
                <a:stretch>
                  <a:fillRect r="-1628" b="-27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12FBF61F-E4A0-4532-9F65-4F01D555B261}"/>
              </a:ext>
            </a:extLst>
          </p:cNvPr>
          <p:cNvSpPr/>
          <p:nvPr/>
        </p:nvSpPr>
        <p:spPr>
          <a:xfrm>
            <a:off x="6437456" y="5263455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6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2" grpId="0"/>
      <p:bldP spid="67" grpId="0"/>
      <p:bldP spid="70" grpId="0"/>
      <p:bldP spid="71" grpId="0"/>
      <p:bldP spid="72" grpId="0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33400" y="2551409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CĂN BẬC HAI CỦA SỐ THỰC ÂM.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605" y="3422503"/>
            <a:ext cx="22325581" cy="4001174"/>
            <a:chOff x="1076414" y="4403390"/>
            <a:chExt cx="22325581" cy="400117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733473"/>
              <a:chOff x="637542" y="1083939"/>
              <a:chExt cx="8611674" cy="1469885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46988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5" name="Group 7"/>
            <p:cNvGrpSpPr/>
            <p:nvPr/>
          </p:nvGrpSpPr>
          <p:grpSpPr>
            <a:xfrm>
              <a:off x="1076414" y="4403390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985EE67-2F49-4FCE-9823-82EF46A8CC43}"/>
              </a:ext>
            </a:extLst>
          </p:cNvPr>
          <p:cNvSpPr txBox="1"/>
          <p:nvPr/>
        </p:nvSpPr>
        <p:spPr>
          <a:xfrm>
            <a:off x="1788615" y="3840412"/>
            <a:ext cx="34599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fr-FR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fr-FR" sz="4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: 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0D6F3C4-CC56-4941-99C4-4FC986ED5EFA}"/>
                  </a:ext>
                </a:extLst>
              </p:cNvPr>
              <p:cNvSpPr txBox="1"/>
              <p:nvPr/>
            </p:nvSpPr>
            <p:spPr>
              <a:xfrm>
                <a:off x="4128517" y="4437448"/>
                <a:ext cx="13106400" cy="781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0D6F3C4-CC56-4941-99C4-4FC986ED5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517" y="4437448"/>
                <a:ext cx="13106400" cy="781689"/>
              </a:xfrm>
              <a:prstGeom prst="rect">
                <a:avLst/>
              </a:prstGeom>
              <a:blipFill>
                <a:blip r:embed="rId3"/>
                <a:stretch>
                  <a:fillRect l="-1860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B551ED0-A0E9-400A-8331-5E69E835DD07}"/>
                  </a:ext>
                </a:extLst>
              </p:cNvPr>
              <p:cNvSpPr txBox="1"/>
              <p:nvPr/>
            </p:nvSpPr>
            <p:spPr>
              <a:xfrm>
                <a:off x="4128517" y="5244537"/>
                <a:ext cx="108204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là 0.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B551ED0-A0E9-400A-8331-5E69E835D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517" y="5244537"/>
                <a:ext cx="10820400" cy="759375"/>
              </a:xfrm>
              <a:prstGeom prst="rect">
                <a:avLst/>
              </a:prstGeom>
              <a:blipFill>
                <a:blip r:embed="rId4"/>
                <a:stretch>
                  <a:fillRect l="-2254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52221C3-8061-41D3-818E-FA0486224B5B}"/>
                  </a:ext>
                </a:extLst>
              </p:cNvPr>
              <p:cNvSpPr txBox="1"/>
              <p:nvPr/>
            </p:nvSpPr>
            <p:spPr>
              <a:xfrm>
                <a:off x="4120462" y="5869029"/>
                <a:ext cx="15920137" cy="912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52221C3-8061-41D3-818E-FA0486224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62" y="5869029"/>
                <a:ext cx="15920137" cy="912237"/>
              </a:xfrm>
              <a:prstGeom prst="rect">
                <a:avLst/>
              </a:prstGeom>
              <a:blipFill>
                <a:blip r:embed="rId5"/>
                <a:stretch>
                  <a:fillRect l="-1570" t="-2685" b="-27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54">
            <a:extLst>
              <a:ext uri="{FF2B5EF4-FFF2-40B4-BE49-F238E27FC236}">
                <a16:creationId xmlns:a16="http://schemas.microsoft.com/office/drawing/2014/main" id="{0B215E4F-5198-4731-BE61-D826E6C0B7F8}"/>
              </a:ext>
            </a:extLst>
          </p:cNvPr>
          <p:cNvGrpSpPr/>
          <p:nvPr/>
        </p:nvGrpSpPr>
        <p:grpSpPr>
          <a:xfrm>
            <a:off x="1247358" y="7875929"/>
            <a:ext cx="21841828" cy="4792627"/>
            <a:chOff x="1268078" y="3405486"/>
            <a:chExt cx="21841828" cy="4792627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D3C1B344-0706-46AF-9F32-B3ABA7EAF941}"/>
                </a:ext>
              </a:extLst>
            </p:cNvPr>
            <p:cNvSpPr/>
            <p:nvPr/>
          </p:nvSpPr>
          <p:spPr>
            <a:xfrm>
              <a:off x="1268078" y="3790950"/>
              <a:ext cx="21841828" cy="44071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1CC1C00E-88BB-4C9A-8A27-44AA293FC02D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6644913-2B99-4566-ABE7-BF4EC718C9C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EDD42DB-F167-47BF-9F94-62353DB81305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  <p:grpSp>
            <p:nvGrpSpPr>
              <p:cNvPr id="47" name="Group 70">
                <a:extLst>
                  <a:ext uri="{FF2B5EF4-FFF2-40B4-BE49-F238E27FC236}">
                    <a16:creationId xmlns:a16="http://schemas.microsoft.com/office/drawing/2014/main" id="{285EFE8F-BF33-44FC-B556-207B806AF94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52A5A53-88BE-410B-BC68-422503BE7CFE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13">
                  <a:extLst>
                    <a:ext uri="{FF2B5EF4-FFF2-40B4-BE49-F238E27FC236}">
                      <a16:creationId xmlns:a16="http://schemas.microsoft.com/office/drawing/2014/main" id="{E66E2CD1-9F95-4A65-9DA9-E3775335EA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4">
                  <a:extLst>
                    <a:ext uri="{FF2B5EF4-FFF2-40B4-BE49-F238E27FC236}">
                      <a16:creationId xmlns:a16="http://schemas.microsoft.com/office/drawing/2014/main" id="{393607D8-277E-453B-B0D4-C5633777C8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id="{CFEAB22E-0315-4307-B580-FEE29B1CE3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id="{0B6C3677-9DB5-430E-B5DD-FB72F4FF52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17">
                  <a:extLst>
                    <a:ext uri="{FF2B5EF4-FFF2-40B4-BE49-F238E27FC236}">
                      <a16:creationId xmlns:a16="http://schemas.microsoft.com/office/drawing/2014/main" id="{F16DC392-B167-4529-92F9-CEB309062B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8">
                  <a:extLst>
                    <a:ext uri="{FF2B5EF4-FFF2-40B4-BE49-F238E27FC236}">
                      <a16:creationId xmlns:a16="http://schemas.microsoft.com/office/drawing/2014/main" id="{E2B9ED78-5A92-46B4-820F-FD76D46008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9">
                  <a:extLst>
                    <a:ext uri="{FF2B5EF4-FFF2-40B4-BE49-F238E27FC236}">
                      <a16:creationId xmlns:a16="http://schemas.microsoft.com/office/drawing/2014/main" id="{CF7E28F1-9169-487E-8B28-C6FC710A29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0">
                  <a:extLst>
                    <a:ext uri="{FF2B5EF4-FFF2-40B4-BE49-F238E27FC236}">
                      <a16:creationId xmlns:a16="http://schemas.microsoft.com/office/drawing/2014/main" id="{7F9EBADB-B28B-4BFF-A4E2-5B2FF34F2B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1">
                  <a:extLst>
                    <a:ext uri="{FF2B5EF4-FFF2-40B4-BE49-F238E27FC236}">
                      <a16:creationId xmlns:a16="http://schemas.microsoft.com/office/drawing/2014/main" id="{B96B8715-A5E7-4E8C-B372-B1822C484C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2">
                  <a:extLst>
                    <a:ext uri="{FF2B5EF4-FFF2-40B4-BE49-F238E27FC236}">
                      <a16:creationId xmlns:a16="http://schemas.microsoft.com/office/drawing/2014/main" id="{B3A47832-1C13-42D0-954F-300F8159DF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3">
                  <a:extLst>
                    <a:ext uri="{FF2B5EF4-FFF2-40B4-BE49-F238E27FC236}">
                      <a16:creationId xmlns:a16="http://schemas.microsoft.com/office/drawing/2014/main" id="{5662C5A0-E212-4834-94FA-5BD0E4424E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39D31B42-3BC9-4435-B3D5-CC3B54314C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5">
                  <a:extLst>
                    <a:ext uri="{FF2B5EF4-FFF2-40B4-BE49-F238E27FC236}">
                      <a16:creationId xmlns:a16="http://schemas.microsoft.com/office/drawing/2014/main" id="{2CD590D2-D4F4-4A02-BBF2-5F40C47FD1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26">
                  <a:extLst>
                    <a:ext uri="{FF2B5EF4-FFF2-40B4-BE49-F238E27FC236}">
                      <a16:creationId xmlns:a16="http://schemas.microsoft.com/office/drawing/2014/main" id="{390F9478-FDA9-4ED6-BBB8-C6CB5A1CB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7">
                  <a:extLst>
                    <a:ext uri="{FF2B5EF4-FFF2-40B4-BE49-F238E27FC236}">
                      <a16:creationId xmlns:a16="http://schemas.microsoft.com/office/drawing/2014/main" id="{7D0EE8B5-8E90-4E69-A8F8-2C8A38F357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8">
                  <a:extLst>
                    <a:ext uri="{FF2B5EF4-FFF2-40B4-BE49-F238E27FC236}">
                      <a16:creationId xmlns:a16="http://schemas.microsoft.com/office/drawing/2014/main" id="{8CE76C87-8108-46ED-AD77-3C7A7A4624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29">
                  <a:extLst>
                    <a:ext uri="{FF2B5EF4-FFF2-40B4-BE49-F238E27FC236}">
                      <a16:creationId xmlns:a16="http://schemas.microsoft.com/office/drawing/2014/main" id="{AA51BC87-B109-4DB3-BB6F-FC38622B13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410CF376-7BA5-4F5C-B393-4C64381E05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EEC20EA5-25DE-454B-AE32-BC64EBCDAD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984A4996-B665-41E3-A8BC-7DBCB27235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33">
                  <a:extLst>
                    <a:ext uri="{FF2B5EF4-FFF2-40B4-BE49-F238E27FC236}">
                      <a16:creationId xmlns:a16="http://schemas.microsoft.com/office/drawing/2014/main" id="{86736114-48DD-4A9F-BE9B-61D96513E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34">
                  <a:extLst>
                    <a:ext uri="{FF2B5EF4-FFF2-40B4-BE49-F238E27FC236}">
                      <a16:creationId xmlns:a16="http://schemas.microsoft.com/office/drawing/2014/main" id="{99799740-74E6-44D5-A5A8-42333ABEF6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35">
                  <a:extLst>
                    <a:ext uri="{FF2B5EF4-FFF2-40B4-BE49-F238E27FC236}">
                      <a16:creationId xmlns:a16="http://schemas.microsoft.com/office/drawing/2014/main" id="{8B6BCE25-FF9E-46E4-AB38-C0BBA2530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36">
                  <a:extLst>
                    <a:ext uri="{FF2B5EF4-FFF2-40B4-BE49-F238E27FC236}">
                      <a16:creationId xmlns:a16="http://schemas.microsoft.com/office/drawing/2014/main" id="{70DF91D2-E0D3-455F-98B7-70B7E47EEA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F3A0334-CF85-44E7-92C7-6877A62ED1AB}"/>
                  </a:ext>
                </a:extLst>
              </p:cNvPr>
              <p:cNvSpPr txBox="1"/>
              <p:nvPr/>
            </p:nvSpPr>
            <p:spPr>
              <a:xfrm>
                <a:off x="2895600" y="8991600"/>
                <a:ext cx="18592800" cy="912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-16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e>
                        </m:d>
                      </m:e>
                    </m:rad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±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F3A0334-CF85-44E7-92C7-6877A62ED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8991600"/>
                <a:ext cx="18592800" cy="912237"/>
              </a:xfrm>
              <a:prstGeom prst="rect">
                <a:avLst/>
              </a:prstGeom>
              <a:blipFill>
                <a:blip r:embed="rId6"/>
                <a:stretch>
                  <a:fillRect l="-1311" t="-2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8FCA838-1554-4FBA-A33A-9E8F10E89712}"/>
                  </a:ext>
                </a:extLst>
              </p:cNvPr>
              <p:cNvSpPr txBox="1"/>
              <p:nvPr/>
            </p:nvSpPr>
            <p:spPr>
              <a:xfrm>
                <a:off x="2895600" y="10099897"/>
                <a:ext cx="18135600" cy="912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- 8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</m:d>
                      </m:e>
                    </m:rad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±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8FCA838-1554-4FBA-A33A-9E8F10E89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0099897"/>
                <a:ext cx="18135600" cy="912237"/>
              </a:xfrm>
              <a:prstGeom prst="rect">
                <a:avLst/>
              </a:prstGeom>
              <a:blipFill>
                <a:blip r:embed="rId7"/>
                <a:stretch>
                  <a:fillRect l="-1345" t="-2685" b="-27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CA02E47-A7CB-4CF9-9177-1AED35882235}"/>
                  </a:ext>
                </a:extLst>
              </p:cNvPr>
              <p:cNvSpPr txBox="1"/>
              <p:nvPr/>
            </p:nvSpPr>
            <p:spPr>
              <a:xfrm>
                <a:off x="2895600" y="11203563"/>
                <a:ext cx="20421600" cy="912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-125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𝟏𝟐𝟓</m:t>
                            </m:r>
                          </m:e>
                        </m:d>
                      </m:e>
                    </m:rad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±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CA02E47-A7CB-4CF9-9177-1AED35882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1203563"/>
                <a:ext cx="20421600" cy="912237"/>
              </a:xfrm>
              <a:prstGeom prst="rect">
                <a:avLst/>
              </a:prstGeom>
              <a:blipFill>
                <a:blip r:embed="rId8"/>
                <a:stretch>
                  <a:fillRect l="-1194" t="-2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13FF04E8-52A6-4A34-8EA4-EC093CD9DF50}"/>
              </a:ext>
            </a:extLst>
          </p:cNvPr>
          <p:cNvGrpSpPr/>
          <p:nvPr/>
        </p:nvGrpSpPr>
        <p:grpSpPr>
          <a:xfrm>
            <a:off x="-457199" y="1637376"/>
            <a:ext cx="19659599" cy="830997"/>
            <a:chOff x="-288924" y="1892299"/>
            <a:chExt cx="19659599" cy="830995"/>
          </a:xfrm>
        </p:grpSpPr>
        <p:sp>
          <p:nvSpPr>
            <p:cNvPr id="92" name="Rounded Rectangle 2">
              <a:extLst>
                <a:ext uri="{FF2B5EF4-FFF2-40B4-BE49-F238E27FC236}">
                  <a16:creationId xmlns:a16="http://schemas.microsoft.com/office/drawing/2014/main" id="{06038454-071A-4352-9582-FB2B6998BE9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953F584-E949-413A-90A8-490290F89B41}"/>
                </a:ext>
              </a:extLst>
            </p:cNvPr>
            <p:cNvSpPr txBox="1"/>
            <p:nvPr/>
          </p:nvSpPr>
          <p:spPr>
            <a:xfrm>
              <a:off x="1082675" y="1913523"/>
              <a:ext cx="56297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103EDF0-272A-435E-BC06-12CEE27526C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KIẾN THỨC CHÍNH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33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73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78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BẬC HAI VỚI HỆ SỐ THỰC.</a:t>
              </a:r>
            </a:p>
          </p:txBody>
        </p:sp>
      </p:grpSp>
      <p:grpSp>
        <p:nvGrpSpPr>
          <p:cNvPr id="100" name="Group 167">
            <a:extLst>
              <a:ext uri="{FF2B5EF4-FFF2-40B4-BE49-F238E27FC236}">
                <a16:creationId xmlns:a16="http://schemas.microsoft.com/office/drawing/2014/main" id="{B80869EF-9C94-4F49-A6C6-A239978E4D7A}"/>
              </a:ext>
            </a:extLst>
          </p:cNvPr>
          <p:cNvGrpSpPr/>
          <p:nvPr/>
        </p:nvGrpSpPr>
        <p:grpSpPr>
          <a:xfrm>
            <a:off x="831125" y="9328505"/>
            <a:ext cx="3794127" cy="927101"/>
            <a:chOff x="4867276" y="9361488"/>
            <a:chExt cx="3794125" cy="927101"/>
          </a:xfrm>
        </p:grpSpPr>
        <p:sp>
          <p:nvSpPr>
            <p:cNvPr id="101" name="Freeform 59">
              <a:extLst>
                <a:ext uri="{FF2B5EF4-FFF2-40B4-BE49-F238E27FC236}">
                  <a16:creationId xmlns:a16="http://schemas.microsoft.com/office/drawing/2014/main" id="{D547A880-F306-42E3-97D3-83303D4A7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amo"/>
              </a:endParaRPr>
            </a:p>
          </p:txBody>
        </p:sp>
        <p:sp>
          <p:nvSpPr>
            <p:cNvPr id="102" name="Freeform 60">
              <a:extLst>
                <a:ext uri="{FF2B5EF4-FFF2-40B4-BE49-F238E27FC236}">
                  <a16:creationId xmlns:a16="http://schemas.microsoft.com/office/drawing/2014/main" id="{D40B67C9-6B40-4362-83D0-6D50FCC55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amo"/>
              </a:endParaRPr>
            </a:p>
          </p:txBody>
        </p:sp>
        <p:sp>
          <p:nvSpPr>
            <p:cNvPr id="103" name="Freeform 61">
              <a:extLst>
                <a:ext uri="{FF2B5EF4-FFF2-40B4-BE49-F238E27FC236}">
                  <a16:creationId xmlns:a16="http://schemas.microsoft.com/office/drawing/2014/main" id="{909B6861-3372-4F14-9E74-7B82043FA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amo"/>
              </a:endParaRPr>
            </a:p>
          </p:txBody>
        </p:sp>
        <p:sp>
          <p:nvSpPr>
            <p:cNvPr id="104" name="Freeform 62">
              <a:extLst>
                <a:ext uri="{FF2B5EF4-FFF2-40B4-BE49-F238E27FC236}">
                  <a16:creationId xmlns:a16="http://schemas.microsoft.com/office/drawing/2014/main" id="{05562CDE-0AE2-4F62-AC24-7C7C2D000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amo"/>
              </a:endParaRPr>
            </a:p>
          </p:txBody>
        </p:sp>
        <p:sp>
          <p:nvSpPr>
            <p:cNvPr id="105" name="Freeform 63">
              <a:extLst>
                <a:ext uri="{FF2B5EF4-FFF2-40B4-BE49-F238E27FC236}">
                  <a16:creationId xmlns:a16="http://schemas.microsoft.com/office/drawing/2014/main" id="{FDD710CF-3783-4BB4-945F-583E3C0A5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amo"/>
              </a:endParaRPr>
            </a:p>
          </p:txBody>
        </p:sp>
        <p:sp>
          <p:nvSpPr>
            <p:cNvPr id="106" name="Freeform 64">
              <a:extLst>
                <a:ext uri="{FF2B5EF4-FFF2-40B4-BE49-F238E27FC236}">
                  <a16:creationId xmlns:a16="http://schemas.microsoft.com/office/drawing/2014/main" id="{B6068594-6F2C-4E2D-B989-C1CA650DB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amo"/>
              </a:endParaRPr>
            </a:p>
          </p:txBody>
        </p:sp>
        <p:sp>
          <p:nvSpPr>
            <p:cNvPr id="107" name="Freeform 65">
              <a:extLst>
                <a:ext uri="{FF2B5EF4-FFF2-40B4-BE49-F238E27FC236}">
                  <a16:creationId xmlns:a16="http://schemas.microsoft.com/office/drawing/2014/main" id="{D428D3D0-0C69-48AE-91F9-B435E1830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amo"/>
              </a:endParaRPr>
            </a:p>
          </p:txBody>
        </p:sp>
        <p:sp>
          <p:nvSpPr>
            <p:cNvPr id="108" name="Oval 66">
              <a:extLst>
                <a:ext uri="{FF2B5EF4-FFF2-40B4-BE49-F238E27FC236}">
                  <a16:creationId xmlns:a16="http://schemas.microsoft.com/office/drawing/2014/main" id="{6E1BEB0D-4EF9-4F1A-8B65-E79444C92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amo"/>
              </a:endParaRPr>
            </a:p>
          </p:txBody>
        </p:sp>
        <p:sp>
          <p:nvSpPr>
            <p:cNvPr id="109" name="Freeform 67">
              <a:extLst>
                <a:ext uri="{FF2B5EF4-FFF2-40B4-BE49-F238E27FC236}">
                  <a16:creationId xmlns:a16="http://schemas.microsoft.com/office/drawing/2014/main" id="{76E454F3-F1D3-423D-BF72-C211D3C18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amo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DDB6113-5919-48C6-8987-29EA1D0D44D1}"/>
              </a:ext>
            </a:extLst>
          </p:cNvPr>
          <p:cNvGrpSpPr/>
          <p:nvPr/>
        </p:nvGrpSpPr>
        <p:grpSpPr>
          <a:xfrm>
            <a:off x="811295" y="2432533"/>
            <a:ext cx="22325581" cy="6119212"/>
            <a:chOff x="1076414" y="4403390"/>
            <a:chExt cx="22325581" cy="6119212"/>
          </a:xfrm>
        </p:grpSpPr>
        <p:grpSp>
          <p:nvGrpSpPr>
            <p:cNvPr id="111" name="Group 5">
              <a:extLst>
                <a:ext uri="{FF2B5EF4-FFF2-40B4-BE49-F238E27FC236}">
                  <a16:creationId xmlns:a16="http://schemas.microsoft.com/office/drawing/2014/main" id="{1813B24C-7106-448B-B6CF-E832D8C42F7E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5851511"/>
              <a:chOff x="637542" y="1083939"/>
              <a:chExt cx="8611674" cy="2303766"/>
            </a:xfrm>
          </p:grpSpPr>
          <p:sp>
            <p:nvSpPr>
              <p:cNvPr id="125" name="Rounded Rectangle 38">
                <a:extLst>
                  <a:ext uri="{FF2B5EF4-FFF2-40B4-BE49-F238E27FC236}">
                    <a16:creationId xmlns:a16="http://schemas.microsoft.com/office/drawing/2014/main" id="{2E17280E-C6C3-45F3-A5AF-1F70152A9E94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230376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0C67337-A95A-4FC8-A2C2-9BD87EFB4862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12" name="Group 7">
              <a:extLst>
                <a:ext uri="{FF2B5EF4-FFF2-40B4-BE49-F238E27FC236}">
                  <a16:creationId xmlns:a16="http://schemas.microsoft.com/office/drawing/2014/main" id="{FECD3F78-4603-4339-B6BE-CE6E7E09DE7E}"/>
                </a:ext>
              </a:extLst>
            </p:cNvPr>
            <p:cNvGrpSpPr/>
            <p:nvPr/>
          </p:nvGrpSpPr>
          <p:grpSpPr>
            <a:xfrm>
              <a:off x="1076414" y="4403390"/>
              <a:ext cx="702538" cy="572229"/>
              <a:chOff x="-145995" y="8633545"/>
              <a:chExt cx="787401" cy="641352"/>
            </a:xfrm>
          </p:grpSpPr>
          <p:sp>
            <p:nvSpPr>
              <p:cNvPr id="113" name="Freeform 45">
                <a:extLst>
                  <a:ext uri="{FF2B5EF4-FFF2-40B4-BE49-F238E27FC236}">
                    <a16:creationId xmlns:a16="http://schemas.microsoft.com/office/drawing/2014/main" id="{B307777A-FEAF-4B3E-A327-6A6B0A92F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Freeform 46">
                <a:extLst>
                  <a:ext uri="{FF2B5EF4-FFF2-40B4-BE49-F238E27FC236}">
                    <a16:creationId xmlns:a16="http://schemas.microsoft.com/office/drawing/2014/main" id="{36AC86DD-743D-47A0-B8F1-2B2038909C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Freeform 47">
                <a:extLst>
                  <a:ext uri="{FF2B5EF4-FFF2-40B4-BE49-F238E27FC236}">
                    <a16:creationId xmlns:a16="http://schemas.microsoft.com/office/drawing/2014/main" id="{26F211C0-E4CD-4946-88C6-8649C54D9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Freeform 48">
                <a:extLst>
                  <a:ext uri="{FF2B5EF4-FFF2-40B4-BE49-F238E27FC236}">
                    <a16:creationId xmlns:a16="http://schemas.microsoft.com/office/drawing/2014/main" id="{8ABE9AB9-8D1A-45DA-96C7-403023FAEB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Freeform 49">
                <a:extLst>
                  <a:ext uri="{FF2B5EF4-FFF2-40B4-BE49-F238E27FC236}">
                    <a16:creationId xmlns:a16="http://schemas.microsoft.com/office/drawing/2014/main" id="{65BB9F24-7407-4789-9FB4-8DDBEAAA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50">
                <a:extLst>
                  <a:ext uri="{FF2B5EF4-FFF2-40B4-BE49-F238E27FC236}">
                    <a16:creationId xmlns:a16="http://schemas.microsoft.com/office/drawing/2014/main" id="{52801439-7564-41C3-B1D7-5795AC0E14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51">
                <a:extLst>
                  <a:ext uri="{FF2B5EF4-FFF2-40B4-BE49-F238E27FC236}">
                    <a16:creationId xmlns:a16="http://schemas.microsoft.com/office/drawing/2014/main" id="{1DD0D9B6-4850-409B-B0C6-698BD5F406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52">
                <a:extLst>
                  <a:ext uri="{FF2B5EF4-FFF2-40B4-BE49-F238E27FC236}">
                    <a16:creationId xmlns:a16="http://schemas.microsoft.com/office/drawing/2014/main" id="{45610B9A-D621-48CC-9E76-7F1672FBE8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Rectangle 53">
                <a:extLst>
                  <a:ext uri="{FF2B5EF4-FFF2-40B4-BE49-F238E27FC236}">
                    <a16:creationId xmlns:a16="http://schemas.microsoft.com/office/drawing/2014/main" id="{79670681-B7C4-4A4C-943E-822B5AB92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Rectangle 54">
                <a:extLst>
                  <a:ext uri="{FF2B5EF4-FFF2-40B4-BE49-F238E27FC236}">
                    <a16:creationId xmlns:a16="http://schemas.microsoft.com/office/drawing/2014/main" id="{577C8620-676F-40EC-A294-143FBC811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Freeform 55">
                <a:extLst>
                  <a:ext uri="{FF2B5EF4-FFF2-40B4-BE49-F238E27FC236}">
                    <a16:creationId xmlns:a16="http://schemas.microsoft.com/office/drawing/2014/main" id="{90D40C33-DFC6-4710-93A3-C7354365E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56">
                <a:extLst>
                  <a:ext uri="{FF2B5EF4-FFF2-40B4-BE49-F238E27FC236}">
                    <a16:creationId xmlns:a16="http://schemas.microsoft.com/office/drawing/2014/main" id="{C93EA8DA-93BF-4C5F-AD2B-78DA21FCC7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9EC336B-F59A-472F-96C2-BB6452D13F2E}"/>
                  </a:ext>
                </a:extLst>
              </p:cNvPr>
              <p:cNvSpPr txBox="1"/>
              <p:nvPr/>
            </p:nvSpPr>
            <p:spPr>
              <a:xfrm>
                <a:off x="2475844" y="2767131"/>
                <a:ext cx="18913654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9EC336B-F59A-472F-96C2-BB6452D13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844" y="2767131"/>
                <a:ext cx="18913654" cy="773417"/>
              </a:xfrm>
              <a:prstGeom prst="rect">
                <a:avLst/>
              </a:prstGeom>
              <a:blipFill>
                <a:blip r:embed="rId3"/>
                <a:stretch>
                  <a:fillRect l="-1289" t="-1732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F95285D-0433-469F-BB86-3C4E57B538ED}"/>
                  </a:ext>
                </a:extLst>
              </p:cNvPr>
              <p:cNvSpPr txBox="1"/>
              <p:nvPr/>
            </p:nvSpPr>
            <p:spPr>
              <a:xfrm>
                <a:off x="2994502" y="3811297"/>
                <a:ext cx="7597298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Tính: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𝒂𝒄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F95285D-0433-469F-BB86-3C4E57B53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502" y="3811297"/>
                <a:ext cx="7597298" cy="773417"/>
              </a:xfrm>
              <a:prstGeom prst="rect">
                <a:avLst/>
              </a:prstGeom>
              <a:blipFill>
                <a:blip r:embed="rId4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4ED89B37-8CB4-4FCE-B379-47B6AF8923F2}"/>
                  </a:ext>
                </a:extLst>
              </p:cNvPr>
              <p:cNvSpPr txBox="1"/>
              <p:nvPr/>
            </p:nvSpPr>
            <p:spPr>
              <a:xfrm>
                <a:off x="3505200" y="4598419"/>
                <a:ext cx="16230600" cy="1149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4ED89B37-8CB4-4FCE-B379-47B6AF892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598419"/>
                <a:ext cx="16230600" cy="1149802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A3488A1-17E2-4519-8817-264AA56577C8}"/>
                  </a:ext>
                </a:extLst>
              </p:cNvPr>
              <p:cNvSpPr txBox="1"/>
              <p:nvPr/>
            </p:nvSpPr>
            <p:spPr>
              <a:xfrm>
                <a:off x="3886200" y="5715000"/>
                <a:ext cx="16257851" cy="1182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A3488A1-17E2-4519-8817-264AA5657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715000"/>
                <a:ext cx="16257851" cy="1182440"/>
              </a:xfrm>
              <a:prstGeom prst="rect">
                <a:avLst/>
              </a:prstGeom>
              <a:blipFill>
                <a:blip r:embed="rId6"/>
                <a:stretch>
                  <a:fillRect l="-1538" b="-9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6FA8BA1-54BB-4DC6-A6E6-58CA54350BF0}"/>
                  </a:ext>
                </a:extLst>
              </p:cNvPr>
              <p:cNvSpPr txBox="1"/>
              <p:nvPr/>
            </p:nvSpPr>
            <p:spPr>
              <a:xfrm>
                <a:off x="3886200" y="6781800"/>
                <a:ext cx="16611599" cy="1219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±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𝜟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6FA8BA1-54BB-4DC6-A6E6-58CA54350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781800"/>
                <a:ext cx="16611599" cy="1219373"/>
              </a:xfrm>
              <a:prstGeom prst="rect">
                <a:avLst/>
              </a:prstGeom>
              <a:blipFill>
                <a:blip r:embed="rId7"/>
                <a:stretch>
                  <a:fillRect l="-1505" b="-8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53F8641B-5BFD-44D5-89E9-C2DD653F4582}"/>
              </a:ext>
            </a:extLst>
          </p:cNvPr>
          <p:cNvGrpSpPr/>
          <p:nvPr/>
        </p:nvGrpSpPr>
        <p:grpSpPr>
          <a:xfrm>
            <a:off x="1169646" y="3290008"/>
            <a:ext cx="22527880" cy="9427521"/>
            <a:chOff x="1434765" y="4785755"/>
            <a:chExt cx="22527880" cy="5732062"/>
          </a:xfrm>
        </p:grpSpPr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id="{9ED35FFA-C7E5-4303-AE62-85593FE06FC6}"/>
                </a:ext>
              </a:extLst>
            </p:cNvPr>
            <p:cNvGrpSpPr/>
            <p:nvPr/>
          </p:nvGrpSpPr>
          <p:grpSpPr>
            <a:xfrm>
              <a:off x="2093919" y="5513335"/>
              <a:ext cx="21868726" cy="5004482"/>
              <a:chOff x="858320" y="1415534"/>
              <a:chExt cx="8611674" cy="1970287"/>
            </a:xfrm>
          </p:grpSpPr>
          <p:sp>
            <p:nvSpPr>
              <p:cNvPr id="37" name="Rounded Rectangle 38">
                <a:extLst>
                  <a:ext uri="{FF2B5EF4-FFF2-40B4-BE49-F238E27FC236}">
                    <a16:creationId xmlns:a16="http://schemas.microsoft.com/office/drawing/2014/main" id="{338348C5-1A0E-468C-AC67-7CE927991607}"/>
                  </a:ext>
                </a:extLst>
              </p:cNvPr>
              <p:cNvSpPr/>
              <p:nvPr/>
            </p:nvSpPr>
            <p:spPr>
              <a:xfrm>
                <a:off x="858320" y="1415534"/>
                <a:ext cx="8611674" cy="197028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07043CB-70E6-4BA3-AB4D-0B6897576F74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144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4" name="Group 7">
              <a:extLst>
                <a:ext uri="{FF2B5EF4-FFF2-40B4-BE49-F238E27FC236}">
                  <a16:creationId xmlns:a16="http://schemas.microsoft.com/office/drawing/2014/main" id="{990F4FFB-9CC5-49E1-9F5B-41B53931EE20}"/>
                </a:ext>
              </a:extLst>
            </p:cNvPr>
            <p:cNvGrpSpPr/>
            <p:nvPr/>
          </p:nvGrpSpPr>
          <p:grpSpPr>
            <a:xfrm>
              <a:off x="1434765" y="4785755"/>
              <a:ext cx="324357" cy="79318"/>
              <a:chOff x="255643" y="9062171"/>
              <a:chExt cx="363538" cy="88900"/>
            </a:xfrm>
          </p:grpSpPr>
          <p:sp>
            <p:nvSpPr>
              <p:cNvPr id="25" name="Freeform 45">
                <a:extLst>
                  <a:ext uri="{FF2B5EF4-FFF2-40B4-BE49-F238E27FC236}">
                    <a16:creationId xmlns:a16="http://schemas.microsoft.com/office/drawing/2014/main" id="{99BD95BF-7D8F-43BE-B1B6-CEDDAE347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Rectangle 53">
                <a:extLst>
                  <a:ext uri="{FF2B5EF4-FFF2-40B4-BE49-F238E27FC236}">
                    <a16:creationId xmlns:a16="http://schemas.microsoft.com/office/drawing/2014/main" id="{E47EC5EE-4D29-4000-8F4D-BB06A3562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7199" y="16863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78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BẬC HAI VỚI HỆ SỐ THỰC.</a:t>
              </a:r>
            </a:p>
          </p:txBody>
        </p:sp>
      </p:grpSp>
      <p:grpSp>
        <p:nvGrpSpPr>
          <p:cNvPr id="100" name="Group 167">
            <a:extLst>
              <a:ext uri="{FF2B5EF4-FFF2-40B4-BE49-F238E27FC236}">
                <a16:creationId xmlns:a16="http://schemas.microsoft.com/office/drawing/2014/main" id="{B80869EF-9C94-4F49-A6C6-A239978E4D7A}"/>
              </a:ext>
            </a:extLst>
          </p:cNvPr>
          <p:cNvGrpSpPr/>
          <p:nvPr/>
        </p:nvGrpSpPr>
        <p:grpSpPr>
          <a:xfrm>
            <a:off x="757594" y="2859071"/>
            <a:ext cx="3794127" cy="927101"/>
            <a:chOff x="4867276" y="9361488"/>
            <a:chExt cx="3794125" cy="927101"/>
          </a:xfrm>
        </p:grpSpPr>
        <p:sp>
          <p:nvSpPr>
            <p:cNvPr id="101" name="Freeform 59">
              <a:extLst>
                <a:ext uri="{FF2B5EF4-FFF2-40B4-BE49-F238E27FC236}">
                  <a16:creationId xmlns:a16="http://schemas.microsoft.com/office/drawing/2014/main" id="{D547A880-F306-42E3-97D3-83303D4A7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Freeform 60">
              <a:extLst>
                <a:ext uri="{FF2B5EF4-FFF2-40B4-BE49-F238E27FC236}">
                  <a16:creationId xmlns:a16="http://schemas.microsoft.com/office/drawing/2014/main" id="{D40B67C9-6B40-4362-83D0-6D50FCC55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Freeform 61">
              <a:extLst>
                <a:ext uri="{FF2B5EF4-FFF2-40B4-BE49-F238E27FC236}">
                  <a16:creationId xmlns:a16="http://schemas.microsoft.com/office/drawing/2014/main" id="{909B6861-3372-4F14-9E74-7B82043FA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Freeform 62">
              <a:extLst>
                <a:ext uri="{FF2B5EF4-FFF2-40B4-BE49-F238E27FC236}">
                  <a16:creationId xmlns:a16="http://schemas.microsoft.com/office/drawing/2014/main" id="{05562CDE-0AE2-4F62-AC24-7C7C2D000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Freeform 63">
              <a:extLst>
                <a:ext uri="{FF2B5EF4-FFF2-40B4-BE49-F238E27FC236}">
                  <a16:creationId xmlns:a16="http://schemas.microsoft.com/office/drawing/2014/main" id="{FDD710CF-3783-4BB4-945F-583E3C0A5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Freeform 64">
              <a:extLst>
                <a:ext uri="{FF2B5EF4-FFF2-40B4-BE49-F238E27FC236}">
                  <a16:creationId xmlns:a16="http://schemas.microsoft.com/office/drawing/2014/main" id="{B6068594-6F2C-4E2D-B989-C1CA650DB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Freeform 65">
              <a:extLst>
                <a:ext uri="{FF2B5EF4-FFF2-40B4-BE49-F238E27FC236}">
                  <a16:creationId xmlns:a16="http://schemas.microsoft.com/office/drawing/2014/main" id="{D428D3D0-0C69-48AE-91F9-B435E1830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Oval 66">
              <a:extLst>
                <a:ext uri="{FF2B5EF4-FFF2-40B4-BE49-F238E27FC236}">
                  <a16:creationId xmlns:a16="http://schemas.microsoft.com/office/drawing/2014/main" id="{6E1BEB0D-4EF9-4F1A-8B65-E79444C92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Freeform 67">
              <a:extLst>
                <a:ext uri="{FF2B5EF4-FFF2-40B4-BE49-F238E27FC236}">
                  <a16:creationId xmlns:a16="http://schemas.microsoft.com/office/drawing/2014/main" id="{76E454F3-F1D3-423D-BF72-C211D3C18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7875ABD-448D-4629-AF8E-D38AC29B7FE0}"/>
                  </a:ext>
                </a:extLst>
              </p:cNvPr>
              <p:cNvSpPr txBox="1"/>
              <p:nvPr/>
            </p:nvSpPr>
            <p:spPr>
              <a:xfrm>
                <a:off x="2428874" y="4806316"/>
                <a:ext cx="19211926" cy="910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7875ABD-448D-4629-AF8E-D38AC29B7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74" y="4806316"/>
                <a:ext cx="19211926" cy="910057"/>
              </a:xfrm>
              <a:prstGeom prst="rect">
                <a:avLst/>
              </a:prstGeom>
              <a:blipFill>
                <a:blip r:embed="rId3"/>
                <a:stretch>
                  <a:fillRect l="-1269" t="-7333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57D3A3-428C-4463-A721-80F6FEC40C11}"/>
                  </a:ext>
                </a:extLst>
              </p:cNvPr>
              <p:cNvSpPr txBox="1"/>
              <p:nvPr/>
            </p:nvSpPr>
            <p:spPr>
              <a:xfrm>
                <a:off x="2300286" y="6072453"/>
                <a:ext cx="16821150" cy="1298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:r>
                  <a:rPr lang="fr-FR" sz="4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fr-FR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fr-FR" sz="4400" b="1" kern="12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57D3A3-428C-4463-A721-80F6FEC40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286" y="6072453"/>
                <a:ext cx="16821150" cy="1298241"/>
              </a:xfrm>
              <a:prstGeom prst="rect">
                <a:avLst/>
              </a:prstGeom>
              <a:blipFill>
                <a:blip r:embed="rId4"/>
                <a:stretch>
                  <a:fillRect l="-1449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AA14E1-C2E9-43FD-B2A0-49CA159CFAB6}"/>
                  </a:ext>
                </a:extLst>
              </p:cNvPr>
              <p:cNvSpPr txBox="1"/>
              <p:nvPr/>
            </p:nvSpPr>
            <p:spPr>
              <a:xfrm>
                <a:off x="3097960" y="7848238"/>
                <a:ext cx="7036640" cy="1149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 Khi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AA14E1-C2E9-43FD-B2A0-49CA159CF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960" y="7848238"/>
                <a:ext cx="7036640" cy="1149802"/>
              </a:xfrm>
              <a:prstGeom prst="rect">
                <a:avLst/>
              </a:prstGeom>
              <a:blipFill>
                <a:blip r:embed="rId5"/>
                <a:stretch>
                  <a:fillRect l="-3463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8A4BF6A-8FD8-47EC-A8B1-46B65654E1B6}"/>
                  </a:ext>
                </a:extLst>
              </p:cNvPr>
              <p:cNvSpPr txBox="1"/>
              <p:nvPr/>
            </p:nvSpPr>
            <p:spPr>
              <a:xfrm>
                <a:off x="2895600" y="9739764"/>
                <a:ext cx="19735800" cy="2384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+)  Hai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S,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P 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8A4BF6A-8FD8-47EC-A8B1-46B65654E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9739764"/>
                <a:ext cx="19735800" cy="2384820"/>
              </a:xfrm>
              <a:prstGeom prst="rect">
                <a:avLst/>
              </a:prstGeom>
              <a:blipFill>
                <a:blip r:embed="rId6"/>
                <a:stretch>
                  <a:fillRect l="-1235" t="-6138" b="-8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2D9477-EF65-41B6-86BE-A2D4B6AAF59C}"/>
                  </a:ext>
                </a:extLst>
              </p:cNvPr>
              <p:cNvSpPr txBox="1"/>
              <p:nvPr/>
            </p:nvSpPr>
            <p:spPr>
              <a:xfrm>
                <a:off x="9966960" y="7873276"/>
                <a:ext cx="3352800" cy="1261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2D9477-EF65-41B6-86BE-A2D4B6AAF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60" y="7873276"/>
                <a:ext cx="3352800" cy="1261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7E0B2C6-A62F-4734-932E-78B2E85CC5F6}"/>
                  </a:ext>
                </a:extLst>
              </p:cNvPr>
              <p:cNvSpPr txBox="1"/>
              <p:nvPr/>
            </p:nvSpPr>
            <p:spPr>
              <a:xfrm>
                <a:off x="13351099" y="8071181"/>
                <a:ext cx="23935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ba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7E0B2C6-A62F-4734-932E-78B2E85CC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099" y="8071181"/>
                <a:ext cx="2393576" cy="769441"/>
              </a:xfrm>
              <a:prstGeom prst="rect">
                <a:avLst/>
              </a:prstGeom>
              <a:blipFill>
                <a:blip r:embed="rId8"/>
                <a:stretch>
                  <a:fillRect t="-16667" r="-661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20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2" grpId="0"/>
      <p:bldP spid="44" grpId="0"/>
      <p:bldP spid="46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5562600"/>
            <a:ext cx="22833494" cy="7391402"/>
            <a:chOff x="1270511" y="5867400"/>
            <a:chExt cx="22833494" cy="817733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2831795" cy="790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6627A35-A485-4DFB-9008-375CAA3C7703}"/>
              </a:ext>
            </a:extLst>
          </p:cNvPr>
          <p:cNvGrpSpPr/>
          <p:nvPr/>
        </p:nvGrpSpPr>
        <p:grpSpPr>
          <a:xfrm>
            <a:off x="-457199" y="1683603"/>
            <a:ext cx="19659599" cy="830997"/>
            <a:chOff x="-288924" y="1892299"/>
            <a:chExt cx="19659599" cy="830995"/>
          </a:xfrm>
        </p:grpSpPr>
        <p:sp>
          <p:nvSpPr>
            <p:cNvPr id="100" name="Rounded Rectangle 2">
              <a:extLst>
                <a:ext uri="{FF2B5EF4-FFF2-40B4-BE49-F238E27FC236}">
                  <a16:creationId xmlns:a16="http://schemas.microsoft.com/office/drawing/2014/main" id="{969DC73D-5BDD-4469-A515-16D0BF97F9C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B39AF8E-F9E8-4047-AB0E-EE8A64B3762E}"/>
                </a:ext>
              </a:extLst>
            </p:cNvPr>
            <p:cNvSpPr txBox="1"/>
            <p:nvPr/>
          </p:nvSpPr>
          <p:spPr>
            <a:xfrm>
              <a:off x="7778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F55F4F2-99FE-499F-BD25-950FC104FB44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BẬC HAI VỚI HỆ SỐ THỰC.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24E8F4C-F007-48B9-9B20-D61A9CB908D3}"/>
                  </a:ext>
                </a:extLst>
              </p:cNvPr>
              <p:cNvSpPr txBox="1"/>
              <p:nvPr/>
            </p:nvSpPr>
            <p:spPr>
              <a:xfrm>
                <a:off x="10134600" y="9726278"/>
                <a:ext cx="6172200" cy="1551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24E8F4C-F007-48B9-9B20-D61A9CB90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00" y="9726278"/>
                <a:ext cx="6172200" cy="15513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6956F85-59DD-43FA-BFD4-6D0C3A5A5E56}"/>
              </a:ext>
            </a:extLst>
          </p:cNvPr>
          <p:cNvGrpSpPr/>
          <p:nvPr/>
        </p:nvGrpSpPr>
        <p:grpSpPr>
          <a:xfrm>
            <a:off x="1271088" y="2678029"/>
            <a:ext cx="22831795" cy="2564513"/>
            <a:chOff x="1271088" y="2678029"/>
            <a:chExt cx="22831795" cy="2564513"/>
          </a:xfrm>
        </p:grpSpPr>
        <p:grpSp>
          <p:nvGrpSpPr>
            <p:cNvPr id="61" name="Group 54"/>
            <p:cNvGrpSpPr/>
            <p:nvPr/>
          </p:nvGrpSpPr>
          <p:grpSpPr>
            <a:xfrm>
              <a:off x="1271088" y="2678029"/>
              <a:ext cx="22831795" cy="2564513"/>
              <a:chOff x="1268078" y="3405486"/>
              <a:chExt cx="22831795" cy="2564513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1268078" y="3790951"/>
                <a:ext cx="22831795" cy="2179048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3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64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</a:p>
              </p:txBody>
            </p:sp>
            <p:grpSp>
              <p:nvGrpSpPr>
                <p:cNvPr id="66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8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9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0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1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2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6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7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8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9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1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2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3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4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5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6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7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8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9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0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1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431EAF7E-51D0-44E8-8F39-B80E92EBCA37}"/>
                    </a:ext>
                  </a:extLst>
                </p:cNvPr>
                <p:cNvSpPr txBox="1"/>
                <p:nvPr/>
              </p:nvSpPr>
              <p:spPr>
                <a:xfrm>
                  <a:off x="3031092" y="3980514"/>
                  <a:ext cx="20039395" cy="7847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bậc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431EAF7E-51D0-44E8-8F39-B80E92EBCA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092" y="3980514"/>
                  <a:ext cx="20039395" cy="784767"/>
                </a:xfrm>
                <a:prstGeom prst="rect">
                  <a:avLst/>
                </a:prstGeom>
                <a:blipFill>
                  <a:blip r:embed="rId4"/>
                  <a:stretch>
                    <a:fillRect l="-1217" t="-15504" b="-348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C8C105EB-6DA4-4B3D-90F0-78D2B96C8FF9}"/>
              </a:ext>
            </a:extLst>
          </p:cNvPr>
          <p:cNvSpPr txBox="1"/>
          <p:nvPr/>
        </p:nvSpPr>
        <p:spPr>
          <a:xfrm>
            <a:off x="3535851" y="6938643"/>
            <a:ext cx="29348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29E8D5F-E0AB-4A8C-BA68-B828F6EB4525}"/>
                  </a:ext>
                </a:extLst>
              </p:cNvPr>
              <p:cNvSpPr txBox="1"/>
              <p:nvPr/>
            </p:nvSpPr>
            <p:spPr>
              <a:xfrm>
                <a:off x="5549573" y="6938643"/>
                <a:ext cx="4979894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29E8D5F-E0AB-4A8C-BA68-B828F6EB4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73" y="6938643"/>
                <a:ext cx="4979894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2AE8FA3-235E-4088-B71A-540CF968BBD3}"/>
                  </a:ext>
                </a:extLst>
              </p:cNvPr>
              <p:cNvSpPr txBox="1"/>
              <p:nvPr/>
            </p:nvSpPr>
            <p:spPr>
              <a:xfrm>
                <a:off x="10446542" y="6990640"/>
                <a:ext cx="199647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2AE8FA3-235E-4088-B71A-540CF968B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542" y="6990640"/>
                <a:ext cx="199647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3FADF1B-2CC5-42B0-8F30-A2F443442776}"/>
                  </a:ext>
                </a:extLst>
              </p:cNvPr>
              <p:cNvSpPr txBox="1"/>
              <p:nvPr/>
            </p:nvSpPr>
            <p:spPr>
              <a:xfrm>
                <a:off x="11832180" y="6938643"/>
                <a:ext cx="5346322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3FADF1B-2CC5-42B0-8F30-A2F443442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2180" y="6938643"/>
                <a:ext cx="5346322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>
            <a:extLst>
              <a:ext uri="{FF2B5EF4-FFF2-40B4-BE49-F238E27FC236}">
                <a16:creationId xmlns:a16="http://schemas.microsoft.com/office/drawing/2014/main" id="{D8FC52A7-8D08-4ED2-BB73-948194C8E801}"/>
              </a:ext>
            </a:extLst>
          </p:cNvPr>
          <p:cNvSpPr txBox="1"/>
          <p:nvPr/>
        </p:nvSpPr>
        <p:spPr>
          <a:xfrm>
            <a:off x="3240040" y="8385838"/>
            <a:ext cx="146416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8283DCD-49FB-4EBD-A043-DC04EFECE994}"/>
                  </a:ext>
                </a:extLst>
              </p:cNvPr>
              <p:cNvSpPr txBox="1"/>
              <p:nvPr/>
            </p:nvSpPr>
            <p:spPr>
              <a:xfrm>
                <a:off x="4845799" y="9922966"/>
                <a:ext cx="6172200" cy="1157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8283DCD-49FB-4EBD-A043-DC04EFECE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799" y="9922966"/>
                <a:ext cx="6172200" cy="1157946"/>
              </a:xfrm>
              <a:prstGeom prst="rect">
                <a:avLst/>
              </a:prstGeom>
              <a:blipFill>
                <a:blip r:embed="rId8"/>
                <a:stretch>
                  <a:fillRect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473443" y="5566809"/>
            <a:ext cx="22833494" cy="7391402"/>
            <a:chOff x="1270511" y="5867400"/>
            <a:chExt cx="22833494" cy="817733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2831795" cy="7905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6627A35-A485-4DFB-9008-375CAA3C7703}"/>
              </a:ext>
            </a:extLst>
          </p:cNvPr>
          <p:cNvGrpSpPr/>
          <p:nvPr/>
        </p:nvGrpSpPr>
        <p:grpSpPr>
          <a:xfrm>
            <a:off x="-457199" y="1683603"/>
            <a:ext cx="19659599" cy="830997"/>
            <a:chOff x="-288924" y="1892299"/>
            <a:chExt cx="19659599" cy="830995"/>
          </a:xfrm>
        </p:grpSpPr>
        <p:sp>
          <p:nvSpPr>
            <p:cNvPr id="100" name="Rounded Rectangle 2">
              <a:extLst>
                <a:ext uri="{FF2B5EF4-FFF2-40B4-BE49-F238E27FC236}">
                  <a16:creationId xmlns:a16="http://schemas.microsoft.com/office/drawing/2014/main" id="{969DC73D-5BDD-4469-A515-16D0BF97F9C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B39AF8E-F9E8-4047-AB0E-EE8A64B3762E}"/>
                </a:ext>
              </a:extLst>
            </p:cNvPr>
            <p:cNvSpPr txBox="1"/>
            <p:nvPr/>
          </p:nvSpPr>
          <p:spPr>
            <a:xfrm>
              <a:off x="7778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F55F4F2-99FE-499F-BD25-950FC104FB44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BẬC HAI VỚI HỆ SỐ THỰC.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E98086A-0CD8-4B79-B6E8-567CF9F56805}"/>
              </a:ext>
            </a:extLst>
          </p:cNvPr>
          <p:cNvGrpSpPr/>
          <p:nvPr/>
        </p:nvGrpSpPr>
        <p:grpSpPr>
          <a:xfrm>
            <a:off x="1271088" y="2678029"/>
            <a:ext cx="22831795" cy="2564513"/>
            <a:chOff x="1271088" y="2678029"/>
            <a:chExt cx="22831795" cy="2564513"/>
          </a:xfrm>
        </p:grpSpPr>
        <p:grpSp>
          <p:nvGrpSpPr>
            <p:cNvPr id="61" name="Group 54"/>
            <p:cNvGrpSpPr/>
            <p:nvPr/>
          </p:nvGrpSpPr>
          <p:grpSpPr>
            <a:xfrm>
              <a:off x="1271088" y="2678029"/>
              <a:ext cx="22831795" cy="2564513"/>
              <a:chOff x="1268078" y="3405486"/>
              <a:chExt cx="22831795" cy="2564513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1268078" y="3790951"/>
                <a:ext cx="22831795" cy="2179048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3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64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</a:t>
                  </a:r>
                </a:p>
              </p:txBody>
            </p:sp>
            <p:grpSp>
              <p:nvGrpSpPr>
                <p:cNvPr id="66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8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9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0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1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2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6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7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8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9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1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2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3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4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5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6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7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8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9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0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91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C5EC60A-FBD7-4BBB-AA67-6EB59D8F1D00}"/>
                    </a:ext>
                  </a:extLst>
                </p:cNvPr>
                <p:cNvSpPr txBox="1"/>
                <p:nvPr/>
              </p:nvSpPr>
              <p:spPr>
                <a:xfrm>
                  <a:off x="5041562" y="3862951"/>
                  <a:ext cx="14630400" cy="7734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kern="1200" dirty="0" err="1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kern="120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C5EC60A-FBD7-4BBB-AA67-6EB59D8F1D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562" y="3862951"/>
                  <a:ext cx="14630400" cy="773417"/>
                </a:xfrm>
                <a:prstGeom prst="rect">
                  <a:avLst/>
                </a:prstGeom>
                <a:blipFill>
                  <a:blip r:embed="rId3"/>
                  <a:stretch>
                    <a:fillRect l="-1667" t="-17323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EA87013-AD17-49EA-BD21-6E72F3FA09BD}"/>
              </a:ext>
            </a:extLst>
          </p:cNvPr>
          <p:cNvSpPr txBox="1"/>
          <p:nvPr/>
        </p:nvSpPr>
        <p:spPr>
          <a:xfrm>
            <a:off x="3277214" y="6735414"/>
            <a:ext cx="19318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B5EE19-0EA6-4B14-87BB-0E9E034FCC6B}"/>
                  </a:ext>
                </a:extLst>
              </p:cNvPr>
              <p:cNvSpPr txBox="1"/>
              <p:nvPr/>
            </p:nvSpPr>
            <p:spPr>
              <a:xfrm>
                <a:off x="4549515" y="6772817"/>
                <a:ext cx="1086970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1B5EE19-0EA6-4B14-87BB-0E9E034FC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515" y="6772817"/>
                <a:ext cx="10869706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>
            <a:extLst>
              <a:ext uri="{FF2B5EF4-FFF2-40B4-BE49-F238E27FC236}">
                <a16:creationId xmlns:a16="http://schemas.microsoft.com/office/drawing/2014/main" id="{9073B4A0-24B5-4A1C-B085-73DE10E9C480}"/>
              </a:ext>
            </a:extLst>
          </p:cNvPr>
          <p:cNvSpPr txBox="1"/>
          <p:nvPr/>
        </p:nvSpPr>
        <p:spPr>
          <a:xfrm>
            <a:off x="3874994" y="8193699"/>
            <a:ext cx="154954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01981AB-EE6F-41E4-9707-82F2A3EAAC03}"/>
                  </a:ext>
                </a:extLst>
              </p:cNvPr>
              <p:cNvSpPr txBox="1"/>
              <p:nvPr/>
            </p:nvSpPr>
            <p:spPr>
              <a:xfrm>
                <a:off x="4033626" y="9655229"/>
                <a:ext cx="8175883" cy="1277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01981AB-EE6F-41E4-9707-82F2A3EAA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626" y="9655229"/>
                <a:ext cx="8175883" cy="1277081"/>
              </a:xfrm>
              <a:prstGeom prst="rect">
                <a:avLst/>
              </a:prstGeom>
              <a:blipFill>
                <a:blip r:embed="rId5"/>
                <a:stretch>
                  <a:fillRect b="-15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CA414D0-479D-4773-9A87-2190CA4C483E}"/>
                  </a:ext>
                </a:extLst>
              </p:cNvPr>
              <p:cNvSpPr txBox="1"/>
              <p:nvPr/>
            </p:nvSpPr>
            <p:spPr>
              <a:xfrm>
                <a:off x="11152094" y="9488902"/>
                <a:ext cx="8355106" cy="1512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CA414D0-479D-4773-9A87-2190CA4C4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094" y="9488902"/>
                <a:ext cx="8355106" cy="15122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70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3944599" cy="830997"/>
            <a:chOff x="-288924" y="1892299"/>
            <a:chExt cx="13944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39960" y="1892299"/>
              <a:ext cx="1141571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DẠNG BÀI TẬP THƯỜNG GẶP.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ahamo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7391400"/>
            <a:ext cx="21819676" cy="5867401"/>
            <a:chOff x="1270511" y="5867400"/>
            <a:chExt cx="21819676" cy="649128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21967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571208"/>
            <a:ext cx="21901414" cy="3520144"/>
            <a:chOff x="1268078" y="3405486"/>
            <a:chExt cx="21901414" cy="3520144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54371"/>
              <a:ext cx="21841827" cy="317125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3CECF82-DCD4-4DA6-95BA-F7A8A800F318}"/>
              </a:ext>
            </a:extLst>
          </p:cNvPr>
          <p:cNvGrpSpPr/>
          <p:nvPr/>
        </p:nvGrpSpPr>
        <p:grpSpPr>
          <a:xfrm>
            <a:off x="187626" y="2577017"/>
            <a:ext cx="14106345" cy="861774"/>
            <a:chOff x="644526" y="2766774"/>
            <a:chExt cx="14106345" cy="86177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D30E7AF-0A22-424C-8469-84653481A75A}"/>
                </a:ext>
              </a:extLst>
            </p:cNvPr>
            <p:cNvSpPr txBox="1"/>
            <p:nvPr/>
          </p:nvSpPr>
          <p:spPr>
            <a:xfrm>
              <a:off x="1906587" y="2766774"/>
              <a:ext cx="128442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kern="1200" dirty="0" err="1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kern="1200" dirty="0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400" b="1" kern="1200" dirty="0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sz="4400" b="1" kern="1200" dirty="0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thuyết</a:t>
              </a:r>
              <a:r>
                <a:rPr lang="en-US" sz="4400" b="1" kern="1200" dirty="0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sz="4400" b="1" kern="1200" dirty="0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400" b="1" kern="1200" dirty="0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400" b="1" kern="1200" dirty="0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sz="4400" b="1" kern="1200" dirty="0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 dirty="0">
                  <a:solidFill>
                    <a:srgbClr val="20678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0" name="Rounded Rectangle 7">
              <a:extLst>
                <a:ext uri="{FF2B5EF4-FFF2-40B4-BE49-F238E27FC236}">
                  <a16:creationId xmlns:a16="http://schemas.microsoft.com/office/drawing/2014/main" id="{00FA90CF-9E8A-440D-96A6-240DA8DEAF0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EEE97AB-1B1D-4122-9034-1A328221A60A}"/>
                </a:ext>
              </a:extLst>
            </p:cNvPr>
            <p:cNvSpPr txBox="1"/>
            <p:nvPr/>
          </p:nvSpPr>
          <p:spPr>
            <a:xfrm>
              <a:off x="992187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C80CFF6-0D15-4F9C-8817-9C60F07B762B}"/>
                  </a:ext>
                </a:extLst>
              </p:cNvPr>
              <p:cNvSpPr txBox="1"/>
              <p:nvPr/>
            </p:nvSpPr>
            <p:spPr>
              <a:xfrm>
                <a:off x="5446312" y="12196609"/>
                <a:ext cx="8050053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119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C80CFF6-0D15-4F9C-8817-9C60F07B7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312" y="12196609"/>
                <a:ext cx="8050053" cy="799963"/>
              </a:xfrm>
              <a:prstGeom prst="rect">
                <a:avLst/>
              </a:prstGeom>
              <a:blipFill>
                <a:blip r:embed="rId3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6195258E-3D24-4E01-83EC-F75256DFE8BE}"/>
              </a:ext>
            </a:extLst>
          </p:cNvPr>
          <p:cNvSpPr txBox="1"/>
          <p:nvPr/>
        </p:nvSpPr>
        <p:spPr>
          <a:xfrm>
            <a:off x="4125858" y="4724400"/>
            <a:ext cx="18192051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vi-VN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nghiệm của phương trình sau trên tập hợp số phức </a:t>
            </a:r>
            <a:r>
              <a:rPr lang="fr-FR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8253397-F6A5-4156-862B-652437A9A75E}"/>
                  </a:ext>
                </a:extLst>
              </p:cNvPr>
              <p:cNvSpPr txBox="1"/>
              <p:nvPr/>
            </p:nvSpPr>
            <p:spPr>
              <a:xfrm>
                <a:off x="5948084" y="5943600"/>
                <a:ext cx="12416116" cy="814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800"/>
                  </a:spcAft>
                  <a:tabLst>
                    <a:tab pos="457200" algn="l"/>
                    <a:tab pos="62992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8253397-F6A5-4156-862B-652437A9A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084" y="5943600"/>
                <a:ext cx="12416116" cy="814967"/>
              </a:xfrm>
              <a:prstGeom prst="rect">
                <a:avLst/>
              </a:prstGeom>
              <a:blipFill>
                <a:blip r:embed="rId4"/>
                <a:stretch>
                  <a:fillRect l="-2013" t="-10448" r="-7315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>
            <a:extLst>
              <a:ext uri="{FF2B5EF4-FFF2-40B4-BE49-F238E27FC236}">
                <a16:creationId xmlns:a16="http://schemas.microsoft.com/office/drawing/2014/main" id="{04A39A7E-FBB9-4E07-935F-CAE1F702B317}"/>
              </a:ext>
            </a:extLst>
          </p:cNvPr>
          <p:cNvSpPr txBox="1"/>
          <p:nvPr/>
        </p:nvSpPr>
        <p:spPr>
          <a:xfrm>
            <a:off x="1971881" y="8582820"/>
            <a:ext cx="3320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 Ta có: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BD81EA9-0278-46DC-9C73-0186B2A7F7A1}"/>
                  </a:ext>
                </a:extLst>
              </p:cNvPr>
              <p:cNvSpPr txBox="1"/>
              <p:nvPr/>
            </p:nvSpPr>
            <p:spPr>
              <a:xfrm>
                <a:off x="4500209" y="8544057"/>
                <a:ext cx="361277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BD81EA9-0278-46DC-9C73-0186B2A7F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209" y="8544057"/>
                <a:ext cx="3612776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9AEC689-A81D-4F22-ABDC-E6A5C52E7830}"/>
                  </a:ext>
                </a:extLst>
              </p:cNvPr>
              <p:cNvSpPr txBox="1"/>
              <p:nvPr/>
            </p:nvSpPr>
            <p:spPr>
              <a:xfrm>
                <a:off x="7369783" y="8559415"/>
                <a:ext cx="384137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9AEC689-A81D-4F22-ABDC-E6A5C52E7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83" y="8559415"/>
                <a:ext cx="3841376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E818661-DF48-41C1-AB09-0FB6FA3A109F}"/>
                  </a:ext>
                </a:extLst>
              </p:cNvPr>
              <p:cNvSpPr txBox="1"/>
              <p:nvPr/>
            </p:nvSpPr>
            <p:spPr>
              <a:xfrm>
                <a:off x="10239357" y="8555491"/>
                <a:ext cx="3841376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119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r>
                  <a:rPr lang="fr-FR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E818661-DF48-41C1-AB09-0FB6FA3A1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357" y="8555491"/>
                <a:ext cx="3841376" cy="799963"/>
              </a:xfrm>
              <a:prstGeom prst="rect">
                <a:avLst/>
              </a:prstGeom>
              <a:blipFill>
                <a:blip r:embed="rId7"/>
                <a:stretch>
                  <a:fillRect t="-12121" r="-3651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>
            <a:extLst>
              <a:ext uri="{FF2B5EF4-FFF2-40B4-BE49-F238E27FC236}">
                <a16:creationId xmlns:a16="http://schemas.microsoft.com/office/drawing/2014/main" id="{FF2147AD-776E-4846-90FF-09DDD56E54BB}"/>
              </a:ext>
            </a:extLst>
          </p:cNvPr>
          <p:cNvSpPr txBox="1"/>
          <p:nvPr/>
        </p:nvSpPr>
        <p:spPr>
          <a:xfrm>
            <a:off x="1930656" y="10045158"/>
            <a:ext cx="30223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vi-VN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: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B7322E9-475C-40D9-8951-C5E02A245623}"/>
                  </a:ext>
                </a:extLst>
              </p:cNvPr>
              <p:cNvSpPr txBox="1"/>
              <p:nvPr/>
            </p:nvSpPr>
            <p:spPr>
              <a:xfrm>
                <a:off x="4406081" y="10090701"/>
                <a:ext cx="4870002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B7322E9-475C-40D9-8951-C5E02A245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081" y="10090701"/>
                <a:ext cx="4870002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56A2BA3-94DD-4371-837B-70144AEB380A}"/>
                  </a:ext>
                </a:extLst>
              </p:cNvPr>
              <p:cNvSpPr txBox="1"/>
              <p:nvPr/>
            </p:nvSpPr>
            <p:spPr>
              <a:xfrm>
                <a:off x="8738243" y="10136274"/>
                <a:ext cx="5289176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56A2BA3-94DD-4371-837B-70144AEB3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243" y="10136274"/>
                <a:ext cx="5289176" cy="784767"/>
              </a:xfrm>
              <a:prstGeom prst="rect">
                <a:avLst/>
              </a:prstGeom>
              <a:blipFill>
                <a:blip r:embed="rId9"/>
                <a:stretch>
                  <a:fillRect t="-15504" r="-5300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>
            <a:extLst>
              <a:ext uri="{FF2B5EF4-FFF2-40B4-BE49-F238E27FC236}">
                <a16:creationId xmlns:a16="http://schemas.microsoft.com/office/drawing/2014/main" id="{2EB6C44D-8308-44C4-9FEF-15DD2819B9DB}"/>
              </a:ext>
            </a:extLst>
          </p:cNvPr>
          <p:cNvSpPr txBox="1"/>
          <p:nvPr/>
        </p:nvSpPr>
        <p:spPr>
          <a:xfrm>
            <a:off x="2514600" y="11252624"/>
            <a:ext cx="145416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Phương trình có hai nghiệm phức phân biệt :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2100</TotalTime>
  <Words>3249</Words>
  <PresentationFormat>Custom</PresentationFormat>
  <Paragraphs>498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Tahamo</vt:lpstr>
      <vt:lpstr>Tahoma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2021-09-12T20:06:02Z</dcterms:modified>
</cp:coreProperties>
</file>