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sldIdLst>
    <p:sldId id="304" r:id="rId6"/>
    <p:sldId id="305" r:id="rId7"/>
    <p:sldId id="306" r:id="rId8"/>
    <p:sldId id="307" r:id="rId9"/>
    <p:sldId id="308" r:id="rId10"/>
    <p:sldId id="309" r:id="rId11"/>
    <p:sldId id="310" r:id="rId12"/>
    <p:sldId id="298" r:id="rId13"/>
    <p:sldId id="294" r:id="rId14"/>
    <p:sldId id="295" r:id="rId15"/>
    <p:sldId id="291" r:id="rId16"/>
    <p:sldId id="299" r:id="rId17"/>
    <p:sldId id="293" r:id="rId18"/>
    <p:sldId id="311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71" d="100"/>
          <a:sy n="71" d="100"/>
        </p:scale>
        <p:origin x="-798" y="-102"/>
      </p:cViewPr>
      <p:guideLst>
        <p:guide orient="horz" pos="21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image" Target="../media/image15.GIF"/><Relationship Id="rId1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" Target="slide3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" Target="slide3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" Target="slide3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" Target="slide3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7" descr="C:\Users\Admin\Downloads\Screenshot_2020-08-15 CloudBook(2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762000"/>
            <a:ext cx="807085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5"/>
          <p:cNvSpPr/>
          <p:nvPr/>
        </p:nvSpPr>
        <p:spPr>
          <a:xfrm>
            <a:off x="6400800" y="1447800"/>
            <a:ext cx="2286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953000" y="2895600"/>
            <a:ext cx="2362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4419600"/>
            <a:ext cx="2209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667000"/>
            <a:ext cx="1828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10 -  5  =  5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962400"/>
            <a:ext cx="1828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10 -  4  =  6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5410200"/>
            <a:ext cx="1828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7 -  2  =  5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9" descr="C:\Users\Admin\Downloads\Screenshot_2020-08-15 CloudBook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762000"/>
            <a:ext cx="8418830" cy="4646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114800" y="4648200"/>
            <a:ext cx="26454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7    -    2      5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3" descr="C:\Users\Admin\Downloads\Screenshot_2020-08-15 CloudBook(4).png"/>
          <p:cNvPicPr>
            <a:picLocks noChangeAspect="1"/>
          </p:cNvPicPr>
          <p:nvPr/>
        </p:nvPicPr>
        <p:blipFill>
          <a:blip r:embed="rId1"/>
          <a:srcRect b="-1888"/>
          <a:stretch>
            <a:fillRect/>
          </a:stretch>
        </p:blipFill>
        <p:spPr>
          <a:xfrm>
            <a:off x="838200" y="990600"/>
            <a:ext cx="7596188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91200" y="2895600"/>
            <a:ext cx="2590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10    -     3        7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7" descr="C:\Users\Admin\Downloads\Screenshot_2020-08-15 CloudBook(5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609600"/>
            <a:ext cx="7294563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43000" y="3048000"/>
            <a:ext cx="2590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6    -    4      2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5" descr="BORE10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8113"/>
            <a:ext cx="9144000" cy="5272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6" descr="TamBi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9600" cy="180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755" y="2494915"/>
            <a:ext cx="6494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513" r="15632" b="-513"/>
          <a:stretch>
            <a:fillRect/>
          </a:stretch>
        </p:blipFill>
        <p:spPr>
          <a:xfrm>
            <a:off x="2639187" y="1671638"/>
            <a:ext cx="3565017" cy="3565017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2624328" y="1648111"/>
            <a:ext cx="1792224" cy="179222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2706624" y="1735074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4416552" y="1661922"/>
            <a:ext cx="1792224" cy="1792224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art 7"/>
          <p:cNvSpPr/>
          <p:nvPr/>
        </p:nvSpPr>
        <p:spPr>
          <a:xfrm>
            <a:off x="5532120" y="1735074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624328" y="3440430"/>
            <a:ext cx="1792224" cy="1792224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2715768" y="4565142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411980" y="3440430"/>
            <a:ext cx="1792224" cy="1792224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eart 11"/>
          <p:cNvSpPr/>
          <p:nvPr/>
        </p:nvSpPr>
        <p:spPr>
          <a:xfrm>
            <a:off x="5518404" y="4565142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3689604" y="2750058"/>
            <a:ext cx="1453896" cy="1453896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755898" y="2798064"/>
            <a:ext cx="594360" cy="59436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nip Diagonal Corner Rectangle 14"/>
          <p:cNvSpPr/>
          <p:nvPr/>
        </p:nvSpPr>
        <p:spPr>
          <a:xfrm>
            <a:off x="1325880" y="5314950"/>
            <a:ext cx="6464808" cy="649224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5 : Câu hỏi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5708" y="955137"/>
            <a:ext cx="3744595" cy="6915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CỬA BÍ MẬT</a:t>
            </a:r>
            <a:endParaRPr lang="en-US" sz="405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6" grpId="1" bldLvl="0" animBg="1"/>
      <p:bldP spid="7" grpId="0" bldLvl="0" animBg="1"/>
      <p:bldP spid="8" grpId="0" bldLvl="0" animBg="1"/>
      <p:bldP spid="8" grpId="1" bldLvl="0" animBg="1"/>
      <p:bldP spid="9" grpId="0" bldLvl="0" animBg="1"/>
      <p:bldP spid="10" grpId="0" bldLvl="0" animBg="1"/>
      <p:bldP spid="10" grpId="1" bldLvl="0" animBg="1"/>
      <p:bldP spid="11" grpId="0" bldLvl="0" animBg="1"/>
      <p:bldP spid="12" grpId="0" bldLvl="0" animBg="1"/>
      <p:bldP spid="12" grpId="1" bldLvl="0" animBg="1"/>
      <p:bldP spid="13" grpId="0" bldLvl="0" animBg="1"/>
      <p:bldP spid="14" grpId="0" bldLvl="0" animBg="1"/>
      <p:bldP spid="14" grpId="1" bldLvl="0" animBg="1"/>
      <p:bldP spid="15" grpId="0" bldLvl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316736" y="1012698"/>
            <a:ext cx="6464808" cy="146304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1 : 8 - 6 =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440180" y="2608326"/>
            <a:ext cx="6217920" cy="112928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2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281928" y="5328666"/>
            <a:ext cx="1499616" cy="56692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316736" y="1012698"/>
            <a:ext cx="6464808" cy="146304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2 : 7 - 3 =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440180" y="2608326"/>
            <a:ext cx="6217920" cy="112928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án: 4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Pentagon 1">
            <a:hlinkClick r:id="rId2" action="ppaction://hlinksldjump"/>
          </p:cNvPr>
          <p:cNvSpPr/>
          <p:nvPr/>
        </p:nvSpPr>
        <p:spPr>
          <a:xfrm flipH="1">
            <a:off x="6281928" y="5328666"/>
            <a:ext cx="1499616" cy="56692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316736" y="1012698"/>
            <a:ext cx="6464808" cy="146304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3 : 9 - 6 =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440180" y="2608326"/>
            <a:ext cx="6217920" cy="112928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án: 3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Pentagon 1">
            <a:hlinkClick r:id="rId2" action="ppaction://hlinksldjump"/>
          </p:cNvPr>
          <p:cNvSpPr/>
          <p:nvPr/>
        </p:nvSpPr>
        <p:spPr>
          <a:xfrm flipH="1">
            <a:off x="6281928" y="5328666"/>
            <a:ext cx="1499616" cy="56692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316736" y="1012698"/>
            <a:ext cx="6464808" cy="146304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số 4 : 9 - 9 =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440180" y="2608326"/>
            <a:ext cx="6217920" cy="112928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án: 0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Pentagon 1">
            <a:hlinkClick r:id="rId2" action="ppaction://hlinksldjump"/>
          </p:cNvPr>
          <p:cNvSpPr/>
          <p:nvPr/>
        </p:nvSpPr>
        <p:spPr>
          <a:xfrm flipH="1">
            <a:off x="6281928" y="5328666"/>
            <a:ext cx="1499616" cy="56692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3" descr="C:\Users\Admin\Downloads\Screenshot_2020-08-15 Cloud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76327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43200" y="2327275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5900" y="35179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22860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35179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3" descr="C:\Users\Admin\Downloads\Screenshot_2020-08-15 CloudBook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4676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86000" y="209867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7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63207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2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08927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3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09867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59080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087688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9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205740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8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259080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10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313372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0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d_0438_slide">
  <a:themeElements>
    <a:clrScheme name="Office Theme 1">
      <a:dk1>
        <a:srgbClr val="000000"/>
      </a:dk1>
      <a:lt1>
        <a:srgbClr val="C6E3FF"/>
      </a:lt1>
      <a:dk2>
        <a:srgbClr val="000000"/>
      </a:dk2>
      <a:lt2>
        <a:srgbClr val="B2B2B2"/>
      </a:lt2>
      <a:accent1>
        <a:srgbClr val="63B2FF"/>
      </a:accent1>
      <a:accent2>
        <a:srgbClr val="94B2D6"/>
      </a:accent2>
      <a:accent3>
        <a:srgbClr val="DFEFFF"/>
      </a:accent3>
      <a:accent4>
        <a:srgbClr val="000000"/>
      </a:accent4>
      <a:accent5>
        <a:srgbClr val="B7D5FF"/>
      </a:accent5>
      <a:accent6>
        <a:srgbClr val="86A1C2"/>
      </a:accent6>
      <a:hlink>
        <a:srgbClr val="508DC8"/>
      </a:hlink>
      <a:folHlink>
        <a:srgbClr val="4A6584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Theme 1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DFE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DFE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DFE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DFE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FFF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FFF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FFF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FFF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WPS Presentation</Application>
  <PresentationFormat>On-screen Show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.VnAvant</vt:lpstr>
      <vt:lpstr>Times New Roman</vt:lpstr>
      <vt:lpstr>Microsoft YaHei</vt:lpstr>
      <vt:lpstr>Arial Unicode MS</vt:lpstr>
      <vt:lpstr>Cambria</vt:lpstr>
      <vt:lpstr>Calibri Light</vt:lpstr>
      <vt:lpstr>1_Default Design</vt:lpstr>
      <vt:lpstr>Office Theme</vt:lpstr>
      <vt:lpstr>1_Office Theme</vt:lpstr>
      <vt:lpstr>ind_0438_slide</vt:lpstr>
      <vt:lpstr>CHÀO MỪNG  QUÝ THẦY CÔ VÀ CÁC EM  HỌC SINH!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toanbh</cp:lastModifiedBy>
  <cp:revision>159</cp:revision>
  <dcterms:created xsi:type="dcterms:W3CDTF">2002-01-01T10:07:35Z</dcterms:created>
  <dcterms:modified xsi:type="dcterms:W3CDTF">2020-09-29T10:02:09Z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