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FF66"/>
    <a:srgbClr val="CC99FF"/>
    <a:srgbClr val="99CCFF"/>
    <a:srgbClr val="FFCCCC"/>
    <a:srgbClr val="FF6699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4660"/>
  </p:normalViewPr>
  <p:slideViewPr>
    <p:cSldViewPr>
      <p:cViewPr>
        <p:scale>
          <a:sx n="70" d="100"/>
          <a:sy n="70" d="100"/>
        </p:scale>
        <p:origin x="-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11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</a:t>
              </a: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TRõ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92" y="3276600"/>
            <a:ext cx="3217675" cy="326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600200"/>
            <a:ext cx="5334000" cy="6858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Tách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827" y="2514600"/>
            <a:ext cx="2392773" cy="271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28600" y="2362200"/>
            <a:ext cx="8763000" cy="4328659"/>
          </a:xfrm>
          <a:prstGeom prst="round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3275" y="25146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276600" y="2514600"/>
            <a:ext cx="3398427" cy="914400"/>
          </a:xfrm>
          <a:prstGeom prst="wedgeRoundRectCallout">
            <a:avLst>
              <a:gd name="adj1" fmla="val 55752"/>
              <a:gd name="adj2" fmla="val 41690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vàng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bông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đỏ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bông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1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18904" y="5029200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63303" y="4422496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2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963301" y="5715000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>
            <a:stCxn id="28" idx="3"/>
            <a:endCxn id="29" idx="1"/>
          </p:cNvCxnSpPr>
          <p:nvPr/>
        </p:nvCxnSpPr>
        <p:spPr>
          <a:xfrm flipV="1">
            <a:off x="4343399" y="4725848"/>
            <a:ext cx="619904" cy="606704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8" idx="3"/>
            <a:endCxn id="30" idx="1"/>
          </p:cNvCxnSpPr>
          <p:nvPr/>
        </p:nvCxnSpPr>
        <p:spPr>
          <a:xfrm>
            <a:off x="4343399" y="5332552"/>
            <a:ext cx="619902" cy="685800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6084476" y="5231767"/>
            <a:ext cx="229752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3 = 6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39"/>
          <p:cNvSpPr txBox="1"/>
          <p:nvPr/>
        </p:nvSpPr>
        <p:spPr>
          <a:xfrm>
            <a:off x="5096675" y="575754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28" grpId="0" animBg="1"/>
      <p:bldP spid="29" grpId="0" animBg="1"/>
      <p:bldP spid="30" grpId="0" animBg="1"/>
      <p:bldP spid="33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6696"/>
            <a:ext cx="3455166" cy="274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600200"/>
            <a:ext cx="5334000" cy="6858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Tách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2362200"/>
            <a:ext cx="8763000" cy="4328659"/>
          </a:xfrm>
          <a:prstGeom prst="round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3275" y="25146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18904" y="5029200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63303" y="4422496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963301" y="5715000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2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>
            <a:stCxn id="28" idx="3"/>
            <a:endCxn id="29" idx="1"/>
          </p:cNvCxnSpPr>
          <p:nvPr/>
        </p:nvCxnSpPr>
        <p:spPr>
          <a:xfrm flipV="1">
            <a:off x="4343399" y="4725848"/>
            <a:ext cx="619904" cy="606704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8" idx="3"/>
            <a:endCxn id="30" idx="1"/>
          </p:cNvCxnSpPr>
          <p:nvPr/>
        </p:nvCxnSpPr>
        <p:spPr>
          <a:xfrm>
            <a:off x="4343399" y="5332552"/>
            <a:ext cx="619902" cy="685800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6084476" y="5562600"/>
            <a:ext cx="229752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– 3 = 5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770" y="3000729"/>
            <a:ext cx="2256663" cy="263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2895600" y="2819400"/>
            <a:ext cx="3398427" cy="914400"/>
          </a:xfrm>
          <a:prstGeom prst="wedgeRoundRectCallout">
            <a:avLst>
              <a:gd name="adj1" fmla="val 58563"/>
              <a:gd name="adj2" fmla="val 37212"/>
              <a:gd name="adj3" fmla="val 1666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Đĩa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vàng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Đĩa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xanh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1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39"/>
          <p:cNvSpPr txBox="1"/>
          <p:nvPr/>
        </p:nvSpPr>
        <p:spPr>
          <a:xfrm>
            <a:off x="5083027" y="4471937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6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3" grpId="0"/>
      <p:bldP spid="6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444391" y="18803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87391" y="18923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247" y="2971800"/>
            <a:ext cx="3499847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03714" y="2971800"/>
            <a:ext cx="5235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gấu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gấu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Hỏi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sóc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200" dirty="0"/>
          </a:p>
        </p:txBody>
      </p:sp>
      <p:sp>
        <p:nvSpPr>
          <p:cNvPr id="15" name="Rounded Rectangle 14"/>
          <p:cNvSpPr/>
          <p:nvPr/>
        </p:nvSpPr>
        <p:spPr>
          <a:xfrm>
            <a:off x="228600" y="4797704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472999" y="4191000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72997" y="5483504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>
            <a:stCxn id="15" idx="3"/>
            <a:endCxn id="16" idx="1"/>
          </p:cNvCxnSpPr>
          <p:nvPr/>
        </p:nvCxnSpPr>
        <p:spPr>
          <a:xfrm flipV="1">
            <a:off x="853095" y="4494352"/>
            <a:ext cx="619904" cy="606704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3"/>
            <a:endCxn id="17" idx="1"/>
          </p:cNvCxnSpPr>
          <p:nvPr/>
        </p:nvCxnSpPr>
        <p:spPr>
          <a:xfrm>
            <a:off x="853095" y="5101056"/>
            <a:ext cx="619902" cy="685800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314902" y="4388068"/>
            <a:ext cx="3203019" cy="1677848"/>
            <a:chOff x="2314902" y="4388068"/>
            <a:chExt cx="3203019" cy="1677848"/>
          </a:xfrm>
        </p:grpSpPr>
        <p:sp>
          <p:nvSpPr>
            <p:cNvPr id="24" name="Rounded Rectangle 23"/>
            <p:cNvSpPr/>
            <p:nvPr/>
          </p:nvSpPr>
          <p:spPr>
            <a:xfrm>
              <a:off x="2469921" y="4938682"/>
              <a:ext cx="624495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598026" y="4938682"/>
              <a:ext cx="624495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741026" y="4938682"/>
              <a:ext cx="624495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314902" y="4388068"/>
              <a:ext cx="3203019" cy="1677848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     = </a:t>
              </a:r>
              <a:endParaRPr lang="vi-VN" sz="3500" dirty="0"/>
            </a:p>
          </p:txBody>
        </p:sp>
      </p:grpSp>
      <p:sp>
        <p:nvSpPr>
          <p:cNvPr id="20" name="TextBox 39"/>
          <p:cNvSpPr txBox="1"/>
          <p:nvPr/>
        </p:nvSpPr>
        <p:spPr>
          <a:xfrm>
            <a:off x="1593436" y="5510581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39"/>
          <p:cNvSpPr txBox="1"/>
          <p:nvPr/>
        </p:nvSpPr>
        <p:spPr>
          <a:xfrm>
            <a:off x="3717752" y="498262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39"/>
          <p:cNvSpPr txBox="1"/>
          <p:nvPr/>
        </p:nvSpPr>
        <p:spPr>
          <a:xfrm>
            <a:off x="4860752" y="4960284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1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6878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815550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8275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19400"/>
            <a:ext cx="2678108" cy="24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3053852" y="3048000"/>
            <a:ext cx="769085" cy="68580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37" y="1850671"/>
            <a:ext cx="1913259" cy="1883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166" y="4158000"/>
            <a:ext cx="1828800" cy="178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3060937" y="4158000"/>
            <a:ext cx="762000" cy="64260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035" y="2640724"/>
            <a:ext cx="1171902" cy="928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550176" y="4956886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6172200" y="3203296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416599" y="2596592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416597" y="3889096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>
            <a:stCxn id="21" idx="3"/>
            <a:endCxn id="22" idx="1"/>
          </p:cNvCxnSpPr>
          <p:nvPr/>
        </p:nvCxnSpPr>
        <p:spPr>
          <a:xfrm flipV="1">
            <a:off x="6796695" y="2899944"/>
            <a:ext cx="619904" cy="606704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3"/>
            <a:endCxn id="23" idx="1"/>
          </p:cNvCxnSpPr>
          <p:nvPr/>
        </p:nvCxnSpPr>
        <p:spPr>
          <a:xfrm>
            <a:off x="6796695" y="3506648"/>
            <a:ext cx="619902" cy="685800"/>
          </a:xfrm>
          <a:prstGeom prst="line">
            <a:avLst/>
          </a:prstGeom>
          <a:ln w="38100">
            <a:solidFill>
              <a:srgbClr val="FF66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5788581" y="4646752"/>
            <a:ext cx="3203019" cy="1677848"/>
            <a:chOff x="2314902" y="4388068"/>
            <a:chExt cx="3203019" cy="1677848"/>
          </a:xfrm>
        </p:grpSpPr>
        <p:sp>
          <p:nvSpPr>
            <p:cNvPr id="27" name="Rounded Rectangle 26"/>
            <p:cNvSpPr/>
            <p:nvPr/>
          </p:nvSpPr>
          <p:spPr>
            <a:xfrm>
              <a:off x="2469921" y="4938682"/>
              <a:ext cx="624495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598026" y="4938682"/>
              <a:ext cx="624495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741026" y="4938682"/>
              <a:ext cx="624495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314902" y="4388068"/>
              <a:ext cx="3203019" cy="1677848"/>
            </a:xfrm>
            <a:prstGeom prst="roundRect">
              <a:avLst/>
            </a:prstGeom>
            <a:noFill/>
            <a:ln>
              <a:noFill/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     = </a:t>
              </a:r>
              <a:endParaRPr lang="vi-VN" sz="3500" dirty="0"/>
            </a:p>
          </p:txBody>
        </p:sp>
      </p:grpSp>
      <p:sp>
        <p:nvSpPr>
          <p:cNvPr id="31" name="TextBox 39"/>
          <p:cNvSpPr txBox="1"/>
          <p:nvPr/>
        </p:nvSpPr>
        <p:spPr>
          <a:xfrm>
            <a:off x="7536325" y="3931636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9"/>
          <p:cNvSpPr txBox="1"/>
          <p:nvPr/>
        </p:nvSpPr>
        <p:spPr>
          <a:xfrm>
            <a:off x="7184244" y="525195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8358622" y="525780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0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20" grpId="0"/>
      <p:bldP spid="21" grpId="0" animBg="1"/>
      <p:bldP spid="22" grpId="0" animBg="1"/>
      <p:bldP spid="23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6878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815550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8275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403715" y="2133600"/>
            <a:ext cx="4015885" cy="1905000"/>
            <a:chOff x="403715" y="2133600"/>
            <a:chExt cx="4015885" cy="1905000"/>
          </a:xfrm>
        </p:grpSpPr>
        <p:sp>
          <p:nvSpPr>
            <p:cNvPr id="2" name="Rounded Rectangle 1"/>
            <p:cNvSpPr/>
            <p:nvPr/>
          </p:nvSpPr>
          <p:spPr>
            <a:xfrm>
              <a:off x="403715" y="2133600"/>
              <a:ext cx="4015885" cy="1905000"/>
            </a:xfrm>
            <a:prstGeom prst="round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47262" y="2286000"/>
              <a:ext cx="1559042" cy="1564944"/>
              <a:chOff x="547262" y="2286000"/>
              <a:chExt cx="1559042" cy="1564944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547262" y="2782748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481809" y="228600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473847" y="324424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6" name="Straight Connector 35"/>
              <p:cNvCxnSpPr>
                <a:endCxn id="34" idx="1"/>
              </p:cNvCxnSpPr>
              <p:nvPr/>
            </p:nvCxnSpPr>
            <p:spPr>
              <a:xfrm flipV="1">
                <a:off x="1163895" y="2589352"/>
                <a:ext cx="317914" cy="496748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171757" y="3086100"/>
                <a:ext cx="272634" cy="461492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2349506" y="2277700"/>
              <a:ext cx="1961582" cy="606704"/>
              <a:chOff x="2349506" y="2327742"/>
              <a:chExt cx="1961582" cy="606704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349506" y="2369484"/>
                <a:ext cx="13933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 – 5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349506" y="3244240"/>
              <a:ext cx="1961582" cy="606704"/>
              <a:chOff x="2349506" y="2327742"/>
              <a:chExt cx="1961582" cy="606704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349506" y="2369484"/>
                <a:ext cx="13933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 – 1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4975715" y="2133600"/>
            <a:ext cx="4015885" cy="1905000"/>
            <a:chOff x="403715" y="2133600"/>
            <a:chExt cx="4015885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403715" y="2133600"/>
              <a:ext cx="4015885" cy="1905000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547262" y="2286000"/>
              <a:ext cx="1559042" cy="1564944"/>
              <a:chOff x="547262" y="2286000"/>
              <a:chExt cx="1559042" cy="1564944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547262" y="2782748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481809" y="228600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1473847" y="324424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5" name="Straight Connector 74"/>
              <p:cNvCxnSpPr>
                <a:endCxn id="73" idx="1"/>
              </p:cNvCxnSpPr>
              <p:nvPr/>
            </p:nvCxnSpPr>
            <p:spPr>
              <a:xfrm flipV="1">
                <a:off x="1163895" y="2589352"/>
                <a:ext cx="317914" cy="496748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1171757" y="3086100"/>
                <a:ext cx="272634" cy="461492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2349506" y="2277700"/>
              <a:ext cx="1961582" cy="606704"/>
              <a:chOff x="2349506" y="2327742"/>
              <a:chExt cx="1961582" cy="606704"/>
            </a:xfrm>
          </p:grpSpPr>
          <p:sp>
            <p:nvSpPr>
              <p:cNvPr id="70" name="Rounded Rectangle 69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349506" y="2369484"/>
                <a:ext cx="13933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 – 1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2349506" y="3244240"/>
              <a:ext cx="1961582" cy="606704"/>
              <a:chOff x="2349506" y="2327742"/>
              <a:chExt cx="1961582" cy="606704"/>
            </a:xfrm>
          </p:grpSpPr>
          <p:sp>
            <p:nvSpPr>
              <p:cNvPr id="68" name="Rounded Rectangle 67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349506" y="2369484"/>
                <a:ext cx="13933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 – 6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403715" y="4419600"/>
            <a:ext cx="4015885" cy="1905000"/>
            <a:chOff x="403715" y="2133600"/>
            <a:chExt cx="4015885" cy="1905000"/>
          </a:xfrm>
        </p:grpSpPr>
        <p:sp>
          <p:nvSpPr>
            <p:cNvPr id="78" name="Rounded Rectangle 77"/>
            <p:cNvSpPr/>
            <p:nvPr/>
          </p:nvSpPr>
          <p:spPr>
            <a:xfrm>
              <a:off x="403715" y="2133600"/>
              <a:ext cx="4015885" cy="1905000"/>
            </a:xfrm>
            <a:prstGeom prst="roundRect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547262" y="2286000"/>
              <a:ext cx="1559042" cy="1564944"/>
              <a:chOff x="547262" y="2286000"/>
              <a:chExt cx="1559042" cy="1564944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47262" y="2782748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1481809" y="228600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1473847" y="324424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9" name="Straight Connector 88"/>
              <p:cNvCxnSpPr>
                <a:endCxn id="87" idx="1"/>
              </p:cNvCxnSpPr>
              <p:nvPr/>
            </p:nvCxnSpPr>
            <p:spPr>
              <a:xfrm flipV="1">
                <a:off x="1163895" y="2589352"/>
                <a:ext cx="317914" cy="496748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1171757" y="3086100"/>
                <a:ext cx="272634" cy="461492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2349506" y="2277700"/>
              <a:ext cx="1961582" cy="606704"/>
              <a:chOff x="2349506" y="2327742"/>
              <a:chExt cx="1961582" cy="606704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349506" y="2369484"/>
                <a:ext cx="13933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 – 2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349506" y="3244240"/>
              <a:ext cx="1961582" cy="606704"/>
              <a:chOff x="2349506" y="2327742"/>
              <a:chExt cx="1961582" cy="606704"/>
            </a:xfrm>
          </p:grpSpPr>
          <p:sp>
            <p:nvSpPr>
              <p:cNvPr id="82" name="Rounded Rectangle 81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349506" y="2369484"/>
                <a:ext cx="13933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 – 7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91" name="Group 90"/>
          <p:cNvGrpSpPr/>
          <p:nvPr/>
        </p:nvGrpSpPr>
        <p:grpSpPr>
          <a:xfrm>
            <a:off x="4975715" y="4419600"/>
            <a:ext cx="4015885" cy="1905000"/>
            <a:chOff x="403715" y="2133600"/>
            <a:chExt cx="4015885" cy="1905000"/>
          </a:xfrm>
        </p:grpSpPr>
        <p:sp>
          <p:nvSpPr>
            <p:cNvPr id="92" name="Rounded Rectangle 91"/>
            <p:cNvSpPr/>
            <p:nvPr/>
          </p:nvSpPr>
          <p:spPr>
            <a:xfrm>
              <a:off x="403715" y="2133600"/>
              <a:ext cx="4015885" cy="1905000"/>
            </a:xfrm>
            <a:prstGeom prst="roundRect">
              <a:avLst/>
            </a:prstGeom>
            <a:solidFill>
              <a:srgbClr val="99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547262" y="2286000"/>
              <a:ext cx="1559042" cy="1564944"/>
              <a:chOff x="547262" y="2286000"/>
              <a:chExt cx="1559042" cy="1564944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547262" y="2782748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7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  <a:endParaRPr lang="vi-VN" sz="27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1481809" y="228600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ounded Rectangle 101"/>
              <p:cNvSpPr/>
              <p:nvPr/>
            </p:nvSpPr>
            <p:spPr>
              <a:xfrm>
                <a:off x="1473847" y="3244240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8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3" name="Straight Connector 102"/>
              <p:cNvCxnSpPr>
                <a:endCxn id="101" idx="1"/>
              </p:cNvCxnSpPr>
              <p:nvPr/>
            </p:nvCxnSpPr>
            <p:spPr>
              <a:xfrm flipV="1">
                <a:off x="1163895" y="2589352"/>
                <a:ext cx="317914" cy="496748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171757" y="3086100"/>
                <a:ext cx="272634" cy="461492"/>
              </a:xfrm>
              <a:prstGeom prst="line">
                <a:avLst/>
              </a:prstGeom>
              <a:ln w="38100">
                <a:solidFill>
                  <a:srgbClr val="0070C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2209800" y="2277700"/>
              <a:ext cx="2101288" cy="606704"/>
              <a:chOff x="2209800" y="2327742"/>
              <a:chExt cx="2101288" cy="606704"/>
            </a:xfrm>
          </p:grpSpPr>
          <p:sp>
            <p:nvSpPr>
              <p:cNvPr id="98" name="Rounded Rectangle 97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209800" y="2369484"/>
                <a:ext cx="1593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10 – 2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2209800" y="3244240"/>
              <a:ext cx="2101288" cy="606704"/>
              <a:chOff x="2209800" y="2327742"/>
              <a:chExt cx="2101288" cy="606704"/>
            </a:xfrm>
          </p:grpSpPr>
          <p:sp>
            <p:nvSpPr>
              <p:cNvPr id="96" name="Rounded Rectangle 95"/>
              <p:cNvSpPr/>
              <p:nvPr/>
            </p:nvSpPr>
            <p:spPr>
              <a:xfrm>
                <a:off x="3686593" y="2327742"/>
                <a:ext cx="624495" cy="606704"/>
              </a:xfrm>
              <a:prstGeom prst="round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209800" y="2369484"/>
                <a:ext cx="1593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10 – 8 = </a:t>
                </a:r>
                <a:endParaRPr lang="vi-VN" sz="28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105" name="Title 1"/>
          <p:cNvSpPr txBox="1">
            <a:spLocks/>
          </p:cNvSpPr>
          <p:nvPr/>
        </p:nvSpPr>
        <p:spPr>
          <a:xfrm>
            <a:off x="-138752" y="2035792"/>
            <a:ext cx="708515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itle 1"/>
          <p:cNvSpPr txBox="1">
            <a:spLocks/>
          </p:cNvSpPr>
          <p:nvPr/>
        </p:nvSpPr>
        <p:spPr>
          <a:xfrm>
            <a:off x="4419600" y="2034396"/>
            <a:ext cx="708515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itle 1"/>
          <p:cNvSpPr txBox="1">
            <a:spLocks/>
          </p:cNvSpPr>
          <p:nvPr/>
        </p:nvSpPr>
        <p:spPr>
          <a:xfrm>
            <a:off x="-138752" y="4419600"/>
            <a:ext cx="708515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itle 1"/>
          <p:cNvSpPr txBox="1">
            <a:spLocks/>
          </p:cNvSpPr>
          <p:nvPr/>
        </p:nvSpPr>
        <p:spPr>
          <a:xfrm>
            <a:off x="4419600" y="4418204"/>
            <a:ext cx="708515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39"/>
          <p:cNvSpPr txBox="1"/>
          <p:nvPr/>
        </p:nvSpPr>
        <p:spPr>
          <a:xfrm>
            <a:off x="3806319" y="2318425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39"/>
          <p:cNvSpPr txBox="1"/>
          <p:nvPr/>
        </p:nvSpPr>
        <p:spPr>
          <a:xfrm>
            <a:off x="3819606" y="329024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39"/>
          <p:cNvSpPr txBox="1"/>
          <p:nvPr/>
        </p:nvSpPr>
        <p:spPr>
          <a:xfrm>
            <a:off x="8386488" y="232012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39"/>
          <p:cNvSpPr txBox="1"/>
          <p:nvPr/>
        </p:nvSpPr>
        <p:spPr>
          <a:xfrm>
            <a:off x="8399775" y="3291943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39"/>
          <p:cNvSpPr txBox="1"/>
          <p:nvPr/>
        </p:nvSpPr>
        <p:spPr>
          <a:xfrm>
            <a:off x="3800631" y="4612944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Box 39"/>
          <p:cNvSpPr txBox="1"/>
          <p:nvPr/>
        </p:nvSpPr>
        <p:spPr>
          <a:xfrm>
            <a:off x="3813918" y="5584767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39"/>
          <p:cNvSpPr txBox="1"/>
          <p:nvPr/>
        </p:nvSpPr>
        <p:spPr>
          <a:xfrm>
            <a:off x="8386279" y="4613742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39"/>
          <p:cNvSpPr txBox="1"/>
          <p:nvPr/>
        </p:nvSpPr>
        <p:spPr>
          <a:xfrm>
            <a:off x="8399566" y="5585565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5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05" grpId="0"/>
      <p:bldP spid="106" grpId="0"/>
      <p:bldP spid="107" grpId="0"/>
      <p:bldP spid="108" grpId="0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6878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815550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8275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45879"/>
            <a:ext cx="8915400" cy="3521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39"/>
          <p:cNvSpPr txBox="1"/>
          <p:nvPr/>
        </p:nvSpPr>
        <p:spPr>
          <a:xfrm>
            <a:off x="6302992" y="5333904"/>
            <a:ext cx="47000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39"/>
          <p:cNvSpPr txBox="1"/>
          <p:nvPr/>
        </p:nvSpPr>
        <p:spPr>
          <a:xfrm>
            <a:off x="7409801" y="5333904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39"/>
          <p:cNvSpPr txBox="1"/>
          <p:nvPr/>
        </p:nvSpPr>
        <p:spPr>
          <a:xfrm>
            <a:off x="8458200" y="5333904"/>
            <a:ext cx="3273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77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201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Tách ra còn lại mấy?</vt:lpstr>
      <vt:lpstr>Tách ra còn lại mấy?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34</cp:revision>
  <dcterms:created xsi:type="dcterms:W3CDTF">2006-08-16T00:00:00Z</dcterms:created>
  <dcterms:modified xsi:type="dcterms:W3CDTF">2020-08-20T16:38:03Z</dcterms:modified>
</cp:coreProperties>
</file>