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94" r:id="rId2"/>
    <p:sldId id="258" r:id="rId3"/>
    <p:sldId id="295" r:id="rId4"/>
    <p:sldId id="296" r:id="rId5"/>
    <p:sldId id="299" r:id="rId6"/>
    <p:sldId id="277" r:id="rId7"/>
    <p:sldId id="307" r:id="rId8"/>
    <p:sldId id="301" r:id="rId9"/>
    <p:sldId id="293" r:id="rId10"/>
    <p:sldId id="263" r:id="rId11"/>
    <p:sldId id="264" r:id="rId12"/>
    <p:sldId id="265" r:id="rId13"/>
    <p:sldId id="266" r:id="rId14"/>
    <p:sldId id="302" r:id="rId15"/>
    <p:sldId id="303" r:id="rId16"/>
    <p:sldId id="304" r:id="rId17"/>
    <p:sldId id="267" r:id="rId18"/>
    <p:sldId id="268" r:id="rId19"/>
    <p:sldId id="290" r:id="rId20"/>
    <p:sldId id="270" r:id="rId21"/>
    <p:sldId id="271" r:id="rId22"/>
    <p:sldId id="272" r:id="rId23"/>
    <p:sldId id="291" r:id="rId24"/>
    <p:sldId id="305" r:id="rId25"/>
    <p:sldId id="292" r:id="rId26"/>
    <p:sldId id="274" r:id="rId27"/>
    <p:sldId id="306" r:id="rId28"/>
    <p:sldId id="308" r:id="rId29"/>
  </p:sldIdLst>
  <p:sldSz cx="9144000" cy="5143500" type="screen16x9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8" autoAdjust="0"/>
    <p:restoredTop sz="94660"/>
  </p:normalViewPr>
  <p:slideViewPr>
    <p:cSldViewPr>
      <p:cViewPr>
        <p:scale>
          <a:sx n="51" d="100"/>
          <a:sy n="51" d="100"/>
        </p:scale>
        <p:origin x="-1144" y="-4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image" Target="../media/image15.jp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DB9BE6-32A9-4D0C-930F-D1F847EF9832}" type="doc">
      <dgm:prSet loTypeId="urn:microsoft.com/office/officeart/2008/layout/CircleAccentTimeline" loCatId="process" qsTypeId="urn:microsoft.com/office/officeart/2005/8/quickstyle/simple1" qsCatId="simple" csTypeId="urn:microsoft.com/office/officeart/2005/8/colors/accent1_2" csCatId="accent1" phldr="1"/>
      <dgm:spPr/>
    </dgm:pt>
    <dgm:pt modelId="{C6A8F4F4-AC3B-4C1F-966B-16D04FEAED11}">
      <dgm:prSet phldrT="[Text]" custT="1"/>
      <dgm:spPr/>
      <dgm:t>
        <a:bodyPr/>
        <a:lstStyle/>
        <a:p>
          <a:r>
            <a:rPr lang="en-SG" sz="2400" b="1" dirty="0" err="1" smtClean="0">
              <a:latin typeface="Arial" pitchFamily="34" charset="0"/>
              <a:cs typeface="Arial" pitchFamily="34" charset="0"/>
            </a:rPr>
            <a:t>Sóng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là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gì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?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nghe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được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,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hạ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,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siêu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là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gì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?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040F5885-EA65-48A8-B57A-E8C432E28EA4}" type="parTrans" cxnId="{45C26C29-65C1-4DDE-8530-E6EF901A9609}">
      <dgm:prSet/>
      <dgm:spPr/>
      <dgm:t>
        <a:bodyPr/>
        <a:lstStyle/>
        <a:p>
          <a:endParaRPr lang="en-US"/>
        </a:p>
      </dgm:t>
    </dgm:pt>
    <dgm:pt modelId="{265AEC34-89A4-4978-A92A-147F5ED37207}" type="sibTrans" cxnId="{45C26C29-65C1-4DDE-8530-E6EF901A9609}">
      <dgm:prSet/>
      <dgm:spPr/>
      <dgm:t>
        <a:bodyPr/>
        <a:lstStyle/>
        <a:p>
          <a:endParaRPr lang="en-US"/>
        </a:p>
      </dgm:t>
    </dgm:pt>
    <dgm:pt modelId="{CE6E2FCB-A41C-48E9-89E7-CAAFF1799F54}">
      <dgm:prSet phldrT="[Text]" custT="1"/>
      <dgm:spPr/>
      <dgm:t>
        <a:bodyPr/>
        <a:lstStyle/>
        <a:p>
          <a:r>
            <a:rPr lang="en-SG" sz="2400" b="1" dirty="0" err="1" smtClean="0">
              <a:latin typeface="Arial" pitchFamily="34" charset="0"/>
              <a:cs typeface="Arial" pitchFamily="34" charset="0"/>
            </a:rPr>
            <a:t>Nêu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được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ví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dụ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về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các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môi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trường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truyền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khác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nhau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AC2E7C30-B99A-4A19-BC97-0FF43C23FDC8}" type="parTrans" cxnId="{3FD5B563-566F-4EB4-9503-6E580F2CD66A}">
      <dgm:prSet/>
      <dgm:spPr/>
      <dgm:t>
        <a:bodyPr/>
        <a:lstStyle/>
        <a:p>
          <a:endParaRPr lang="en-US"/>
        </a:p>
      </dgm:t>
    </dgm:pt>
    <dgm:pt modelId="{1973267F-BD71-4921-AE93-3FE891BAD860}" type="sibTrans" cxnId="{3FD5B563-566F-4EB4-9503-6E580F2CD66A}">
      <dgm:prSet/>
      <dgm:spPr/>
      <dgm:t>
        <a:bodyPr/>
        <a:lstStyle/>
        <a:p>
          <a:endParaRPr lang="en-US"/>
        </a:p>
      </dgm:t>
    </dgm:pt>
    <dgm:pt modelId="{0BD2E237-67B7-4D6A-9D1D-DD367389C755}">
      <dgm:prSet phldrT="[Text]" custT="1"/>
      <dgm:spPr/>
      <dgm:t>
        <a:bodyPr/>
        <a:lstStyle/>
        <a:p>
          <a:r>
            <a:rPr lang="en-SG" sz="2400" b="1" dirty="0" err="1" smtClean="0">
              <a:latin typeface="Arial" pitchFamily="34" charset="0"/>
              <a:cs typeface="Arial" pitchFamily="34" charset="0"/>
            </a:rPr>
            <a:t>Nêu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được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3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đặc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trưng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vật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lí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của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là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: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Tần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số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,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cường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độ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mức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cường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độ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,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cơ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bản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và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họa</a:t>
          </a:r>
          <a:r>
            <a:rPr lang="en-SG" sz="2400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dirty="0" err="1" smtClean="0">
              <a:latin typeface="Arial" pitchFamily="34" charset="0"/>
              <a:cs typeface="Arial" pitchFamily="34" charset="0"/>
            </a:rPr>
            <a:t>âm</a:t>
          </a:r>
          <a:endParaRPr lang="en-US" sz="2400" b="1" dirty="0">
            <a:latin typeface="Arial" pitchFamily="34" charset="0"/>
            <a:cs typeface="Arial" pitchFamily="34" charset="0"/>
          </a:endParaRPr>
        </a:p>
      </dgm:t>
    </dgm:pt>
    <dgm:pt modelId="{A220A0E0-5FEB-4A50-B9B1-55F3693968CC}" type="parTrans" cxnId="{B39B97F1-520B-4C2A-8C16-0974C604A717}">
      <dgm:prSet/>
      <dgm:spPr/>
      <dgm:t>
        <a:bodyPr/>
        <a:lstStyle/>
        <a:p>
          <a:endParaRPr lang="en-US"/>
        </a:p>
      </dgm:t>
    </dgm:pt>
    <dgm:pt modelId="{F4413EA7-C7F9-41CF-AD4E-2EAE9102D171}" type="sibTrans" cxnId="{B39B97F1-520B-4C2A-8C16-0974C604A717}">
      <dgm:prSet/>
      <dgm:spPr/>
      <dgm:t>
        <a:bodyPr/>
        <a:lstStyle/>
        <a:p>
          <a:endParaRPr lang="en-US"/>
        </a:p>
      </dgm:t>
    </dgm:pt>
    <dgm:pt modelId="{134969AC-7613-4EF0-99CB-76700D3C5DC3}" type="pres">
      <dgm:prSet presAssocID="{ABDB9BE6-32A9-4D0C-930F-D1F847EF9832}" presName="Name0" presStyleCnt="0">
        <dgm:presLayoutVars>
          <dgm:dir/>
        </dgm:presLayoutVars>
      </dgm:prSet>
      <dgm:spPr/>
    </dgm:pt>
    <dgm:pt modelId="{9085E018-4180-46FB-B9FC-9519916D1236}" type="pres">
      <dgm:prSet presAssocID="{C6A8F4F4-AC3B-4C1F-966B-16D04FEAED11}" presName="parComposite" presStyleCnt="0"/>
      <dgm:spPr/>
    </dgm:pt>
    <dgm:pt modelId="{68B47175-957A-4EEE-9E09-F0AA75FA5DC9}" type="pres">
      <dgm:prSet presAssocID="{C6A8F4F4-AC3B-4C1F-966B-16D04FEAED11}" presName="parBigCircle" presStyleLbl="node0" presStyleIdx="0" presStyleCnt="3" custScaleX="58391" custScaleY="38654" custLinFactNeighborX="-8740" custLinFactNeighborY="18308"/>
      <dgm:spPr/>
    </dgm:pt>
    <dgm:pt modelId="{8F735968-F704-484B-822C-C2331614B1E2}" type="pres">
      <dgm:prSet presAssocID="{C6A8F4F4-AC3B-4C1F-966B-16D04FEAED11}" presName="parTx" presStyleLbl="revTx" presStyleIdx="0" presStyleCnt="3" custLinFactNeighborX="-24158" custLinFactNeighborY="32200"/>
      <dgm:spPr/>
      <dgm:t>
        <a:bodyPr/>
        <a:lstStyle/>
        <a:p>
          <a:endParaRPr lang="en-US"/>
        </a:p>
      </dgm:t>
    </dgm:pt>
    <dgm:pt modelId="{3A33C088-FF15-4A9B-BEE4-29E292BF4644}" type="pres">
      <dgm:prSet presAssocID="{C6A8F4F4-AC3B-4C1F-966B-16D04FEAED11}" presName="bSpace" presStyleCnt="0"/>
      <dgm:spPr/>
    </dgm:pt>
    <dgm:pt modelId="{4B2A4442-E901-4E17-9DB2-BFE792EBCC2A}" type="pres">
      <dgm:prSet presAssocID="{C6A8F4F4-AC3B-4C1F-966B-16D04FEAED11}" presName="parBackupNorm" presStyleCnt="0"/>
      <dgm:spPr/>
    </dgm:pt>
    <dgm:pt modelId="{8169243A-7F78-42ED-B2A0-E618551FB54A}" type="pres">
      <dgm:prSet presAssocID="{265AEC34-89A4-4978-A92A-147F5ED37207}" presName="parSpace" presStyleCnt="0"/>
      <dgm:spPr/>
    </dgm:pt>
    <dgm:pt modelId="{5ACAB8F8-9870-44DD-A733-482076D4DFEB}" type="pres">
      <dgm:prSet presAssocID="{CE6E2FCB-A41C-48E9-89E7-CAAFF1799F54}" presName="parComposite" presStyleCnt="0"/>
      <dgm:spPr/>
    </dgm:pt>
    <dgm:pt modelId="{FFD52040-B779-45D7-8E36-910B883AB8B6}" type="pres">
      <dgm:prSet presAssocID="{CE6E2FCB-A41C-48E9-89E7-CAAFF1799F54}" presName="parBigCircle" presStyleLbl="node0" presStyleIdx="1" presStyleCnt="3" custScaleX="52942" custScaleY="38655" custLinFactNeighborX="-8696" custLinFactNeighborY="15257"/>
      <dgm:spPr/>
    </dgm:pt>
    <dgm:pt modelId="{D43B408E-6225-4C32-9D52-BFE427EDBDC9}" type="pres">
      <dgm:prSet presAssocID="{CE6E2FCB-A41C-48E9-89E7-CAAFF1799F54}" presName="parTx" presStyleLbl="revTx" presStyleIdx="1" presStyleCnt="3" custLinFactNeighborX="-24851" custLinFactNeighborY="27777"/>
      <dgm:spPr/>
      <dgm:t>
        <a:bodyPr/>
        <a:lstStyle/>
        <a:p>
          <a:endParaRPr lang="en-US"/>
        </a:p>
      </dgm:t>
    </dgm:pt>
    <dgm:pt modelId="{42729389-45FE-40FD-B352-BDF5829E5D92}" type="pres">
      <dgm:prSet presAssocID="{CE6E2FCB-A41C-48E9-89E7-CAAFF1799F54}" presName="bSpace" presStyleCnt="0"/>
      <dgm:spPr/>
    </dgm:pt>
    <dgm:pt modelId="{A0A49CDB-7912-4BDE-B24F-A6A662823B53}" type="pres">
      <dgm:prSet presAssocID="{CE6E2FCB-A41C-48E9-89E7-CAAFF1799F54}" presName="parBackupNorm" presStyleCnt="0"/>
      <dgm:spPr/>
    </dgm:pt>
    <dgm:pt modelId="{2EDDB465-108D-4FBD-8D9B-964F0EA5336F}" type="pres">
      <dgm:prSet presAssocID="{1973267F-BD71-4921-AE93-3FE891BAD860}" presName="parSpace" presStyleCnt="0"/>
      <dgm:spPr/>
    </dgm:pt>
    <dgm:pt modelId="{886EB414-836A-4AA0-9D49-496883405768}" type="pres">
      <dgm:prSet presAssocID="{0BD2E237-67B7-4D6A-9D1D-DD367389C755}" presName="parComposite" presStyleCnt="0"/>
      <dgm:spPr/>
    </dgm:pt>
    <dgm:pt modelId="{4991A8F9-4F39-47A5-8B10-233E821722F0}" type="pres">
      <dgm:prSet presAssocID="{0BD2E237-67B7-4D6A-9D1D-DD367389C755}" presName="parBigCircle" presStyleLbl="node0" presStyleIdx="2" presStyleCnt="3" custScaleX="60525" custScaleY="38654" custLinFactNeighborX="0" custLinFactNeighborY="15257"/>
      <dgm:spPr/>
    </dgm:pt>
    <dgm:pt modelId="{1512DAB4-D88E-476A-919E-2F4C391F5BA3}" type="pres">
      <dgm:prSet presAssocID="{0BD2E237-67B7-4D6A-9D1D-DD367389C755}" presName="parTx" presStyleLbl="revTx" presStyleIdx="2" presStyleCnt="3" custLinFactNeighborX="-14119" custLinFactNeighborY="27482"/>
      <dgm:spPr/>
      <dgm:t>
        <a:bodyPr/>
        <a:lstStyle/>
        <a:p>
          <a:endParaRPr lang="en-US"/>
        </a:p>
      </dgm:t>
    </dgm:pt>
    <dgm:pt modelId="{00B6F069-16F0-47C7-98D0-0484384764B5}" type="pres">
      <dgm:prSet presAssocID="{0BD2E237-67B7-4D6A-9D1D-DD367389C755}" presName="bSpace" presStyleCnt="0"/>
      <dgm:spPr/>
    </dgm:pt>
    <dgm:pt modelId="{BFD5C6AC-1AF5-468A-A894-C005C1402E8E}" type="pres">
      <dgm:prSet presAssocID="{0BD2E237-67B7-4D6A-9D1D-DD367389C755}" presName="parBackupNorm" presStyleCnt="0"/>
      <dgm:spPr/>
    </dgm:pt>
    <dgm:pt modelId="{C4C70A8B-32F0-4F9A-9E3F-75910C9D6188}" type="pres">
      <dgm:prSet presAssocID="{F4413EA7-C7F9-41CF-AD4E-2EAE9102D171}" presName="parSpace" presStyleCnt="0"/>
      <dgm:spPr/>
    </dgm:pt>
  </dgm:ptLst>
  <dgm:cxnLst>
    <dgm:cxn modelId="{C78D0AEC-7E56-43E9-8C1C-30AA67CC3E43}" type="presOf" srcId="{ABDB9BE6-32A9-4D0C-930F-D1F847EF9832}" destId="{134969AC-7613-4EF0-99CB-76700D3C5DC3}" srcOrd="0" destOrd="0" presId="urn:microsoft.com/office/officeart/2008/layout/CircleAccentTimeline"/>
    <dgm:cxn modelId="{45C26C29-65C1-4DDE-8530-E6EF901A9609}" srcId="{ABDB9BE6-32A9-4D0C-930F-D1F847EF9832}" destId="{C6A8F4F4-AC3B-4C1F-966B-16D04FEAED11}" srcOrd="0" destOrd="0" parTransId="{040F5885-EA65-48A8-B57A-E8C432E28EA4}" sibTransId="{265AEC34-89A4-4978-A92A-147F5ED37207}"/>
    <dgm:cxn modelId="{1DE0C655-1098-4161-8BD1-E9BC0EC3C567}" type="presOf" srcId="{0BD2E237-67B7-4D6A-9D1D-DD367389C755}" destId="{1512DAB4-D88E-476A-919E-2F4C391F5BA3}" srcOrd="0" destOrd="0" presId="urn:microsoft.com/office/officeart/2008/layout/CircleAccentTimeline"/>
    <dgm:cxn modelId="{F9EE9215-3431-4114-9C43-38793B80B391}" type="presOf" srcId="{C6A8F4F4-AC3B-4C1F-966B-16D04FEAED11}" destId="{8F735968-F704-484B-822C-C2331614B1E2}" srcOrd="0" destOrd="0" presId="urn:microsoft.com/office/officeart/2008/layout/CircleAccentTimeline"/>
    <dgm:cxn modelId="{B39B97F1-520B-4C2A-8C16-0974C604A717}" srcId="{ABDB9BE6-32A9-4D0C-930F-D1F847EF9832}" destId="{0BD2E237-67B7-4D6A-9D1D-DD367389C755}" srcOrd="2" destOrd="0" parTransId="{A220A0E0-5FEB-4A50-B9B1-55F3693968CC}" sibTransId="{F4413EA7-C7F9-41CF-AD4E-2EAE9102D171}"/>
    <dgm:cxn modelId="{73639EC0-443F-4A96-94F1-AEAB1E538E1C}" type="presOf" srcId="{CE6E2FCB-A41C-48E9-89E7-CAAFF1799F54}" destId="{D43B408E-6225-4C32-9D52-BFE427EDBDC9}" srcOrd="0" destOrd="0" presId="urn:microsoft.com/office/officeart/2008/layout/CircleAccentTimeline"/>
    <dgm:cxn modelId="{3FD5B563-566F-4EB4-9503-6E580F2CD66A}" srcId="{ABDB9BE6-32A9-4D0C-930F-D1F847EF9832}" destId="{CE6E2FCB-A41C-48E9-89E7-CAAFF1799F54}" srcOrd="1" destOrd="0" parTransId="{AC2E7C30-B99A-4A19-BC97-0FF43C23FDC8}" sibTransId="{1973267F-BD71-4921-AE93-3FE891BAD860}"/>
    <dgm:cxn modelId="{3759EEA1-06BC-4E77-B3AE-5509EE16D832}" type="presParOf" srcId="{134969AC-7613-4EF0-99CB-76700D3C5DC3}" destId="{9085E018-4180-46FB-B9FC-9519916D1236}" srcOrd="0" destOrd="0" presId="urn:microsoft.com/office/officeart/2008/layout/CircleAccentTimeline"/>
    <dgm:cxn modelId="{103E6D6F-FA2D-47AB-841D-25A296EA653C}" type="presParOf" srcId="{9085E018-4180-46FB-B9FC-9519916D1236}" destId="{68B47175-957A-4EEE-9E09-F0AA75FA5DC9}" srcOrd="0" destOrd="0" presId="urn:microsoft.com/office/officeart/2008/layout/CircleAccentTimeline"/>
    <dgm:cxn modelId="{89E5DB82-666E-4E47-8C76-4F54B59AF4F2}" type="presParOf" srcId="{9085E018-4180-46FB-B9FC-9519916D1236}" destId="{8F735968-F704-484B-822C-C2331614B1E2}" srcOrd="1" destOrd="0" presId="urn:microsoft.com/office/officeart/2008/layout/CircleAccentTimeline"/>
    <dgm:cxn modelId="{733A282A-171A-41B9-9EF3-48309439A226}" type="presParOf" srcId="{9085E018-4180-46FB-B9FC-9519916D1236}" destId="{3A33C088-FF15-4A9B-BEE4-29E292BF4644}" srcOrd="2" destOrd="0" presId="urn:microsoft.com/office/officeart/2008/layout/CircleAccentTimeline"/>
    <dgm:cxn modelId="{A386CA0D-A16A-48CC-B7D4-8EF0EA2A96FF}" type="presParOf" srcId="{134969AC-7613-4EF0-99CB-76700D3C5DC3}" destId="{4B2A4442-E901-4E17-9DB2-BFE792EBCC2A}" srcOrd="1" destOrd="0" presId="urn:microsoft.com/office/officeart/2008/layout/CircleAccentTimeline"/>
    <dgm:cxn modelId="{63959F8E-2C2A-48EB-BCCD-60E666BBB4A0}" type="presParOf" srcId="{134969AC-7613-4EF0-99CB-76700D3C5DC3}" destId="{8169243A-7F78-42ED-B2A0-E618551FB54A}" srcOrd="2" destOrd="0" presId="urn:microsoft.com/office/officeart/2008/layout/CircleAccentTimeline"/>
    <dgm:cxn modelId="{4FA84AB4-34DD-4D98-AD2D-460B9239DBCF}" type="presParOf" srcId="{134969AC-7613-4EF0-99CB-76700D3C5DC3}" destId="{5ACAB8F8-9870-44DD-A733-482076D4DFEB}" srcOrd="3" destOrd="0" presId="urn:microsoft.com/office/officeart/2008/layout/CircleAccentTimeline"/>
    <dgm:cxn modelId="{4E950ABF-5F87-44FF-A1B5-E7BC46637EA4}" type="presParOf" srcId="{5ACAB8F8-9870-44DD-A733-482076D4DFEB}" destId="{FFD52040-B779-45D7-8E36-910B883AB8B6}" srcOrd="0" destOrd="0" presId="urn:microsoft.com/office/officeart/2008/layout/CircleAccentTimeline"/>
    <dgm:cxn modelId="{1D5EE789-72F4-41B8-83B6-26E2F6E7013F}" type="presParOf" srcId="{5ACAB8F8-9870-44DD-A733-482076D4DFEB}" destId="{D43B408E-6225-4C32-9D52-BFE427EDBDC9}" srcOrd="1" destOrd="0" presId="urn:microsoft.com/office/officeart/2008/layout/CircleAccentTimeline"/>
    <dgm:cxn modelId="{F25A4CCE-ACEB-411B-8781-6A92C9D8B463}" type="presParOf" srcId="{5ACAB8F8-9870-44DD-A733-482076D4DFEB}" destId="{42729389-45FE-40FD-B352-BDF5829E5D92}" srcOrd="2" destOrd="0" presId="urn:microsoft.com/office/officeart/2008/layout/CircleAccentTimeline"/>
    <dgm:cxn modelId="{A35BB63D-2326-4B80-B948-1099DF2C4EDD}" type="presParOf" srcId="{134969AC-7613-4EF0-99CB-76700D3C5DC3}" destId="{A0A49CDB-7912-4BDE-B24F-A6A662823B53}" srcOrd="4" destOrd="0" presId="urn:microsoft.com/office/officeart/2008/layout/CircleAccentTimeline"/>
    <dgm:cxn modelId="{4C48F1CA-824F-4AF2-AD1D-7ECED0E06644}" type="presParOf" srcId="{134969AC-7613-4EF0-99CB-76700D3C5DC3}" destId="{2EDDB465-108D-4FBD-8D9B-964F0EA5336F}" srcOrd="5" destOrd="0" presId="urn:microsoft.com/office/officeart/2008/layout/CircleAccentTimeline"/>
    <dgm:cxn modelId="{C95D51EC-9DC6-4E86-B5AF-485ECD8FABFA}" type="presParOf" srcId="{134969AC-7613-4EF0-99CB-76700D3C5DC3}" destId="{886EB414-836A-4AA0-9D49-496883405768}" srcOrd="6" destOrd="0" presId="urn:microsoft.com/office/officeart/2008/layout/CircleAccentTimeline"/>
    <dgm:cxn modelId="{40C07565-8C18-4980-B5CC-CEF6B49BD0DE}" type="presParOf" srcId="{886EB414-836A-4AA0-9D49-496883405768}" destId="{4991A8F9-4F39-47A5-8B10-233E821722F0}" srcOrd="0" destOrd="0" presId="urn:microsoft.com/office/officeart/2008/layout/CircleAccentTimeline"/>
    <dgm:cxn modelId="{C356C4C9-CB5D-498C-A25F-0026118413F1}" type="presParOf" srcId="{886EB414-836A-4AA0-9D49-496883405768}" destId="{1512DAB4-D88E-476A-919E-2F4C391F5BA3}" srcOrd="1" destOrd="0" presId="urn:microsoft.com/office/officeart/2008/layout/CircleAccentTimeline"/>
    <dgm:cxn modelId="{0B4EE6ED-2AE2-4E74-B05E-FB080A9C3DEE}" type="presParOf" srcId="{886EB414-836A-4AA0-9D49-496883405768}" destId="{00B6F069-16F0-47C7-98D0-0484384764B5}" srcOrd="2" destOrd="0" presId="urn:microsoft.com/office/officeart/2008/layout/CircleAccentTimeline"/>
    <dgm:cxn modelId="{BA0AD2BB-8122-496C-AE1F-AFE11F2C9D52}" type="presParOf" srcId="{134969AC-7613-4EF0-99CB-76700D3C5DC3}" destId="{BFD5C6AC-1AF5-468A-A894-C005C1402E8E}" srcOrd="7" destOrd="0" presId="urn:microsoft.com/office/officeart/2008/layout/CircleAccentTimeline"/>
    <dgm:cxn modelId="{354391C8-F10A-451E-B213-895664B349C0}" type="presParOf" srcId="{134969AC-7613-4EF0-99CB-76700D3C5DC3}" destId="{C4C70A8B-32F0-4F9A-9E3F-75910C9D6188}" srcOrd="8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6EEFB2-67A4-4CD0-A1D1-E63F5EB5DD3D}" type="doc">
      <dgm:prSet loTypeId="urn:microsoft.com/office/officeart/2005/8/layout/vList6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63266AB9-57C0-44F7-82E7-90871E7391C7}">
      <dgm:prSet phldrT="[Text]"/>
      <dgm:spPr/>
      <dgm:t>
        <a:bodyPr/>
        <a:lstStyle/>
        <a:p>
          <a:r>
            <a:rPr lang="en-SG" b="1" dirty="0" smtClean="0">
              <a:latin typeface="Arial" pitchFamily="34" charset="0"/>
              <a:cs typeface="Arial" pitchFamily="34" charset="0"/>
            </a:rPr>
            <a:t>ÂM. NGUỒN ÂM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03E83811-1D50-4DFB-BA56-87E87E5226E6}" type="parTrans" cxnId="{A9F6BA3C-4825-4630-BD0B-D85711C4F43D}">
      <dgm:prSet/>
      <dgm:spPr/>
      <dgm:t>
        <a:bodyPr/>
        <a:lstStyle/>
        <a:p>
          <a:endParaRPr lang="en-US"/>
        </a:p>
      </dgm:t>
    </dgm:pt>
    <dgm:pt modelId="{5D196E4B-7F48-4089-B1B1-458F53A24ECC}" type="sibTrans" cxnId="{A9F6BA3C-4825-4630-BD0B-D85711C4F43D}">
      <dgm:prSet/>
      <dgm:spPr/>
      <dgm:t>
        <a:bodyPr/>
        <a:lstStyle/>
        <a:p>
          <a:endParaRPr lang="en-US"/>
        </a:p>
      </dgm:t>
    </dgm:pt>
    <dgm:pt modelId="{C54B7B07-7759-4D9D-B0BC-AD73103541CA}">
      <dgm:prSet phldrT="[Text]"/>
      <dgm:spPr/>
      <dgm:t>
        <a:bodyPr/>
        <a:lstStyle/>
        <a:p>
          <a:r>
            <a:rPr lang="en-SG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là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gì</a:t>
          </a:r>
          <a:r>
            <a:rPr lang="en-SG" b="1" dirty="0" smtClean="0">
              <a:latin typeface="Arial" pitchFamily="34" charset="0"/>
              <a:cs typeface="Arial" pitchFamily="34" charset="0"/>
            </a:rPr>
            <a:t>?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111A31DD-B8DA-4ECA-9070-43FF20521B34}" type="parTrans" cxnId="{5B7D6754-AF4C-414C-903E-5D0F29E2B7F6}">
      <dgm:prSet/>
      <dgm:spPr/>
      <dgm:t>
        <a:bodyPr/>
        <a:lstStyle/>
        <a:p>
          <a:endParaRPr lang="en-US"/>
        </a:p>
      </dgm:t>
    </dgm:pt>
    <dgm:pt modelId="{87248B0A-CB6C-4418-8C9E-B5B9BE96B217}" type="sibTrans" cxnId="{5B7D6754-AF4C-414C-903E-5D0F29E2B7F6}">
      <dgm:prSet/>
      <dgm:spPr/>
      <dgm:t>
        <a:bodyPr/>
        <a:lstStyle/>
        <a:p>
          <a:endParaRPr lang="en-US"/>
        </a:p>
      </dgm:t>
    </dgm:pt>
    <dgm:pt modelId="{99A3BE49-E533-49BA-B05A-450EC5466775}">
      <dgm:prSet phldrT="[Text]"/>
      <dgm:spPr/>
      <dgm:t>
        <a:bodyPr/>
        <a:lstStyle/>
        <a:p>
          <a:r>
            <a:rPr lang="en-SG" b="1" dirty="0" err="1" smtClean="0">
              <a:latin typeface="Arial" pitchFamily="34" charset="0"/>
              <a:cs typeface="Arial" pitchFamily="34" charset="0"/>
            </a:rPr>
            <a:t>Nguồn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âm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07B5D84A-6FDD-4786-861F-AEEEBBFFE927}" type="parTrans" cxnId="{80DD910B-7E77-4384-B3D7-4ED3B6443F95}">
      <dgm:prSet/>
      <dgm:spPr/>
      <dgm:t>
        <a:bodyPr/>
        <a:lstStyle/>
        <a:p>
          <a:endParaRPr lang="en-US"/>
        </a:p>
      </dgm:t>
    </dgm:pt>
    <dgm:pt modelId="{39FB3727-B806-45E5-A60C-DBF9618F2461}" type="sibTrans" cxnId="{80DD910B-7E77-4384-B3D7-4ED3B6443F95}">
      <dgm:prSet/>
      <dgm:spPr/>
      <dgm:t>
        <a:bodyPr/>
        <a:lstStyle/>
        <a:p>
          <a:endParaRPr lang="en-US"/>
        </a:p>
      </dgm:t>
    </dgm:pt>
    <dgm:pt modelId="{D4146920-4DB1-4881-8C25-D3B11ACA1341}">
      <dgm:prSet phldrT="[Text]"/>
      <dgm:spPr/>
      <dgm:t>
        <a:bodyPr/>
        <a:lstStyle/>
        <a:p>
          <a:r>
            <a:rPr lang="en-SG" b="1" dirty="0" err="1" smtClean="0">
              <a:latin typeface="Arial" pitchFamily="34" charset="0"/>
              <a:cs typeface="Arial" pitchFamily="34" charset="0"/>
            </a:rPr>
            <a:t>Tần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số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âm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F607449C-541B-4C8A-BD8E-BB7E23217C7F}" type="parTrans" cxnId="{0CD61D56-0BC3-4744-87CC-F506B1E99B09}">
      <dgm:prSet/>
      <dgm:spPr/>
      <dgm:t>
        <a:bodyPr/>
        <a:lstStyle/>
        <a:p>
          <a:endParaRPr lang="en-US"/>
        </a:p>
      </dgm:t>
    </dgm:pt>
    <dgm:pt modelId="{502596A5-7EEE-4B94-A49A-775C23DA241D}" type="sibTrans" cxnId="{0CD61D56-0BC3-4744-87CC-F506B1E99B09}">
      <dgm:prSet/>
      <dgm:spPr/>
      <dgm:t>
        <a:bodyPr/>
        <a:lstStyle/>
        <a:p>
          <a:endParaRPr lang="en-US"/>
        </a:p>
      </dgm:t>
    </dgm:pt>
    <dgm:pt modelId="{0210520C-6763-4C68-B548-3008436CA62E}">
      <dgm:prSet phldrT="[Text]"/>
      <dgm:spPr/>
      <dgm:t>
        <a:bodyPr/>
        <a:lstStyle/>
        <a:p>
          <a:r>
            <a:rPr lang="en-SG" b="1" dirty="0" err="1" smtClean="0">
              <a:latin typeface="Arial" pitchFamily="34" charset="0"/>
              <a:cs typeface="Arial" pitchFamily="34" charset="0"/>
            </a:rPr>
            <a:t>Cường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độ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b="1" dirty="0" smtClean="0">
              <a:latin typeface="Arial" pitchFamily="34" charset="0"/>
              <a:cs typeface="Arial" pitchFamily="34" charset="0"/>
            </a:rPr>
            <a:t>,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mức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cường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độ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âm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F7C8E5AB-2658-4CD6-ADB4-3505BAD5BE85}" type="parTrans" cxnId="{815465FA-9D75-4B31-97C3-EB4C33AF63B8}">
      <dgm:prSet/>
      <dgm:spPr/>
      <dgm:t>
        <a:bodyPr/>
        <a:lstStyle/>
        <a:p>
          <a:endParaRPr lang="en-US"/>
        </a:p>
      </dgm:t>
    </dgm:pt>
    <dgm:pt modelId="{CA7FC436-05C8-4EF0-924A-C91A6DB7DCD9}" type="sibTrans" cxnId="{815465FA-9D75-4B31-97C3-EB4C33AF63B8}">
      <dgm:prSet/>
      <dgm:spPr/>
      <dgm:t>
        <a:bodyPr/>
        <a:lstStyle/>
        <a:p>
          <a:endParaRPr lang="en-US"/>
        </a:p>
      </dgm:t>
    </dgm:pt>
    <dgm:pt modelId="{8C07053F-81D2-4039-80B9-B038ACE7BD45}">
      <dgm:prSet phldrT="[Text]"/>
      <dgm:spPr/>
      <dgm:t>
        <a:bodyPr/>
        <a:lstStyle/>
        <a:p>
          <a:r>
            <a:rPr lang="en-SG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nghe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được</a:t>
          </a:r>
          <a:r>
            <a:rPr lang="en-SG" b="1" dirty="0" smtClean="0">
              <a:latin typeface="Arial" pitchFamily="34" charset="0"/>
              <a:cs typeface="Arial" pitchFamily="34" charset="0"/>
            </a:rPr>
            <a:t>,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hạ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b="1" dirty="0" smtClean="0">
              <a:latin typeface="Arial" pitchFamily="34" charset="0"/>
              <a:cs typeface="Arial" pitchFamily="34" charset="0"/>
            </a:rPr>
            <a:t>,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siêu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âm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E8C25AEC-76FA-46FC-AF5A-CBDC3321E292}" type="parTrans" cxnId="{ED1C9C22-6F79-4D54-A06A-27C25F143E2C}">
      <dgm:prSet/>
      <dgm:spPr/>
      <dgm:t>
        <a:bodyPr/>
        <a:lstStyle/>
        <a:p>
          <a:endParaRPr lang="en-US"/>
        </a:p>
      </dgm:t>
    </dgm:pt>
    <dgm:pt modelId="{82D0DAC7-B3C6-4376-AF6C-A6CC2AE99976}" type="sibTrans" cxnId="{ED1C9C22-6F79-4D54-A06A-27C25F143E2C}">
      <dgm:prSet/>
      <dgm:spPr/>
      <dgm:t>
        <a:bodyPr/>
        <a:lstStyle/>
        <a:p>
          <a:endParaRPr lang="en-US"/>
        </a:p>
      </dgm:t>
    </dgm:pt>
    <dgm:pt modelId="{66665D41-720C-4976-9404-5DBDC7051B20}">
      <dgm:prSet phldrT="[Text]"/>
      <dgm:spPr/>
      <dgm:t>
        <a:bodyPr/>
        <a:lstStyle/>
        <a:p>
          <a:r>
            <a:rPr lang="en-SG" b="1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cơ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bản</a:t>
          </a:r>
          <a:r>
            <a:rPr lang="en-SG" b="1" dirty="0" smtClean="0">
              <a:latin typeface="Arial" pitchFamily="34" charset="0"/>
              <a:cs typeface="Arial" pitchFamily="34" charset="0"/>
            </a:rPr>
            <a:t>,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họa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âm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686F6645-8594-42EC-AF53-26B458B77455}" type="parTrans" cxnId="{5350AF76-4DB2-4D86-880D-F43736815FA1}">
      <dgm:prSet/>
      <dgm:spPr/>
      <dgm:t>
        <a:bodyPr/>
        <a:lstStyle/>
        <a:p>
          <a:endParaRPr lang="en-US"/>
        </a:p>
      </dgm:t>
    </dgm:pt>
    <dgm:pt modelId="{7FCF1F38-2CE1-4F80-BE97-4FACC67AC97C}" type="sibTrans" cxnId="{5350AF76-4DB2-4D86-880D-F43736815FA1}">
      <dgm:prSet/>
      <dgm:spPr/>
      <dgm:t>
        <a:bodyPr/>
        <a:lstStyle/>
        <a:p>
          <a:endParaRPr lang="en-US"/>
        </a:p>
      </dgm:t>
    </dgm:pt>
    <dgm:pt modelId="{BBC87E18-DDBF-424D-AF26-BBE054C567AD}">
      <dgm:prSet phldrT="[Text]"/>
      <dgm:spPr/>
      <dgm:t>
        <a:bodyPr/>
        <a:lstStyle/>
        <a:p>
          <a:r>
            <a:rPr lang="en-SG" b="1" dirty="0" err="1" smtClean="0">
              <a:latin typeface="Arial" pitchFamily="34" charset="0"/>
              <a:cs typeface="Arial" pitchFamily="34" charset="0"/>
            </a:rPr>
            <a:t>Sự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truyền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âm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6AB6B58C-55D1-4293-BC42-C6CBD4110BF6}" type="parTrans" cxnId="{F1A9D351-6BF2-4C71-8A97-0120ED1FE2F9}">
      <dgm:prSet/>
      <dgm:spPr/>
      <dgm:t>
        <a:bodyPr/>
        <a:lstStyle/>
        <a:p>
          <a:endParaRPr lang="en-US"/>
        </a:p>
      </dgm:t>
    </dgm:pt>
    <dgm:pt modelId="{AAEBA82C-9B5B-497E-8A7A-119F3C1647EF}" type="sibTrans" cxnId="{F1A9D351-6BF2-4C71-8A97-0120ED1FE2F9}">
      <dgm:prSet/>
      <dgm:spPr/>
      <dgm:t>
        <a:bodyPr/>
        <a:lstStyle/>
        <a:p>
          <a:endParaRPr lang="en-US"/>
        </a:p>
      </dgm:t>
    </dgm:pt>
    <dgm:pt modelId="{CDE9D114-0425-4CE5-97AB-89BB912D0388}">
      <dgm:prSet phldrT="[Text]"/>
      <dgm:spPr/>
      <dgm:t>
        <a:bodyPr/>
        <a:lstStyle/>
        <a:p>
          <a:r>
            <a:rPr lang="en-SG" b="1" dirty="0" smtClean="0">
              <a:latin typeface="Arial" pitchFamily="34" charset="0"/>
              <a:cs typeface="Arial" pitchFamily="34" charset="0"/>
            </a:rPr>
            <a:t>ĐẶC TRƯNG VẬT LÍ CỦA ÂM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534983ED-5832-4809-A293-C89C76017C41}" type="sibTrans" cxnId="{48AEB33A-29BA-49AB-AE2B-1625C6804C16}">
      <dgm:prSet/>
      <dgm:spPr/>
      <dgm:t>
        <a:bodyPr/>
        <a:lstStyle/>
        <a:p>
          <a:endParaRPr lang="en-US"/>
        </a:p>
      </dgm:t>
    </dgm:pt>
    <dgm:pt modelId="{B0BAAAFD-C1F3-4FCC-A985-1814D5BF4EB6}" type="parTrans" cxnId="{48AEB33A-29BA-49AB-AE2B-1625C6804C16}">
      <dgm:prSet/>
      <dgm:spPr/>
      <dgm:t>
        <a:bodyPr/>
        <a:lstStyle/>
        <a:p>
          <a:endParaRPr lang="en-US"/>
        </a:p>
      </dgm:t>
    </dgm:pt>
    <dgm:pt modelId="{C0F4CD01-E6E6-4B22-8206-69CFAC8B3A91}" type="pres">
      <dgm:prSet presAssocID="{8F6EEFB2-67A4-4CD0-A1D1-E63F5EB5DD3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A2BA218-C31A-4A09-80A2-D3B84A423B28}" type="pres">
      <dgm:prSet presAssocID="{63266AB9-57C0-44F7-82E7-90871E7391C7}" presName="linNode" presStyleCnt="0"/>
      <dgm:spPr/>
    </dgm:pt>
    <dgm:pt modelId="{3745EC1D-4F60-480E-9055-884276BE0BDB}" type="pres">
      <dgm:prSet presAssocID="{63266AB9-57C0-44F7-82E7-90871E7391C7}" presName="parentShp" presStyleLbl="node1" presStyleIdx="0" presStyleCnt="2" custScaleX="41098" custLinFactNeighborX="-21023" custLinFactNeighborY="-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2CDE54-D76E-49B6-9BFA-3CB811965653}" type="pres">
      <dgm:prSet presAssocID="{63266AB9-57C0-44F7-82E7-90871E7391C7}" presName="childShp" presStyleLbl="bgAccFollowNode1" presStyleIdx="0" presStyleCnt="2" custScaleX="133333" custLinFactNeighborX="-3883" custLinFactNeighborY="36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E00300-AF2C-4498-8D41-09E5BE12817F}" type="pres">
      <dgm:prSet presAssocID="{5D196E4B-7F48-4089-B1B1-458F53A24ECC}" presName="spacing" presStyleCnt="0"/>
      <dgm:spPr/>
    </dgm:pt>
    <dgm:pt modelId="{CA53B4F6-FC72-489A-A78A-B9D0ABF6F3C9}" type="pres">
      <dgm:prSet presAssocID="{CDE9D114-0425-4CE5-97AB-89BB912D0388}" presName="linNode" presStyleCnt="0"/>
      <dgm:spPr/>
    </dgm:pt>
    <dgm:pt modelId="{D78DFC2B-E2EC-49B8-AF4C-089E73510ABC}" type="pres">
      <dgm:prSet presAssocID="{CDE9D114-0425-4CE5-97AB-89BB912D0388}" presName="parentShp" presStyleLbl="node1" presStyleIdx="1" presStyleCnt="2" custScaleX="41667" custLinFactNeighborX="-19444" custLinFactNeighborY="47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7F2A18-2A29-47B6-B390-80AF8E90DD5C}" type="pres">
      <dgm:prSet presAssocID="{CDE9D114-0425-4CE5-97AB-89BB912D0388}" presName="childShp" presStyleLbl="bgAccFollowNode1" presStyleIdx="1" presStyleCnt="2" custScaleX="147222" custLinFactNeighborX="-178" custLinFactNeighborY="-4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FF38D0-D02F-4947-AE2F-6A2831F318CA}" type="presOf" srcId="{CDE9D114-0425-4CE5-97AB-89BB912D0388}" destId="{D78DFC2B-E2EC-49B8-AF4C-089E73510ABC}" srcOrd="0" destOrd="0" presId="urn:microsoft.com/office/officeart/2005/8/layout/vList6"/>
    <dgm:cxn modelId="{ED1C9C22-6F79-4D54-A06A-27C25F143E2C}" srcId="{63266AB9-57C0-44F7-82E7-90871E7391C7}" destId="{8C07053F-81D2-4039-80B9-B038ACE7BD45}" srcOrd="2" destOrd="0" parTransId="{E8C25AEC-76FA-46FC-AF5A-CBDC3321E292}" sibTransId="{82D0DAC7-B3C6-4376-AF6C-A6CC2AE99976}"/>
    <dgm:cxn modelId="{F1A9D351-6BF2-4C71-8A97-0120ED1FE2F9}" srcId="{63266AB9-57C0-44F7-82E7-90871E7391C7}" destId="{BBC87E18-DDBF-424D-AF26-BBE054C567AD}" srcOrd="3" destOrd="0" parTransId="{6AB6B58C-55D1-4293-BC42-C6CBD4110BF6}" sibTransId="{AAEBA82C-9B5B-497E-8A7A-119F3C1647EF}"/>
    <dgm:cxn modelId="{5350AF76-4DB2-4D86-880D-F43736815FA1}" srcId="{CDE9D114-0425-4CE5-97AB-89BB912D0388}" destId="{66665D41-720C-4976-9404-5DBDC7051B20}" srcOrd="2" destOrd="0" parTransId="{686F6645-8594-42EC-AF53-26B458B77455}" sibTransId="{7FCF1F38-2CE1-4F80-BE97-4FACC67AC97C}"/>
    <dgm:cxn modelId="{48AEB33A-29BA-49AB-AE2B-1625C6804C16}" srcId="{8F6EEFB2-67A4-4CD0-A1D1-E63F5EB5DD3D}" destId="{CDE9D114-0425-4CE5-97AB-89BB912D0388}" srcOrd="1" destOrd="0" parTransId="{B0BAAAFD-C1F3-4FCC-A985-1814D5BF4EB6}" sibTransId="{534983ED-5832-4809-A293-C89C76017C41}"/>
    <dgm:cxn modelId="{CC7BF460-BCC5-4CCD-9944-2780463234A1}" type="presOf" srcId="{99A3BE49-E533-49BA-B05A-450EC5466775}" destId="{DB2CDE54-D76E-49B6-9BFA-3CB811965653}" srcOrd="0" destOrd="1" presId="urn:microsoft.com/office/officeart/2005/8/layout/vList6"/>
    <dgm:cxn modelId="{5469B1EA-80CF-4A29-BC7F-DB1DD15E1D77}" type="presOf" srcId="{0210520C-6763-4C68-B548-3008436CA62E}" destId="{EB7F2A18-2A29-47B6-B390-80AF8E90DD5C}" srcOrd="0" destOrd="1" presId="urn:microsoft.com/office/officeart/2005/8/layout/vList6"/>
    <dgm:cxn modelId="{5B7D6754-AF4C-414C-903E-5D0F29E2B7F6}" srcId="{63266AB9-57C0-44F7-82E7-90871E7391C7}" destId="{C54B7B07-7759-4D9D-B0BC-AD73103541CA}" srcOrd="0" destOrd="0" parTransId="{111A31DD-B8DA-4ECA-9070-43FF20521B34}" sibTransId="{87248B0A-CB6C-4418-8C9E-B5B9BE96B217}"/>
    <dgm:cxn modelId="{3C5ABC08-4089-4CFB-BA53-5A257703092D}" type="presOf" srcId="{D4146920-4DB1-4881-8C25-D3B11ACA1341}" destId="{EB7F2A18-2A29-47B6-B390-80AF8E90DD5C}" srcOrd="0" destOrd="0" presId="urn:microsoft.com/office/officeart/2005/8/layout/vList6"/>
    <dgm:cxn modelId="{AD2FB1B0-97CB-422C-8E0E-3E57DDC6945F}" type="presOf" srcId="{66665D41-720C-4976-9404-5DBDC7051B20}" destId="{EB7F2A18-2A29-47B6-B390-80AF8E90DD5C}" srcOrd="0" destOrd="2" presId="urn:microsoft.com/office/officeart/2005/8/layout/vList6"/>
    <dgm:cxn modelId="{2B6D26CE-19CE-4281-8879-82F748262974}" type="presOf" srcId="{63266AB9-57C0-44F7-82E7-90871E7391C7}" destId="{3745EC1D-4F60-480E-9055-884276BE0BDB}" srcOrd="0" destOrd="0" presId="urn:microsoft.com/office/officeart/2005/8/layout/vList6"/>
    <dgm:cxn modelId="{815465FA-9D75-4B31-97C3-EB4C33AF63B8}" srcId="{CDE9D114-0425-4CE5-97AB-89BB912D0388}" destId="{0210520C-6763-4C68-B548-3008436CA62E}" srcOrd="1" destOrd="0" parTransId="{F7C8E5AB-2658-4CD6-ADB4-3505BAD5BE85}" sibTransId="{CA7FC436-05C8-4EF0-924A-C91A6DB7DCD9}"/>
    <dgm:cxn modelId="{638F7F4A-0DE7-4282-B803-1A473C57F0BF}" type="presOf" srcId="{C54B7B07-7759-4D9D-B0BC-AD73103541CA}" destId="{DB2CDE54-D76E-49B6-9BFA-3CB811965653}" srcOrd="0" destOrd="0" presId="urn:microsoft.com/office/officeart/2005/8/layout/vList6"/>
    <dgm:cxn modelId="{0CD61D56-0BC3-4744-87CC-F506B1E99B09}" srcId="{CDE9D114-0425-4CE5-97AB-89BB912D0388}" destId="{D4146920-4DB1-4881-8C25-D3B11ACA1341}" srcOrd="0" destOrd="0" parTransId="{F607449C-541B-4C8A-BD8E-BB7E23217C7F}" sibTransId="{502596A5-7EEE-4B94-A49A-775C23DA241D}"/>
    <dgm:cxn modelId="{80DD910B-7E77-4384-B3D7-4ED3B6443F95}" srcId="{63266AB9-57C0-44F7-82E7-90871E7391C7}" destId="{99A3BE49-E533-49BA-B05A-450EC5466775}" srcOrd="1" destOrd="0" parTransId="{07B5D84A-6FDD-4786-861F-AEEEBBFFE927}" sibTransId="{39FB3727-B806-45E5-A60C-DBF9618F2461}"/>
    <dgm:cxn modelId="{9CD4C922-2121-45A9-B591-B1FA0B81AD0A}" type="presOf" srcId="{8F6EEFB2-67A4-4CD0-A1D1-E63F5EB5DD3D}" destId="{C0F4CD01-E6E6-4B22-8206-69CFAC8B3A91}" srcOrd="0" destOrd="0" presId="urn:microsoft.com/office/officeart/2005/8/layout/vList6"/>
    <dgm:cxn modelId="{D9E5E2D3-C199-4E91-BFB0-14CF94D20B7A}" type="presOf" srcId="{8C07053F-81D2-4039-80B9-B038ACE7BD45}" destId="{DB2CDE54-D76E-49B6-9BFA-3CB811965653}" srcOrd="0" destOrd="2" presId="urn:microsoft.com/office/officeart/2005/8/layout/vList6"/>
    <dgm:cxn modelId="{E9AC4D9D-9F38-4B92-906C-3ACE0D8D9D2B}" type="presOf" srcId="{BBC87E18-DDBF-424D-AF26-BBE054C567AD}" destId="{DB2CDE54-D76E-49B6-9BFA-3CB811965653}" srcOrd="0" destOrd="3" presId="urn:microsoft.com/office/officeart/2005/8/layout/vList6"/>
    <dgm:cxn modelId="{A9F6BA3C-4825-4630-BD0B-D85711C4F43D}" srcId="{8F6EEFB2-67A4-4CD0-A1D1-E63F5EB5DD3D}" destId="{63266AB9-57C0-44F7-82E7-90871E7391C7}" srcOrd="0" destOrd="0" parTransId="{03E83811-1D50-4DFB-BA56-87E87E5226E6}" sibTransId="{5D196E4B-7F48-4089-B1B1-458F53A24ECC}"/>
    <dgm:cxn modelId="{638DF42E-F624-45E7-B8A8-E18419FE60C0}" type="presParOf" srcId="{C0F4CD01-E6E6-4B22-8206-69CFAC8B3A91}" destId="{2A2BA218-C31A-4A09-80A2-D3B84A423B28}" srcOrd="0" destOrd="0" presId="urn:microsoft.com/office/officeart/2005/8/layout/vList6"/>
    <dgm:cxn modelId="{AB050AF1-7794-450C-A39F-822ABC2B3382}" type="presParOf" srcId="{2A2BA218-C31A-4A09-80A2-D3B84A423B28}" destId="{3745EC1D-4F60-480E-9055-884276BE0BDB}" srcOrd="0" destOrd="0" presId="urn:microsoft.com/office/officeart/2005/8/layout/vList6"/>
    <dgm:cxn modelId="{44B4DF01-F0A2-47EB-867B-B883D16AA6A4}" type="presParOf" srcId="{2A2BA218-C31A-4A09-80A2-D3B84A423B28}" destId="{DB2CDE54-D76E-49B6-9BFA-3CB811965653}" srcOrd="1" destOrd="0" presId="urn:microsoft.com/office/officeart/2005/8/layout/vList6"/>
    <dgm:cxn modelId="{915A8235-CFB6-4E4B-A21C-3B6BE18790C2}" type="presParOf" srcId="{C0F4CD01-E6E6-4B22-8206-69CFAC8B3A91}" destId="{21E00300-AF2C-4498-8D41-09E5BE12817F}" srcOrd="1" destOrd="0" presId="urn:microsoft.com/office/officeart/2005/8/layout/vList6"/>
    <dgm:cxn modelId="{83B0619B-72D0-481E-B1A8-6AA1BADD8CA1}" type="presParOf" srcId="{C0F4CD01-E6E6-4B22-8206-69CFAC8B3A91}" destId="{CA53B4F6-FC72-489A-A78A-B9D0ABF6F3C9}" srcOrd="2" destOrd="0" presId="urn:microsoft.com/office/officeart/2005/8/layout/vList6"/>
    <dgm:cxn modelId="{B0E28CCE-5796-4562-877C-CE0E03204F80}" type="presParOf" srcId="{CA53B4F6-FC72-489A-A78A-B9D0ABF6F3C9}" destId="{D78DFC2B-E2EC-49B8-AF4C-089E73510ABC}" srcOrd="0" destOrd="0" presId="urn:microsoft.com/office/officeart/2005/8/layout/vList6"/>
    <dgm:cxn modelId="{FC6F9346-9444-4F7E-A5BC-38DEA840C38E}" type="presParOf" srcId="{CA53B4F6-FC72-489A-A78A-B9D0ABF6F3C9}" destId="{EB7F2A18-2A29-47B6-B390-80AF8E90DD5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16E609-4DB4-48A1-9260-B4E6C6D8CCEC}" type="doc">
      <dgm:prSet loTypeId="urn:microsoft.com/office/officeart/2005/8/layout/hList3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B8C90EF-3D0A-4001-9F98-7DA6F3BE256A}">
      <dgm:prSet phldrT="[Text]" custT="1"/>
      <dgm:spPr/>
      <dgm:t>
        <a:bodyPr/>
        <a:lstStyle/>
        <a:p>
          <a:r>
            <a:rPr lang="en-SG" sz="3600" b="1" dirty="0" smtClean="0">
              <a:latin typeface="Arial" pitchFamily="34" charset="0"/>
              <a:cs typeface="Arial" pitchFamily="34" charset="0"/>
            </a:rPr>
            <a:t>NGUỒN ÂM</a:t>
          </a:r>
          <a:endParaRPr lang="en-US" sz="3600" b="1" dirty="0">
            <a:latin typeface="Arial" pitchFamily="34" charset="0"/>
            <a:cs typeface="Arial" pitchFamily="34" charset="0"/>
          </a:endParaRPr>
        </a:p>
      </dgm:t>
    </dgm:pt>
    <dgm:pt modelId="{2825C10C-7AA1-488B-A9B9-4115613E2061}" type="parTrans" cxnId="{2BF00F3F-A4A8-4C19-83E8-5A2AB790354E}">
      <dgm:prSet/>
      <dgm:spPr/>
      <dgm:t>
        <a:bodyPr/>
        <a:lstStyle/>
        <a:p>
          <a:endParaRPr lang="en-US"/>
        </a:p>
      </dgm:t>
    </dgm:pt>
    <dgm:pt modelId="{07EDA66A-2F97-4CE5-A9F4-6BE612245B1F}" type="sibTrans" cxnId="{2BF00F3F-A4A8-4C19-83E8-5A2AB790354E}">
      <dgm:prSet/>
      <dgm:spPr/>
      <dgm:t>
        <a:bodyPr/>
        <a:lstStyle/>
        <a:p>
          <a:endParaRPr lang="en-US"/>
        </a:p>
      </dgm:t>
    </dgm:pt>
    <dgm:pt modelId="{C831D6D5-388D-4C00-AB63-A959F2DFF1F4}">
      <dgm:prSet phldrT="[Text]" custT="1"/>
      <dgm:spPr/>
      <dgm:t>
        <a:bodyPr/>
        <a:lstStyle/>
        <a:p>
          <a:r>
            <a:rPr lang="en-US" sz="3000" dirty="0" err="1" smtClean="0">
              <a:latin typeface="Arial" pitchFamily="34" charset="0"/>
              <a:cs typeface="Arial" pitchFamily="34" charset="0"/>
            </a:rPr>
            <a:t>Nguồn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là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những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vật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dao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động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phát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ra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.</a:t>
          </a:r>
          <a:endParaRPr lang="en-US" sz="3000" dirty="0"/>
        </a:p>
      </dgm:t>
    </dgm:pt>
    <dgm:pt modelId="{D341A404-7507-43BF-A335-624F5C00C624}" type="parTrans" cxnId="{572BC778-66E4-49A7-B46D-2D6C4D995D38}">
      <dgm:prSet/>
      <dgm:spPr/>
      <dgm:t>
        <a:bodyPr/>
        <a:lstStyle/>
        <a:p>
          <a:endParaRPr lang="en-US"/>
        </a:p>
      </dgm:t>
    </dgm:pt>
    <dgm:pt modelId="{73DF6E55-5008-4763-8316-59F92F63F4AB}" type="sibTrans" cxnId="{572BC778-66E4-49A7-B46D-2D6C4D995D38}">
      <dgm:prSet/>
      <dgm:spPr/>
      <dgm:t>
        <a:bodyPr/>
        <a:lstStyle/>
        <a:p>
          <a:endParaRPr lang="en-US"/>
        </a:p>
      </dgm:t>
    </dgm:pt>
    <dgm:pt modelId="{9E4D1F61-CC37-468B-AAF4-DD5B3F20244D}">
      <dgm:prSet phldrT="[Text]" custT="1"/>
      <dgm:spPr/>
      <dgm:t>
        <a:bodyPr/>
        <a:lstStyle/>
        <a:p>
          <a:r>
            <a:rPr lang="en-US" sz="3000" dirty="0" err="1" smtClean="0">
              <a:latin typeface="Arial" pitchFamily="34" charset="0"/>
              <a:cs typeface="Arial" pitchFamily="34" charset="0"/>
            </a:rPr>
            <a:t>Tần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số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dao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động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của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bằng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tần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số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dao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động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của</a:t>
          </a:r>
          <a:r>
            <a:rPr lang="en-US" sz="30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dirty="0" err="1" smtClean="0">
              <a:latin typeface="Arial" pitchFamily="34" charset="0"/>
              <a:cs typeface="Arial" pitchFamily="34" charset="0"/>
            </a:rPr>
            <a:t>nguồn</a:t>
          </a:r>
          <a:endParaRPr lang="en-US" sz="3000" dirty="0"/>
        </a:p>
      </dgm:t>
    </dgm:pt>
    <dgm:pt modelId="{B8A148E5-16DD-4A05-95CB-929BF0D2C696}" type="parTrans" cxnId="{C9F73CA1-B623-4C2A-AD44-FCA98EA78D29}">
      <dgm:prSet/>
      <dgm:spPr/>
      <dgm:t>
        <a:bodyPr/>
        <a:lstStyle/>
        <a:p>
          <a:endParaRPr lang="en-US"/>
        </a:p>
      </dgm:t>
    </dgm:pt>
    <dgm:pt modelId="{FB511D17-AD1E-46D7-83B6-385C6AAB65B5}" type="sibTrans" cxnId="{C9F73CA1-B623-4C2A-AD44-FCA98EA78D29}">
      <dgm:prSet/>
      <dgm:spPr/>
      <dgm:t>
        <a:bodyPr/>
        <a:lstStyle/>
        <a:p>
          <a:endParaRPr lang="en-US"/>
        </a:p>
      </dgm:t>
    </dgm:pt>
    <dgm:pt modelId="{4CB3FB5C-FD90-4355-A555-F60BC5BD1E61}" type="pres">
      <dgm:prSet presAssocID="{CE16E609-4DB4-48A1-9260-B4E6C6D8CCE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EB9081-DCF0-4E47-82AB-4DA68EFFB15B}" type="pres">
      <dgm:prSet presAssocID="{2B8C90EF-3D0A-4001-9F98-7DA6F3BE256A}" presName="roof" presStyleLbl="dkBgShp" presStyleIdx="0" presStyleCnt="2"/>
      <dgm:spPr/>
      <dgm:t>
        <a:bodyPr/>
        <a:lstStyle/>
        <a:p>
          <a:endParaRPr lang="en-US"/>
        </a:p>
      </dgm:t>
    </dgm:pt>
    <dgm:pt modelId="{177147A6-2F88-44E3-95F6-795DA620336E}" type="pres">
      <dgm:prSet presAssocID="{2B8C90EF-3D0A-4001-9F98-7DA6F3BE256A}" presName="pillars" presStyleCnt="0"/>
      <dgm:spPr/>
    </dgm:pt>
    <dgm:pt modelId="{6BB3FB08-D39E-4B15-9554-A2E1CC9B7F3C}" type="pres">
      <dgm:prSet presAssocID="{2B8C90EF-3D0A-4001-9F98-7DA6F3BE256A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5EFA32-5C99-4552-85BF-D7134A132E28}" type="pres">
      <dgm:prSet presAssocID="{9E4D1F61-CC37-468B-AAF4-DD5B3F20244D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1B3FFD-1F71-46F1-A0FF-A5B3361A4178}" type="pres">
      <dgm:prSet presAssocID="{2B8C90EF-3D0A-4001-9F98-7DA6F3BE256A}" presName="base" presStyleLbl="dkBgShp" presStyleIdx="1" presStyleCnt="2"/>
      <dgm:spPr/>
    </dgm:pt>
  </dgm:ptLst>
  <dgm:cxnLst>
    <dgm:cxn modelId="{8226E67D-C4FE-4E06-8FAF-4D20CE9AC4D8}" type="presOf" srcId="{CE16E609-4DB4-48A1-9260-B4E6C6D8CCEC}" destId="{4CB3FB5C-FD90-4355-A555-F60BC5BD1E61}" srcOrd="0" destOrd="0" presId="urn:microsoft.com/office/officeart/2005/8/layout/hList3"/>
    <dgm:cxn modelId="{2BF00F3F-A4A8-4C19-83E8-5A2AB790354E}" srcId="{CE16E609-4DB4-48A1-9260-B4E6C6D8CCEC}" destId="{2B8C90EF-3D0A-4001-9F98-7DA6F3BE256A}" srcOrd="0" destOrd="0" parTransId="{2825C10C-7AA1-488B-A9B9-4115613E2061}" sibTransId="{07EDA66A-2F97-4CE5-A9F4-6BE612245B1F}"/>
    <dgm:cxn modelId="{9CF11A49-255D-45A4-AC9A-28F69314E485}" type="presOf" srcId="{2B8C90EF-3D0A-4001-9F98-7DA6F3BE256A}" destId="{8DEB9081-DCF0-4E47-82AB-4DA68EFFB15B}" srcOrd="0" destOrd="0" presId="urn:microsoft.com/office/officeart/2005/8/layout/hList3"/>
    <dgm:cxn modelId="{15287DCF-EFB1-40B8-9F5F-F181D43769BD}" type="presOf" srcId="{C831D6D5-388D-4C00-AB63-A959F2DFF1F4}" destId="{6BB3FB08-D39E-4B15-9554-A2E1CC9B7F3C}" srcOrd="0" destOrd="0" presId="urn:microsoft.com/office/officeart/2005/8/layout/hList3"/>
    <dgm:cxn modelId="{C9F73CA1-B623-4C2A-AD44-FCA98EA78D29}" srcId="{2B8C90EF-3D0A-4001-9F98-7DA6F3BE256A}" destId="{9E4D1F61-CC37-468B-AAF4-DD5B3F20244D}" srcOrd="1" destOrd="0" parTransId="{B8A148E5-16DD-4A05-95CB-929BF0D2C696}" sibTransId="{FB511D17-AD1E-46D7-83B6-385C6AAB65B5}"/>
    <dgm:cxn modelId="{572BC778-66E4-49A7-B46D-2D6C4D995D38}" srcId="{2B8C90EF-3D0A-4001-9F98-7DA6F3BE256A}" destId="{C831D6D5-388D-4C00-AB63-A959F2DFF1F4}" srcOrd="0" destOrd="0" parTransId="{D341A404-7507-43BF-A335-624F5C00C624}" sibTransId="{73DF6E55-5008-4763-8316-59F92F63F4AB}"/>
    <dgm:cxn modelId="{553EB180-9E3C-4EC8-B425-0705B05DCDFC}" type="presOf" srcId="{9E4D1F61-CC37-468B-AAF4-DD5B3F20244D}" destId="{2F5EFA32-5C99-4552-85BF-D7134A132E28}" srcOrd="0" destOrd="0" presId="urn:microsoft.com/office/officeart/2005/8/layout/hList3"/>
    <dgm:cxn modelId="{504AF68B-167B-4485-9C85-92A34A232589}" type="presParOf" srcId="{4CB3FB5C-FD90-4355-A555-F60BC5BD1E61}" destId="{8DEB9081-DCF0-4E47-82AB-4DA68EFFB15B}" srcOrd="0" destOrd="0" presId="urn:microsoft.com/office/officeart/2005/8/layout/hList3"/>
    <dgm:cxn modelId="{68640BC3-0030-44BC-8F01-939D15776701}" type="presParOf" srcId="{4CB3FB5C-FD90-4355-A555-F60BC5BD1E61}" destId="{177147A6-2F88-44E3-95F6-795DA620336E}" srcOrd="1" destOrd="0" presId="urn:microsoft.com/office/officeart/2005/8/layout/hList3"/>
    <dgm:cxn modelId="{C592AC27-E46E-401F-A3E7-7402A4A06F5F}" type="presParOf" srcId="{177147A6-2F88-44E3-95F6-795DA620336E}" destId="{6BB3FB08-D39E-4B15-9554-A2E1CC9B7F3C}" srcOrd="0" destOrd="0" presId="urn:microsoft.com/office/officeart/2005/8/layout/hList3"/>
    <dgm:cxn modelId="{A19EEC16-272A-487D-AEE4-CF1503DD8552}" type="presParOf" srcId="{177147A6-2F88-44E3-95F6-795DA620336E}" destId="{2F5EFA32-5C99-4552-85BF-D7134A132E28}" srcOrd="1" destOrd="0" presId="urn:microsoft.com/office/officeart/2005/8/layout/hList3"/>
    <dgm:cxn modelId="{8D7CD01C-7CD2-4E58-9133-3812B885DE7F}" type="presParOf" srcId="{4CB3FB5C-FD90-4355-A555-F60BC5BD1E61}" destId="{A21B3FFD-1F71-46F1-A0FF-A5B3361A4178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221EC9-42B4-4F16-8C08-4C143C03E630}" type="doc">
      <dgm:prSet loTypeId="urn:microsoft.com/office/officeart/2008/layout/Titled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DFFA2F-C474-4665-AAF0-BAF88859B157}">
      <dgm:prSet phldrT="[Text]"/>
      <dgm:spPr/>
      <dgm:t>
        <a:bodyPr/>
        <a:lstStyle/>
        <a:p>
          <a:r>
            <a:rPr lang="en-SG" b="1" dirty="0" err="1" smtClean="0">
              <a:latin typeface="Arial" pitchFamily="34" charset="0"/>
              <a:cs typeface="Arial" pitchFamily="34" charset="0"/>
            </a:rPr>
            <a:t>Chất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rắn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02A7EBFF-4E1A-4B55-8D1C-D3770E45CD46}" type="parTrans" cxnId="{20606299-2C58-46A4-9E8C-B4BF99910633}">
      <dgm:prSet/>
      <dgm:spPr/>
      <dgm:t>
        <a:bodyPr/>
        <a:lstStyle/>
        <a:p>
          <a:endParaRPr lang="en-US"/>
        </a:p>
      </dgm:t>
    </dgm:pt>
    <dgm:pt modelId="{CEC51326-FC2B-4F2C-B696-D2C2C055C12E}" type="sibTrans" cxnId="{20606299-2C58-46A4-9E8C-B4BF99910633}">
      <dgm:prSet/>
      <dgm:spPr/>
      <dgm:t>
        <a:bodyPr/>
        <a:lstStyle/>
        <a:p>
          <a:endParaRPr lang="en-US"/>
        </a:p>
      </dgm:t>
    </dgm:pt>
    <dgm:pt modelId="{3AD24C67-091F-4911-BA75-03585A08BDE6}">
      <dgm:prSet phldrT="[Text]" phldr="1"/>
      <dgm:spPr/>
      <dgm:t>
        <a:bodyPr/>
        <a:lstStyle/>
        <a:p>
          <a:endParaRPr lang="en-US"/>
        </a:p>
      </dgm:t>
    </dgm:pt>
    <dgm:pt modelId="{ABFE22AA-552A-4A93-8FD1-F8CDEFC85CE0}" type="parTrans" cxnId="{B6DD19DF-EE46-4691-9B82-0811DEF75C83}">
      <dgm:prSet/>
      <dgm:spPr/>
      <dgm:t>
        <a:bodyPr/>
        <a:lstStyle/>
        <a:p>
          <a:endParaRPr lang="en-US"/>
        </a:p>
      </dgm:t>
    </dgm:pt>
    <dgm:pt modelId="{D3A96B37-9257-4008-9327-776CE017CC76}" type="sibTrans" cxnId="{B6DD19DF-EE46-4691-9B82-0811DEF75C83}">
      <dgm:prSet/>
      <dgm:spPr/>
      <dgm:t>
        <a:bodyPr/>
        <a:lstStyle/>
        <a:p>
          <a:endParaRPr lang="en-US"/>
        </a:p>
      </dgm:t>
    </dgm:pt>
    <dgm:pt modelId="{5DA3AF52-F4A5-4545-8E16-D10AD330B82A}">
      <dgm:prSet phldrT="[Text]"/>
      <dgm:spPr/>
      <dgm:t>
        <a:bodyPr/>
        <a:lstStyle/>
        <a:p>
          <a:r>
            <a:rPr lang="en-SG" b="1" dirty="0" err="1" smtClean="0">
              <a:latin typeface="Arial" pitchFamily="34" charset="0"/>
              <a:cs typeface="Arial" pitchFamily="34" charset="0"/>
            </a:rPr>
            <a:t>Chất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lỏng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A38E39CA-B98C-4AA2-8A07-FFBDF38A9724}" type="parTrans" cxnId="{A8EE7819-AAD3-462D-9932-002411615E7C}">
      <dgm:prSet/>
      <dgm:spPr/>
      <dgm:t>
        <a:bodyPr/>
        <a:lstStyle/>
        <a:p>
          <a:endParaRPr lang="en-US"/>
        </a:p>
      </dgm:t>
    </dgm:pt>
    <dgm:pt modelId="{1FC14CDA-C239-47C7-93EF-75FB02D9A418}" type="sibTrans" cxnId="{A8EE7819-AAD3-462D-9932-002411615E7C}">
      <dgm:prSet/>
      <dgm:spPr/>
      <dgm:t>
        <a:bodyPr/>
        <a:lstStyle/>
        <a:p>
          <a:endParaRPr lang="en-US"/>
        </a:p>
      </dgm:t>
    </dgm:pt>
    <dgm:pt modelId="{28EF950E-0B64-4210-ADF3-D0480422EBD0}">
      <dgm:prSet phldrT="[Text]" phldr="1"/>
      <dgm:spPr/>
      <dgm:t>
        <a:bodyPr/>
        <a:lstStyle/>
        <a:p>
          <a:endParaRPr lang="en-US"/>
        </a:p>
      </dgm:t>
    </dgm:pt>
    <dgm:pt modelId="{F9C0662B-FC9C-4A8D-AB79-1CBA8C208A93}" type="parTrans" cxnId="{71F25025-04C7-4B78-85C9-49FC76E9E8C6}">
      <dgm:prSet/>
      <dgm:spPr/>
      <dgm:t>
        <a:bodyPr/>
        <a:lstStyle/>
        <a:p>
          <a:endParaRPr lang="en-US"/>
        </a:p>
      </dgm:t>
    </dgm:pt>
    <dgm:pt modelId="{663A9F1F-3FC6-49AC-B3B1-0762F64FB271}" type="sibTrans" cxnId="{71F25025-04C7-4B78-85C9-49FC76E9E8C6}">
      <dgm:prSet/>
      <dgm:spPr/>
      <dgm:t>
        <a:bodyPr/>
        <a:lstStyle/>
        <a:p>
          <a:endParaRPr lang="en-US"/>
        </a:p>
      </dgm:t>
    </dgm:pt>
    <dgm:pt modelId="{CB95F1A3-D2E5-4B2E-BB10-04FB5F31AB3E}">
      <dgm:prSet phldrT="[Text]"/>
      <dgm:spPr/>
      <dgm:t>
        <a:bodyPr/>
        <a:lstStyle/>
        <a:p>
          <a:r>
            <a:rPr lang="en-SG" b="1" dirty="0" err="1" smtClean="0">
              <a:latin typeface="Arial" pitchFamily="34" charset="0"/>
              <a:cs typeface="Arial" pitchFamily="34" charset="0"/>
            </a:rPr>
            <a:t>Chất</a:t>
          </a:r>
          <a:r>
            <a:rPr lang="en-SG" b="1" dirty="0" smtClean="0">
              <a:latin typeface="Arial" pitchFamily="34" charset="0"/>
              <a:cs typeface="Arial" pitchFamily="34" charset="0"/>
            </a:rPr>
            <a:t> </a:t>
          </a:r>
          <a:r>
            <a:rPr lang="en-SG" b="1" dirty="0" err="1" smtClean="0">
              <a:latin typeface="Arial" pitchFamily="34" charset="0"/>
              <a:cs typeface="Arial" pitchFamily="34" charset="0"/>
            </a:rPr>
            <a:t>khí</a:t>
          </a:r>
          <a:endParaRPr lang="en-US" b="1" dirty="0">
            <a:latin typeface="Arial" pitchFamily="34" charset="0"/>
            <a:cs typeface="Arial" pitchFamily="34" charset="0"/>
          </a:endParaRPr>
        </a:p>
      </dgm:t>
    </dgm:pt>
    <dgm:pt modelId="{11645064-BBDA-4E41-887E-6F266B895982}" type="parTrans" cxnId="{7FF49BED-8BCC-43C6-B8D5-A5B961B0299E}">
      <dgm:prSet/>
      <dgm:spPr/>
      <dgm:t>
        <a:bodyPr/>
        <a:lstStyle/>
        <a:p>
          <a:endParaRPr lang="en-US"/>
        </a:p>
      </dgm:t>
    </dgm:pt>
    <dgm:pt modelId="{C6E5CE64-10C4-4FA6-B06D-5E6E1A7DB336}" type="sibTrans" cxnId="{7FF49BED-8BCC-43C6-B8D5-A5B961B0299E}">
      <dgm:prSet/>
      <dgm:spPr/>
      <dgm:t>
        <a:bodyPr/>
        <a:lstStyle/>
        <a:p>
          <a:endParaRPr lang="en-US"/>
        </a:p>
      </dgm:t>
    </dgm:pt>
    <dgm:pt modelId="{5AA76294-7927-4D12-9422-D386A4D379E6}">
      <dgm:prSet phldrT="[Text]" phldr="1"/>
      <dgm:spPr/>
      <dgm:t>
        <a:bodyPr/>
        <a:lstStyle/>
        <a:p>
          <a:endParaRPr lang="en-US" dirty="0"/>
        </a:p>
      </dgm:t>
    </dgm:pt>
    <dgm:pt modelId="{0AEFA70C-4CE4-404A-9EFB-02BA966C003A}" type="sibTrans" cxnId="{E6060867-E416-4624-8D87-42D14B4B471E}">
      <dgm:prSet/>
      <dgm:spPr/>
      <dgm:t>
        <a:bodyPr/>
        <a:lstStyle/>
        <a:p>
          <a:endParaRPr lang="en-US"/>
        </a:p>
      </dgm:t>
    </dgm:pt>
    <dgm:pt modelId="{8178CD88-A03F-4775-8A8C-28BFC5A1D089}" type="parTrans" cxnId="{E6060867-E416-4624-8D87-42D14B4B471E}">
      <dgm:prSet/>
      <dgm:spPr/>
      <dgm:t>
        <a:bodyPr/>
        <a:lstStyle/>
        <a:p>
          <a:endParaRPr lang="en-US"/>
        </a:p>
      </dgm:t>
    </dgm:pt>
    <dgm:pt modelId="{3BD48724-7283-46C0-9C98-CAF318C12176}" type="pres">
      <dgm:prSet presAssocID="{9A221EC9-42B4-4F16-8C08-4C143C03E630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09A27BD-3DBE-4559-9792-5FF6EC8F4415}" type="pres">
      <dgm:prSet presAssocID="{5AA76294-7927-4D12-9422-D386A4D379E6}" presName="composite" presStyleCnt="0"/>
      <dgm:spPr/>
    </dgm:pt>
    <dgm:pt modelId="{4C584A89-2BD9-447C-A578-A6C1E423C36F}" type="pres">
      <dgm:prSet presAssocID="{5AA76294-7927-4D12-9422-D386A4D379E6}" presName="ParentText" presStyleLbl="node1" presStyleIdx="0" presStyleCnt="3" custLinFactY="515810" custLinFactNeighborX="-2778" custLinFactNeighborY="6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08E6F5-521A-485D-A324-9B8AE727FB51}" type="pres">
      <dgm:prSet presAssocID="{5AA76294-7927-4D12-9422-D386A4D379E6}" presName="Image" presStyleLbl="bgImgPlace1" presStyleIdx="0" presStyleCnt="3" custScaleX="114222" custScaleY="186139" custLinFactNeighborX="7913" custLinFactNeighborY="-5321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C2A100F9-3C6D-40D4-BA74-488009819EC3}" type="pres">
      <dgm:prSet presAssocID="{5AA76294-7927-4D12-9422-D386A4D379E6}" presName="ChildText" presStyleLbl="fgAcc1" presStyleIdx="0" presStyleCnt="3" custScaleX="187220" custScaleY="79879" custLinFactX="-28011" custLinFactY="62937" custLinFactNeighborX="-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F9A688-8E76-4727-8D5B-77E2284AF42E}" type="pres">
      <dgm:prSet presAssocID="{0AEFA70C-4CE4-404A-9EFB-02BA966C003A}" presName="sibTrans" presStyleCnt="0"/>
      <dgm:spPr/>
    </dgm:pt>
    <dgm:pt modelId="{A40D93C2-A5B1-4D77-A330-FFF78622865E}" type="pres">
      <dgm:prSet presAssocID="{3AD24C67-091F-4911-BA75-03585A08BDE6}" presName="composite" presStyleCnt="0"/>
      <dgm:spPr/>
    </dgm:pt>
    <dgm:pt modelId="{3360AC15-68FE-46B1-86A3-996AD8788000}" type="pres">
      <dgm:prSet presAssocID="{3AD24C67-091F-4911-BA75-03585A08BDE6}" presName="ParentText" presStyleLbl="node1" presStyleIdx="1" presStyleCnt="3" custLinFactY="500000" custLinFactNeighborX="-6223" custLinFactNeighborY="58473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7926F3-B702-4683-9532-A769B9C1265A}" type="pres">
      <dgm:prSet presAssocID="{3AD24C67-091F-4911-BA75-03585A08BDE6}" presName="Image" presStyleLbl="bgImgPlace1" presStyleIdx="1" presStyleCnt="3" custScaleX="98526" custScaleY="178385" custLinFactNeighborX="-12309" custLinFactNeighborY="-3727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4B7C2F1C-B1FB-4A02-9B48-9BC9EE33DAEE}" type="pres">
      <dgm:prSet presAssocID="{3AD24C67-091F-4911-BA75-03585A08BDE6}" presName="ChildText" presStyleLbl="fgAcc1" presStyleIdx="1" presStyleCnt="3" custScaleX="184846" custScaleY="96101" custLinFactX="-36955" custLinFactY="50952" custLinFactNeighborX="-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C455C2-D29D-492A-992F-B400B58D5D34}" type="pres">
      <dgm:prSet presAssocID="{D3A96B37-9257-4008-9327-776CE017CC76}" presName="sibTrans" presStyleCnt="0"/>
      <dgm:spPr/>
    </dgm:pt>
    <dgm:pt modelId="{C17E4C99-0E4A-41DD-962A-5E9279EB3505}" type="pres">
      <dgm:prSet presAssocID="{28EF950E-0B64-4210-ADF3-D0480422EBD0}" presName="composite" presStyleCnt="0"/>
      <dgm:spPr/>
    </dgm:pt>
    <dgm:pt modelId="{F4B11A56-DAD3-4891-A8BB-D31777512735}" type="pres">
      <dgm:prSet presAssocID="{28EF950E-0B64-4210-ADF3-D0480422EBD0}" presName="ParentText" presStyleLbl="node1" presStyleIdx="2" presStyleCnt="3" custLinFactY="515810" custLinFactNeighborX="4368" custLinFactNeighborY="6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3A5D0D-BD9B-4C76-950A-F49AC1FA4B61}" type="pres">
      <dgm:prSet presAssocID="{28EF950E-0B64-4210-ADF3-D0480422EBD0}" presName="Image" presStyleLbl="bgImgPlace1" presStyleIdx="2" presStyleCnt="3" custScaleX="95400" custScaleY="195598" custLinFactNeighborX="0" custLinFactNeighborY="-3719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3697BAC-4038-4F32-B21B-007FF4243557}" type="pres">
      <dgm:prSet presAssocID="{28EF950E-0B64-4210-ADF3-D0480422EBD0}" presName="ChildText" presStyleLbl="fgAcc1" presStyleIdx="2" presStyleCnt="3" custScaleX="164422" custScaleY="113929" custLinFactX="-22260" custLinFactY="69829" custLinFactNeighborX="-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A1DA169-4686-4B49-B31C-9C2F00D53B5A}" type="presOf" srcId="{5AA76294-7927-4D12-9422-D386A4D379E6}" destId="{4C584A89-2BD9-447C-A578-A6C1E423C36F}" srcOrd="0" destOrd="0" presId="urn:microsoft.com/office/officeart/2008/layout/TitledPictureBlocks"/>
    <dgm:cxn modelId="{FCA10C70-50BC-470A-8D6D-D287FBCB2ED5}" type="presOf" srcId="{28EF950E-0B64-4210-ADF3-D0480422EBD0}" destId="{F4B11A56-DAD3-4891-A8BB-D31777512735}" srcOrd="0" destOrd="0" presId="urn:microsoft.com/office/officeart/2008/layout/TitledPictureBlocks"/>
    <dgm:cxn modelId="{7FF49BED-8BCC-43C6-B8D5-A5B961B0299E}" srcId="{28EF950E-0B64-4210-ADF3-D0480422EBD0}" destId="{CB95F1A3-D2E5-4B2E-BB10-04FB5F31AB3E}" srcOrd="0" destOrd="0" parTransId="{11645064-BBDA-4E41-887E-6F266B895982}" sibTransId="{C6E5CE64-10C4-4FA6-B06D-5E6E1A7DB336}"/>
    <dgm:cxn modelId="{7AE7E66A-3BE3-41B7-9FCF-078AC37A83F4}" type="presOf" srcId="{5DA3AF52-F4A5-4545-8E16-D10AD330B82A}" destId="{4B7C2F1C-B1FB-4A02-9B48-9BC9EE33DAEE}" srcOrd="0" destOrd="0" presId="urn:microsoft.com/office/officeart/2008/layout/TitledPictureBlocks"/>
    <dgm:cxn modelId="{54B82421-D5AC-4C92-9ACA-7CEEB8B9C6BE}" type="presOf" srcId="{3AD24C67-091F-4911-BA75-03585A08BDE6}" destId="{3360AC15-68FE-46B1-86A3-996AD8788000}" srcOrd="0" destOrd="0" presId="urn:microsoft.com/office/officeart/2008/layout/TitledPictureBlocks"/>
    <dgm:cxn modelId="{71F25025-04C7-4B78-85C9-49FC76E9E8C6}" srcId="{9A221EC9-42B4-4F16-8C08-4C143C03E630}" destId="{28EF950E-0B64-4210-ADF3-D0480422EBD0}" srcOrd="2" destOrd="0" parTransId="{F9C0662B-FC9C-4A8D-AB79-1CBA8C208A93}" sibTransId="{663A9F1F-3FC6-49AC-B3B1-0762F64FB271}"/>
    <dgm:cxn modelId="{B6DD19DF-EE46-4691-9B82-0811DEF75C83}" srcId="{9A221EC9-42B4-4F16-8C08-4C143C03E630}" destId="{3AD24C67-091F-4911-BA75-03585A08BDE6}" srcOrd="1" destOrd="0" parTransId="{ABFE22AA-552A-4A93-8FD1-F8CDEFC85CE0}" sibTransId="{D3A96B37-9257-4008-9327-776CE017CC76}"/>
    <dgm:cxn modelId="{D40A2FEA-8DB0-4771-B12D-82EB08FA30CF}" type="presOf" srcId="{5ADFFA2F-C474-4665-AAF0-BAF88859B157}" destId="{C2A100F9-3C6D-40D4-BA74-488009819EC3}" srcOrd="0" destOrd="0" presId="urn:microsoft.com/office/officeart/2008/layout/TitledPictureBlocks"/>
    <dgm:cxn modelId="{E6060867-E416-4624-8D87-42D14B4B471E}" srcId="{9A221EC9-42B4-4F16-8C08-4C143C03E630}" destId="{5AA76294-7927-4D12-9422-D386A4D379E6}" srcOrd="0" destOrd="0" parTransId="{8178CD88-A03F-4775-8A8C-28BFC5A1D089}" sibTransId="{0AEFA70C-4CE4-404A-9EFB-02BA966C003A}"/>
    <dgm:cxn modelId="{788D15D8-B69F-4AA9-A950-2663BF0E1D56}" type="presOf" srcId="{CB95F1A3-D2E5-4B2E-BB10-04FB5F31AB3E}" destId="{B3697BAC-4038-4F32-B21B-007FF4243557}" srcOrd="0" destOrd="0" presId="urn:microsoft.com/office/officeart/2008/layout/TitledPictureBlocks"/>
    <dgm:cxn modelId="{E6830721-BA3B-4E0A-8388-95174678709E}" type="presOf" srcId="{9A221EC9-42B4-4F16-8C08-4C143C03E630}" destId="{3BD48724-7283-46C0-9C98-CAF318C12176}" srcOrd="0" destOrd="0" presId="urn:microsoft.com/office/officeart/2008/layout/TitledPictureBlocks"/>
    <dgm:cxn modelId="{A8EE7819-AAD3-462D-9932-002411615E7C}" srcId="{3AD24C67-091F-4911-BA75-03585A08BDE6}" destId="{5DA3AF52-F4A5-4545-8E16-D10AD330B82A}" srcOrd="0" destOrd="0" parTransId="{A38E39CA-B98C-4AA2-8A07-FFBDF38A9724}" sibTransId="{1FC14CDA-C239-47C7-93EF-75FB02D9A418}"/>
    <dgm:cxn modelId="{20606299-2C58-46A4-9E8C-B4BF99910633}" srcId="{5AA76294-7927-4D12-9422-D386A4D379E6}" destId="{5ADFFA2F-C474-4665-AAF0-BAF88859B157}" srcOrd="0" destOrd="0" parTransId="{02A7EBFF-4E1A-4B55-8D1C-D3770E45CD46}" sibTransId="{CEC51326-FC2B-4F2C-B696-D2C2C055C12E}"/>
    <dgm:cxn modelId="{C1F0953A-4C1A-4FF6-A640-97EF654EF0ED}" type="presParOf" srcId="{3BD48724-7283-46C0-9C98-CAF318C12176}" destId="{909A27BD-3DBE-4559-9792-5FF6EC8F4415}" srcOrd="0" destOrd="0" presId="urn:microsoft.com/office/officeart/2008/layout/TitledPictureBlocks"/>
    <dgm:cxn modelId="{64E56026-2951-42AD-9E44-6C4B6ED2CC78}" type="presParOf" srcId="{909A27BD-3DBE-4559-9792-5FF6EC8F4415}" destId="{4C584A89-2BD9-447C-A578-A6C1E423C36F}" srcOrd="0" destOrd="0" presId="urn:microsoft.com/office/officeart/2008/layout/TitledPictureBlocks"/>
    <dgm:cxn modelId="{F09966B3-0E7A-42C1-A90F-8D005CBDB123}" type="presParOf" srcId="{909A27BD-3DBE-4559-9792-5FF6EC8F4415}" destId="{D308E6F5-521A-485D-A324-9B8AE727FB51}" srcOrd="1" destOrd="0" presId="urn:microsoft.com/office/officeart/2008/layout/TitledPictureBlocks"/>
    <dgm:cxn modelId="{B826D5A3-8AD8-41C1-9C15-F30A69074418}" type="presParOf" srcId="{909A27BD-3DBE-4559-9792-5FF6EC8F4415}" destId="{C2A100F9-3C6D-40D4-BA74-488009819EC3}" srcOrd="2" destOrd="0" presId="urn:microsoft.com/office/officeart/2008/layout/TitledPictureBlocks"/>
    <dgm:cxn modelId="{9B1DA275-DEF9-4397-BE9D-F735D1C5AAEB}" type="presParOf" srcId="{3BD48724-7283-46C0-9C98-CAF318C12176}" destId="{66F9A688-8E76-4727-8D5B-77E2284AF42E}" srcOrd="1" destOrd="0" presId="urn:microsoft.com/office/officeart/2008/layout/TitledPictureBlocks"/>
    <dgm:cxn modelId="{D10458B7-72D7-4655-BA0A-D8EC1656AF5B}" type="presParOf" srcId="{3BD48724-7283-46C0-9C98-CAF318C12176}" destId="{A40D93C2-A5B1-4D77-A330-FFF78622865E}" srcOrd="2" destOrd="0" presId="urn:microsoft.com/office/officeart/2008/layout/TitledPictureBlocks"/>
    <dgm:cxn modelId="{B57FD738-9A7A-430D-9363-C7C41A5480E9}" type="presParOf" srcId="{A40D93C2-A5B1-4D77-A330-FFF78622865E}" destId="{3360AC15-68FE-46B1-86A3-996AD8788000}" srcOrd="0" destOrd="0" presId="urn:microsoft.com/office/officeart/2008/layout/TitledPictureBlocks"/>
    <dgm:cxn modelId="{3F02338F-5238-4053-97D5-7AC4E833AD04}" type="presParOf" srcId="{A40D93C2-A5B1-4D77-A330-FFF78622865E}" destId="{5D7926F3-B702-4683-9532-A769B9C1265A}" srcOrd="1" destOrd="0" presId="urn:microsoft.com/office/officeart/2008/layout/TitledPictureBlocks"/>
    <dgm:cxn modelId="{4DCCFA5D-42D9-43F8-819D-F2A3CE41BBC5}" type="presParOf" srcId="{A40D93C2-A5B1-4D77-A330-FFF78622865E}" destId="{4B7C2F1C-B1FB-4A02-9B48-9BC9EE33DAEE}" srcOrd="2" destOrd="0" presId="urn:microsoft.com/office/officeart/2008/layout/TitledPictureBlocks"/>
    <dgm:cxn modelId="{59D8F576-C016-4BE1-828E-2D91F4607D5F}" type="presParOf" srcId="{3BD48724-7283-46C0-9C98-CAF318C12176}" destId="{BCC455C2-D29D-492A-992F-B400B58D5D34}" srcOrd="3" destOrd="0" presId="urn:microsoft.com/office/officeart/2008/layout/TitledPictureBlocks"/>
    <dgm:cxn modelId="{DB27F4C9-0B0C-4788-9B31-3761B503BB00}" type="presParOf" srcId="{3BD48724-7283-46C0-9C98-CAF318C12176}" destId="{C17E4C99-0E4A-41DD-962A-5E9279EB3505}" srcOrd="4" destOrd="0" presId="urn:microsoft.com/office/officeart/2008/layout/TitledPictureBlocks"/>
    <dgm:cxn modelId="{93D7F329-F8ED-4291-8BBC-B407D5B95751}" type="presParOf" srcId="{C17E4C99-0E4A-41DD-962A-5E9279EB3505}" destId="{F4B11A56-DAD3-4891-A8BB-D31777512735}" srcOrd="0" destOrd="0" presId="urn:microsoft.com/office/officeart/2008/layout/TitledPictureBlocks"/>
    <dgm:cxn modelId="{1B7240B6-A315-44ED-87D0-F0FE7A8E8945}" type="presParOf" srcId="{C17E4C99-0E4A-41DD-962A-5E9279EB3505}" destId="{233A5D0D-BD9B-4C76-950A-F49AC1FA4B61}" srcOrd="1" destOrd="0" presId="urn:microsoft.com/office/officeart/2008/layout/TitledPictureBlocks"/>
    <dgm:cxn modelId="{A8F4FAAA-074A-4D5D-9397-BFF54D8FD056}" type="presParOf" srcId="{C17E4C99-0E4A-41DD-962A-5E9279EB3505}" destId="{B3697BAC-4038-4F32-B21B-007FF4243557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D7B5AD-D6C0-4438-A0C5-518E243037EE}" type="doc">
      <dgm:prSet loTypeId="urn:microsoft.com/office/officeart/2005/8/layout/hierarchy2" loCatId="hierarchy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7CEB973-0669-4B19-9417-D68F13FE8838}">
      <dgm:prSet phldrT="[Text]"/>
      <dgm:spPr/>
      <dgm:t>
        <a:bodyPr/>
        <a:lstStyle/>
        <a:p>
          <a:r>
            <a:rPr lang="en-SG" dirty="0" smtClean="0">
              <a:solidFill>
                <a:srgbClr val="C00000"/>
              </a:solidFill>
            </a:rPr>
            <a:t>ÂM THANH</a:t>
          </a:r>
          <a:endParaRPr lang="en-US" dirty="0">
            <a:solidFill>
              <a:srgbClr val="C00000"/>
            </a:solidFill>
          </a:endParaRPr>
        </a:p>
      </dgm:t>
    </dgm:pt>
    <dgm:pt modelId="{80961C03-B9F1-46EF-B71B-43BFFAC94EB1}" type="parTrans" cxnId="{3DF00EBB-BF22-4850-8467-A1A89669F9B5}">
      <dgm:prSet/>
      <dgm:spPr/>
      <dgm:t>
        <a:bodyPr/>
        <a:lstStyle/>
        <a:p>
          <a:endParaRPr lang="en-US"/>
        </a:p>
      </dgm:t>
    </dgm:pt>
    <dgm:pt modelId="{51AD0BDC-53EB-4EF5-B0D2-89CB0950D732}" type="sibTrans" cxnId="{3DF00EBB-BF22-4850-8467-A1A89669F9B5}">
      <dgm:prSet/>
      <dgm:spPr/>
      <dgm:t>
        <a:bodyPr/>
        <a:lstStyle/>
        <a:p>
          <a:endParaRPr lang="en-US"/>
        </a:p>
      </dgm:t>
    </dgm:pt>
    <dgm:pt modelId="{93086149-6ABA-4C10-91BB-746FEF20AAFA}">
      <dgm:prSet phldrT="[Text]"/>
      <dgm:spPr/>
      <dgm:t>
        <a:bodyPr/>
        <a:lstStyle/>
        <a:p>
          <a:r>
            <a:rPr lang="en-SG" dirty="0" smtClean="0">
              <a:solidFill>
                <a:srgbClr val="C00000"/>
              </a:solidFill>
            </a:rPr>
            <a:t>NHẠC ÂM</a:t>
          </a:r>
          <a:endParaRPr lang="en-US" dirty="0">
            <a:solidFill>
              <a:srgbClr val="C00000"/>
            </a:solidFill>
          </a:endParaRPr>
        </a:p>
      </dgm:t>
    </dgm:pt>
    <dgm:pt modelId="{51E28249-A501-4590-BAD9-318394395F0C}" type="parTrans" cxnId="{AAFE9244-CABF-4018-9778-15399285B60B}">
      <dgm:prSet/>
      <dgm:spPr/>
      <dgm:t>
        <a:bodyPr/>
        <a:lstStyle/>
        <a:p>
          <a:endParaRPr lang="en-US"/>
        </a:p>
      </dgm:t>
    </dgm:pt>
    <dgm:pt modelId="{EE44DF8E-9564-4CFA-87B6-8A2651EC5060}" type="sibTrans" cxnId="{AAFE9244-CABF-4018-9778-15399285B60B}">
      <dgm:prSet/>
      <dgm:spPr/>
      <dgm:t>
        <a:bodyPr/>
        <a:lstStyle/>
        <a:p>
          <a:endParaRPr lang="en-US"/>
        </a:p>
      </dgm:t>
    </dgm:pt>
    <dgm:pt modelId="{5D465D2C-4DEE-4C3B-A82A-BCF372FBE2C2}">
      <dgm:prSet phldrT="[Text]"/>
      <dgm:spPr/>
      <dgm:t>
        <a:bodyPr/>
        <a:lstStyle/>
        <a:p>
          <a:r>
            <a:rPr lang="en-SG" dirty="0" err="1" smtClean="0">
              <a:solidFill>
                <a:srgbClr val="C00000"/>
              </a:solidFill>
            </a:rPr>
            <a:t>Tần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số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xác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định</a:t>
          </a:r>
          <a:endParaRPr lang="en-US" dirty="0">
            <a:solidFill>
              <a:srgbClr val="C00000"/>
            </a:solidFill>
          </a:endParaRPr>
        </a:p>
      </dgm:t>
    </dgm:pt>
    <dgm:pt modelId="{05E63089-9DA7-484D-92B5-6E46A9D1334C}" type="parTrans" cxnId="{15827D4C-A4C6-4F81-A164-F471000EFC14}">
      <dgm:prSet/>
      <dgm:spPr/>
      <dgm:t>
        <a:bodyPr/>
        <a:lstStyle/>
        <a:p>
          <a:endParaRPr lang="en-US"/>
        </a:p>
      </dgm:t>
    </dgm:pt>
    <dgm:pt modelId="{1D59E829-9494-498B-A244-A10F79D26FF8}" type="sibTrans" cxnId="{15827D4C-A4C6-4F81-A164-F471000EFC14}">
      <dgm:prSet/>
      <dgm:spPr/>
      <dgm:t>
        <a:bodyPr/>
        <a:lstStyle/>
        <a:p>
          <a:endParaRPr lang="en-US"/>
        </a:p>
      </dgm:t>
    </dgm:pt>
    <dgm:pt modelId="{220F9836-ACCF-4A7F-82D7-21E525672AE0}">
      <dgm:prSet phldrT="[Text]"/>
      <dgm:spPr/>
      <dgm:t>
        <a:bodyPr/>
        <a:lstStyle/>
        <a:p>
          <a:r>
            <a:rPr lang="en-SG" dirty="0" err="1" smtClean="0">
              <a:solidFill>
                <a:srgbClr val="C00000"/>
              </a:solidFill>
            </a:rPr>
            <a:t>Đồ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thị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dao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động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tuần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hoàn</a:t>
          </a:r>
          <a:endParaRPr lang="en-US" dirty="0">
            <a:solidFill>
              <a:srgbClr val="C00000"/>
            </a:solidFill>
          </a:endParaRPr>
        </a:p>
      </dgm:t>
    </dgm:pt>
    <dgm:pt modelId="{2A30EEE0-0663-40DE-BFDF-F1E8CBADCD16}" type="parTrans" cxnId="{BC4F62B5-BD0B-48FC-B70C-94A2342C1A05}">
      <dgm:prSet/>
      <dgm:spPr/>
      <dgm:t>
        <a:bodyPr/>
        <a:lstStyle/>
        <a:p>
          <a:endParaRPr lang="en-US"/>
        </a:p>
      </dgm:t>
    </dgm:pt>
    <dgm:pt modelId="{FE9E7A51-081F-4CA4-8FDF-C1C39C970C5E}" type="sibTrans" cxnId="{BC4F62B5-BD0B-48FC-B70C-94A2342C1A05}">
      <dgm:prSet/>
      <dgm:spPr/>
      <dgm:t>
        <a:bodyPr/>
        <a:lstStyle/>
        <a:p>
          <a:endParaRPr lang="en-US"/>
        </a:p>
      </dgm:t>
    </dgm:pt>
    <dgm:pt modelId="{199A03AC-5ADE-43B6-86F5-D27042A18F48}">
      <dgm:prSet phldrT="[Text]"/>
      <dgm:spPr/>
      <dgm:t>
        <a:bodyPr/>
        <a:lstStyle/>
        <a:p>
          <a:r>
            <a:rPr lang="en-SG" dirty="0" smtClean="0">
              <a:solidFill>
                <a:srgbClr val="C00000"/>
              </a:solidFill>
            </a:rPr>
            <a:t>TẠP ÂM</a:t>
          </a:r>
          <a:endParaRPr lang="en-US" dirty="0">
            <a:solidFill>
              <a:srgbClr val="C00000"/>
            </a:solidFill>
          </a:endParaRPr>
        </a:p>
      </dgm:t>
    </dgm:pt>
    <dgm:pt modelId="{03F05D0E-104A-40B7-844D-B5EAC8DD5347}" type="parTrans" cxnId="{6BF2D238-661A-40DA-8EEF-93B75E3892F4}">
      <dgm:prSet/>
      <dgm:spPr/>
      <dgm:t>
        <a:bodyPr/>
        <a:lstStyle/>
        <a:p>
          <a:endParaRPr lang="en-US"/>
        </a:p>
      </dgm:t>
    </dgm:pt>
    <dgm:pt modelId="{516BF8FD-F14E-4674-BCD6-0DE6FEFA2699}" type="sibTrans" cxnId="{6BF2D238-661A-40DA-8EEF-93B75E3892F4}">
      <dgm:prSet/>
      <dgm:spPr/>
      <dgm:t>
        <a:bodyPr/>
        <a:lstStyle/>
        <a:p>
          <a:endParaRPr lang="en-US"/>
        </a:p>
      </dgm:t>
    </dgm:pt>
    <dgm:pt modelId="{7C36AF73-8D34-4A51-BC27-6D751546F0FE}">
      <dgm:prSet phldrT="[Text]"/>
      <dgm:spPr/>
      <dgm:t>
        <a:bodyPr/>
        <a:lstStyle/>
        <a:p>
          <a:r>
            <a:rPr lang="en-SG" dirty="0" err="1" smtClean="0">
              <a:solidFill>
                <a:srgbClr val="C00000"/>
              </a:solidFill>
            </a:rPr>
            <a:t>Tần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số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không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xác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định</a:t>
          </a:r>
          <a:endParaRPr lang="en-US" dirty="0">
            <a:solidFill>
              <a:srgbClr val="C00000"/>
            </a:solidFill>
          </a:endParaRPr>
        </a:p>
      </dgm:t>
    </dgm:pt>
    <dgm:pt modelId="{4563DA24-0923-4FC1-B00F-5F339F5362F1}" type="parTrans" cxnId="{83F618C4-9BA7-4A36-B150-6F6E8804F06D}">
      <dgm:prSet/>
      <dgm:spPr/>
      <dgm:t>
        <a:bodyPr/>
        <a:lstStyle/>
        <a:p>
          <a:endParaRPr lang="en-US"/>
        </a:p>
      </dgm:t>
    </dgm:pt>
    <dgm:pt modelId="{37DF6380-FA73-4702-A1CE-9DF9D7C672EF}" type="sibTrans" cxnId="{83F618C4-9BA7-4A36-B150-6F6E8804F06D}">
      <dgm:prSet/>
      <dgm:spPr/>
      <dgm:t>
        <a:bodyPr/>
        <a:lstStyle/>
        <a:p>
          <a:endParaRPr lang="en-US"/>
        </a:p>
      </dgm:t>
    </dgm:pt>
    <dgm:pt modelId="{3EAAC5CC-F833-46B7-A5B4-548FE25F98E9}">
      <dgm:prSet phldrT="[Text]"/>
      <dgm:spPr/>
      <dgm:t>
        <a:bodyPr/>
        <a:lstStyle/>
        <a:p>
          <a:r>
            <a:rPr lang="en-SG" dirty="0" err="1" smtClean="0">
              <a:solidFill>
                <a:srgbClr val="C00000"/>
              </a:solidFill>
            </a:rPr>
            <a:t>Đồ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thị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dao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động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không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tuần</a:t>
          </a:r>
          <a:r>
            <a:rPr lang="en-SG" dirty="0" smtClean="0">
              <a:solidFill>
                <a:srgbClr val="C00000"/>
              </a:solidFill>
            </a:rPr>
            <a:t> </a:t>
          </a:r>
          <a:r>
            <a:rPr lang="en-SG" dirty="0" err="1" smtClean="0">
              <a:solidFill>
                <a:srgbClr val="C00000"/>
              </a:solidFill>
            </a:rPr>
            <a:t>hoàn</a:t>
          </a:r>
          <a:endParaRPr lang="en-US" dirty="0">
            <a:solidFill>
              <a:srgbClr val="C00000"/>
            </a:solidFill>
          </a:endParaRPr>
        </a:p>
      </dgm:t>
    </dgm:pt>
    <dgm:pt modelId="{33970A56-0B49-4CE7-8F84-CB1BBD3E5436}" type="parTrans" cxnId="{DFF63832-2D7A-4029-B05C-4E13896C6EED}">
      <dgm:prSet/>
      <dgm:spPr/>
      <dgm:t>
        <a:bodyPr/>
        <a:lstStyle/>
        <a:p>
          <a:endParaRPr lang="en-US"/>
        </a:p>
      </dgm:t>
    </dgm:pt>
    <dgm:pt modelId="{06B9EE8D-CD6F-406A-9797-004585E5211A}" type="sibTrans" cxnId="{DFF63832-2D7A-4029-B05C-4E13896C6EED}">
      <dgm:prSet/>
      <dgm:spPr/>
      <dgm:t>
        <a:bodyPr/>
        <a:lstStyle/>
        <a:p>
          <a:endParaRPr lang="en-US"/>
        </a:p>
      </dgm:t>
    </dgm:pt>
    <dgm:pt modelId="{89CEFB04-18CD-4C34-9E88-A17EF6644470}" type="pres">
      <dgm:prSet presAssocID="{5BD7B5AD-D6C0-4438-A0C5-518E243037E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01E882-09AE-4CA9-8A0F-6D476B67A7BD}" type="pres">
      <dgm:prSet presAssocID="{47CEB973-0669-4B19-9417-D68F13FE8838}" presName="root1" presStyleCnt="0"/>
      <dgm:spPr/>
    </dgm:pt>
    <dgm:pt modelId="{3F310FFD-B061-4F3B-AD32-B3A85056448F}" type="pres">
      <dgm:prSet presAssocID="{47CEB973-0669-4B19-9417-D68F13FE883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F29D7DD-E8C5-4D44-8040-BFDD50201F48}" type="pres">
      <dgm:prSet presAssocID="{47CEB973-0669-4B19-9417-D68F13FE8838}" presName="level2hierChild" presStyleCnt="0"/>
      <dgm:spPr/>
    </dgm:pt>
    <dgm:pt modelId="{F0BB0564-F6B8-41FE-9558-BD13848CAB05}" type="pres">
      <dgm:prSet presAssocID="{51E28249-A501-4590-BAD9-318394395F0C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058DDE3D-7A69-4C52-A43B-195E4718B738}" type="pres">
      <dgm:prSet presAssocID="{51E28249-A501-4590-BAD9-318394395F0C}" presName="connTx" presStyleLbl="parChTrans1D2" presStyleIdx="0" presStyleCnt="2"/>
      <dgm:spPr/>
      <dgm:t>
        <a:bodyPr/>
        <a:lstStyle/>
        <a:p>
          <a:endParaRPr lang="en-US"/>
        </a:p>
      </dgm:t>
    </dgm:pt>
    <dgm:pt modelId="{DB56C28D-19B3-48C8-B133-FF5FD11E6041}" type="pres">
      <dgm:prSet presAssocID="{93086149-6ABA-4C10-91BB-746FEF20AAFA}" presName="root2" presStyleCnt="0"/>
      <dgm:spPr/>
    </dgm:pt>
    <dgm:pt modelId="{B528C87F-2B40-46A6-B405-A2500F55DD7F}" type="pres">
      <dgm:prSet presAssocID="{93086149-6ABA-4C10-91BB-746FEF20AAFA}" presName="LevelTwoTextNode" presStyleLbl="node2" presStyleIdx="0" presStyleCnt="2" custLinFactNeighborX="-1225" custLinFactNeighborY="-958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B3D1D1-4D13-4B90-8EF2-D3BED2DCFF8B}" type="pres">
      <dgm:prSet presAssocID="{93086149-6ABA-4C10-91BB-746FEF20AAFA}" presName="level3hierChild" presStyleCnt="0"/>
      <dgm:spPr/>
    </dgm:pt>
    <dgm:pt modelId="{E099D060-2A45-494C-84BD-8E42844326D1}" type="pres">
      <dgm:prSet presAssocID="{05E63089-9DA7-484D-92B5-6E46A9D1334C}" presName="conn2-1" presStyleLbl="parChTrans1D3" presStyleIdx="0" presStyleCnt="4"/>
      <dgm:spPr/>
      <dgm:t>
        <a:bodyPr/>
        <a:lstStyle/>
        <a:p>
          <a:endParaRPr lang="en-US"/>
        </a:p>
      </dgm:t>
    </dgm:pt>
    <dgm:pt modelId="{E1B357F3-901D-4E1C-94D6-7FC0C40A5EC2}" type="pres">
      <dgm:prSet presAssocID="{05E63089-9DA7-484D-92B5-6E46A9D1334C}" presName="connTx" presStyleLbl="parChTrans1D3" presStyleIdx="0" presStyleCnt="4"/>
      <dgm:spPr/>
      <dgm:t>
        <a:bodyPr/>
        <a:lstStyle/>
        <a:p>
          <a:endParaRPr lang="en-US"/>
        </a:p>
      </dgm:t>
    </dgm:pt>
    <dgm:pt modelId="{FE1264DB-87B7-4A45-9B82-33E01697344D}" type="pres">
      <dgm:prSet presAssocID="{5D465D2C-4DEE-4C3B-A82A-BCF372FBE2C2}" presName="root2" presStyleCnt="0"/>
      <dgm:spPr/>
    </dgm:pt>
    <dgm:pt modelId="{D3E00078-D37E-429C-B480-84B8E0401E6A}" type="pres">
      <dgm:prSet presAssocID="{5D465D2C-4DEE-4C3B-A82A-BCF372FBE2C2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A3254B-2A96-4633-9F54-3F44C0300645}" type="pres">
      <dgm:prSet presAssocID="{5D465D2C-4DEE-4C3B-A82A-BCF372FBE2C2}" presName="level3hierChild" presStyleCnt="0"/>
      <dgm:spPr/>
    </dgm:pt>
    <dgm:pt modelId="{75A1C98C-9342-444C-96EC-55C7D6DE4B20}" type="pres">
      <dgm:prSet presAssocID="{2A30EEE0-0663-40DE-BFDF-F1E8CBADCD16}" presName="conn2-1" presStyleLbl="parChTrans1D3" presStyleIdx="1" presStyleCnt="4"/>
      <dgm:spPr/>
      <dgm:t>
        <a:bodyPr/>
        <a:lstStyle/>
        <a:p>
          <a:endParaRPr lang="en-US"/>
        </a:p>
      </dgm:t>
    </dgm:pt>
    <dgm:pt modelId="{774928E8-17CD-48C6-AAF0-7C6928B5A493}" type="pres">
      <dgm:prSet presAssocID="{2A30EEE0-0663-40DE-BFDF-F1E8CBADCD16}" presName="connTx" presStyleLbl="parChTrans1D3" presStyleIdx="1" presStyleCnt="4"/>
      <dgm:spPr/>
      <dgm:t>
        <a:bodyPr/>
        <a:lstStyle/>
        <a:p>
          <a:endParaRPr lang="en-US"/>
        </a:p>
      </dgm:t>
    </dgm:pt>
    <dgm:pt modelId="{839167D6-9CA2-47FF-9242-D0B1E7D1EDAA}" type="pres">
      <dgm:prSet presAssocID="{220F9836-ACCF-4A7F-82D7-21E525672AE0}" presName="root2" presStyleCnt="0"/>
      <dgm:spPr/>
    </dgm:pt>
    <dgm:pt modelId="{78FBADEE-2040-48B6-9961-462CDC12049A}" type="pres">
      <dgm:prSet presAssocID="{220F9836-ACCF-4A7F-82D7-21E525672AE0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4CB9E8-DB01-4AED-9D73-DC63F74C4FB3}" type="pres">
      <dgm:prSet presAssocID="{220F9836-ACCF-4A7F-82D7-21E525672AE0}" presName="level3hierChild" presStyleCnt="0"/>
      <dgm:spPr/>
    </dgm:pt>
    <dgm:pt modelId="{3411261B-683D-46D7-AAA0-149EC4E4D8F3}" type="pres">
      <dgm:prSet presAssocID="{03F05D0E-104A-40B7-844D-B5EAC8DD5347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871919FF-3CD6-4C4B-99E4-438D13D5DEE5}" type="pres">
      <dgm:prSet presAssocID="{03F05D0E-104A-40B7-844D-B5EAC8DD5347}" presName="connTx" presStyleLbl="parChTrans1D2" presStyleIdx="1" presStyleCnt="2"/>
      <dgm:spPr/>
      <dgm:t>
        <a:bodyPr/>
        <a:lstStyle/>
        <a:p>
          <a:endParaRPr lang="en-US"/>
        </a:p>
      </dgm:t>
    </dgm:pt>
    <dgm:pt modelId="{909F6A6F-1101-487B-BAF8-FA7336E3817B}" type="pres">
      <dgm:prSet presAssocID="{199A03AC-5ADE-43B6-86F5-D27042A18F48}" presName="root2" presStyleCnt="0"/>
      <dgm:spPr/>
    </dgm:pt>
    <dgm:pt modelId="{1EA48A27-076B-4CF8-88FB-EBA55D90B4FE}" type="pres">
      <dgm:prSet presAssocID="{199A03AC-5ADE-43B6-86F5-D27042A18F48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6160E6C-C5D3-4E51-BFF3-17F1B98CC4C3}" type="pres">
      <dgm:prSet presAssocID="{199A03AC-5ADE-43B6-86F5-D27042A18F48}" presName="level3hierChild" presStyleCnt="0"/>
      <dgm:spPr/>
    </dgm:pt>
    <dgm:pt modelId="{AFC0A992-41DC-4A40-9C1F-7CBA326AAED8}" type="pres">
      <dgm:prSet presAssocID="{4563DA24-0923-4FC1-B00F-5F339F5362F1}" presName="conn2-1" presStyleLbl="parChTrans1D3" presStyleIdx="2" presStyleCnt="4"/>
      <dgm:spPr/>
      <dgm:t>
        <a:bodyPr/>
        <a:lstStyle/>
        <a:p>
          <a:endParaRPr lang="en-US"/>
        </a:p>
      </dgm:t>
    </dgm:pt>
    <dgm:pt modelId="{31422DB9-645D-4A2B-9A80-E58F21F4BB25}" type="pres">
      <dgm:prSet presAssocID="{4563DA24-0923-4FC1-B00F-5F339F5362F1}" presName="connTx" presStyleLbl="parChTrans1D3" presStyleIdx="2" presStyleCnt="4"/>
      <dgm:spPr/>
      <dgm:t>
        <a:bodyPr/>
        <a:lstStyle/>
        <a:p>
          <a:endParaRPr lang="en-US"/>
        </a:p>
      </dgm:t>
    </dgm:pt>
    <dgm:pt modelId="{02C3295D-91FA-4D4F-89E5-D6265A541658}" type="pres">
      <dgm:prSet presAssocID="{7C36AF73-8D34-4A51-BC27-6D751546F0FE}" presName="root2" presStyleCnt="0"/>
      <dgm:spPr/>
    </dgm:pt>
    <dgm:pt modelId="{C97F0888-101F-4C69-9110-A24DAD5FB5CB}" type="pres">
      <dgm:prSet presAssocID="{7C36AF73-8D34-4A51-BC27-6D751546F0FE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CA84FC-BD58-460A-987D-2A4DB6C88297}" type="pres">
      <dgm:prSet presAssocID="{7C36AF73-8D34-4A51-BC27-6D751546F0FE}" presName="level3hierChild" presStyleCnt="0"/>
      <dgm:spPr/>
    </dgm:pt>
    <dgm:pt modelId="{6943E36E-E80A-4C19-B573-4E3183881D2A}" type="pres">
      <dgm:prSet presAssocID="{33970A56-0B49-4CE7-8F84-CB1BBD3E5436}" presName="conn2-1" presStyleLbl="parChTrans1D3" presStyleIdx="3" presStyleCnt="4"/>
      <dgm:spPr/>
      <dgm:t>
        <a:bodyPr/>
        <a:lstStyle/>
        <a:p>
          <a:endParaRPr lang="en-US"/>
        </a:p>
      </dgm:t>
    </dgm:pt>
    <dgm:pt modelId="{E20CA141-56B9-4C11-9CFA-101573146CCD}" type="pres">
      <dgm:prSet presAssocID="{33970A56-0B49-4CE7-8F84-CB1BBD3E5436}" presName="connTx" presStyleLbl="parChTrans1D3" presStyleIdx="3" presStyleCnt="4"/>
      <dgm:spPr/>
      <dgm:t>
        <a:bodyPr/>
        <a:lstStyle/>
        <a:p>
          <a:endParaRPr lang="en-US"/>
        </a:p>
      </dgm:t>
    </dgm:pt>
    <dgm:pt modelId="{8F9AAE25-11BC-4759-81E3-1EF9450CCA9E}" type="pres">
      <dgm:prSet presAssocID="{3EAAC5CC-F833-46B7-A5B4-548FE25F98E9}" presName="root2" presStyleCnt="0"/>
      <dgm:spPr/>
    </dgm:pt>
    <dgm:pt modelId="{93E38A82-1506-4049-A360-9F568EBB9A62}" type="pres">
      <dgm:prSet presAssocID="{3EAAC5CC-F833-46B7-A5B4-548FE25F98E9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C1158A-3240-4040-8373-40B515FF5200}" type="pres">
      <dgm:prSet presAssocID="{3EAAC5CC-F833-46B7-A5B4-548FE25F98E9}" presName="level3hierChild" presStyleCnt="0"/>
      <dgm:spPr/>
    </dgm:pt>
  </dgm:ptLst>
  <dgm:cxnLst>
    <dgm:cxn modelId="{106DADFA-3045-41AE-9839-BD2EECDB2023}" type="presOf" srcId="{5D465D2C-4DEE-4C3B-A82A-BCF372FBE2C2}" destId="{D3E00078-D37E-429C-B480-84B8E0401E6A}" srcOrd="0" destOrd="0" presId="urn:microsoft.com/office/officeart/2005/8/layout/hierarchy2"/>
    <dgm:cxn modelId="{31ACC9C2-7608-4BC6-A595-C5897C4B469A}" type="presOf" srcId="{3EAAC5CC-F833-46B7-A5B4-548FE25F98E9}" destId="{93E38A82-1506-4049-A360-9F568EBB9A62}" srcOrd="0" destOrd="0" presId="urn:microsoft.com/office/officeart/2005/8/layout/hierarchy2"/>
    <dgm:cxn modelId="{6BF2D238-661A-40DA-8EEF-93B75E3892F4}" srcId="{47CEB973-0669-4B19-9417-D68F13FE8838}" destId="{199A03AC-5ADE-43B6-86F5-D27042A18F48}" srcOrd="1" destOrd="0" parTransId="{03F05D0E-104A-40B7-844D-B5EAC8DD5347}" sibTransId="{516BF8FD-F14E-4674-BCD6-0DE6FEFA2699}"/>
    <dgm:cxn modelId="{5D8001C4-4C33-49C5-9DE1-7709B7CE2C44}" type="presOf" srcId="{05E63089-9DA7-484D-92B5-6E46A9D1334C}" destId="{E099D060-2A45-494C-84BD-8E42844326D1}" srcOrd="0" destOrd="0" presId="urn:microsoft.com/office/officeart/2005/8/layout/hierarchy2"/>
    <dgm:cxn modelId="{83F618C4-9BA7-4A36-B150-6F6E8804F06D}" srcId="{199A03AC-5ADE-43B6-86F5-D27042A18F48}" destId="{7C36AF73-8D34-4A51-BC27-6D751546F0FE}" srcOrd="0" destOrd="0" parTransId="{4563DA24-0923-4FC1-B00F-5F339F5362F1}" sibTransId="{37DF6380-FA73-4702-A1CE-9DF9D7C672EF}"/>
    <dgm:cxn modelId="{5834388A-E776-42A7-9278-953E7955A32F}" type="presOf" srcId="{7C36AF73-8D34-4A51-BC27-6D751546F0FE}" destId="{C97F0888-101F-4C69-9110-A24DAD5FB5CB}" srcOrd="0" destOrd="0" presId="urn:microsoft.com/office/officeart/2005/8/layout/hierarchy2"/>
    <dgm:cxn modelId="{24885C04-A000-4097-9FDA-9C10F6076E06}" type="presOf" srcId="{2A30EEE0-0663-40DE-BFDF-F1E8CBADCD16}" destId="{75A1C98C-9342-444C-96EC-55C7D6DE4B20}" srcOrd="0" destOrd="0" presId="urn:microsoft.com/office/officeart/2005/8/layout/hierarchy2"/>
    <dgm:cxn modelId="{5D8B59AB-DA6D-419A-8B0F-F9FAEFBA9523}" type="presOf" srcId="{4563DA24-0923-4FC1-B00F-5F339F5362F1}" destId="{31422DB9-645D-4A2B-9A80-E58F21F4BB25}" srcOrd="1" destOrd="0" presId="urn:microsoft.com/office/officeart/2005/8/layout/hierarchy2"/>
    <dgm:cxn modelId="{04C39555-8740-44DD-80AB-35AE7C7E8015}" type="presOf" srcId="{33970A56-0B49-4CE7-8F84-CB1BBD3E5436}" destId="{E20CA141-56B9-4C11-9CFA-101573146CCD}" srcOrd="1" destOrd="0" presId="urn:microsoft.com/office/officeart/2005/8/layout/hierarchy2"/>
    <dgm:cxn modelId="{8D220711-FD31-4BB0-92A2-108923AFC125}" type="presOf" srcId="{93086149-6ABA-4C10-91BB-746FEF20AAFA}" destId="{B528C87F-2B40-46A6-B405-A2500F55DD7F}" srcOrd="0" destOrd="0" presId="urn:microsoft.com/office/officeart/2005/8/layout/hierarchy2"/>
    <dgm:cxn modelId="{15827D4C-A4C6-4F81-A164-F471000EFC14}" srcId="{93086149-6ABA-4C10-91BB-746FEF20AAFA}" destId="{5D465D2C-4DEE-4C3B-A82A-BCF372FBE2C2}" srcOrd="0" destOrd="0" parTransId="{05E63089-9DA7-484D-92B5-6E46A9D1334C}" sibTransId="{1D59E829-9494-498B-A244-A10F79D26FF8}"/>
    <dgm:cxn modelId="{CE20CA04-B7DE-43B8-96CD-DE209E279B92}" type="presOf" srcId="{03F05D0E-104A-40B7-844D-B5EAC8DD5347}" destId="{3411261B-683D-46D7-AAA0-149EC4E4D8F3}" srcOrd="0" destOrd="0" presId="urn:microsoft.com/office/officeart/2005/8/layout/hierarchy2"/>
    <dgm:cxn modelId="{8AE1039C-6304-4F3B-AF96-54DC854BD0F0}" type="presOf" srcId="{5BD7B5AD-D6C0-4438-A0C5-518E243037EE}" destId="{89CEFB04-18CD-4C34-9E88-A17EF6644470}" srcOrd="0" destOrd="0" presId="urn:microsoft.com/office/officeart/2005/8/layout/hierarchy2"/>
    <dgm:cxn modelId="{2A016F80-7639-49AB-8687-5C588B4157DF}" type="presOf" srcId="{220F9836-ACCF-4A7F-82D7-21E525672AE0}" destId="{78FBADEE-2040-48B6-9961-462CDC12049A}" srcOrd="0" destOrd="0" presId="urn:microsoft.com/office/officeart/2005/8/layout/hierarchy2"/>
    <dgm:cxn modelId="{80AAACE9-E26B-4F0B-B3F7-EEAF5276A65F}" type="presOf" srcId="{4563DA24-0923-4FC1-B00F-5F339F5362F1}" destId="{AFC0A992-41DC-4A40-9C1F-7CBA326AAED8}" srcOrd="0" destOrd="0" presId="urn:microsoft.com/office/officeart/2005/8/layout/hierarchy2"/>
    <dgm:cxn modelId="{AAFE9244-CABF-4018-9778-15399285B60B}" srcId="{47CEB973-0669-4B19-9417-D68F13FE8838}" destId="{93086149-6ABA-4C10-91BB-746FEF20AAFA}" srcOrd="0" destOrd="0" parTransId="{51E28249-A501-4590-BAD9-318394395F0C}" sibTransId="{EE44DF8E-9564-4CFA-87B6-8A2651EC5060}"/>
    <dgm:cxn modelId="{BC4F62B5-BD0B-48FC-B70C-94A2342C1A05}" srcId="{93086149-6ABA-4C10-91BB-746FEF20AAFA}" destId="{220F9836-ACCF-4A7F-82D7-21E525672AE0}" srcOrd="1" destOrd="0" parTransId="{2A30EEE0-0663-40DE-BFDF-F1E8CBADCD16}" sibTransId="{FE9E7A51-081F-4CA4-8FDF-C1C39C970C5E}"/>
    <dgm:cxn modelId="{33FCDB1F-7418-4996-8DD3-1E9B7567CA00}" type="presOf" srcId="{2A30EEE0-0663-40DE-BFDF-F1E8CBADCD16}" destId="{774928E8-17CD-48C6-AAF0-7C6928B5A493}" srcOrd="1" destOrd="0" presId="urn:microsoft.com/office/officeart/2005/8/layout/hierarchy2"/>
    <dgm:cxn modelId="{451C6ABA-A47E-4BB2-B05A-AB69DDC1D654}" type="presOf" srcId="{51E28249-A501-4590-BAD9-318394395F0C}" destId="{F0BB0564-F6B8-41FE-9558-BD13848CAB05}" srcOrd="0" destOrd="0" presId="urn:microsoft.com/office/officeart/2005/8/layout/hierarchy2"/>
    <dgm:cxn modelId="{B2872EAB-B7BA-47E2-A86A-686E582063B1}" type="presOf" srcId="{199A03AC-5ADE-43B6-86F5-D27042A18F48}" destId="{1EA48A27-076B-4CF8-88FB-EBA55D90B4FE}" srcOrd="0" destOrd="0" presId="urn:microsoft.com/office/officeart/2005/8/layout/hierarchy2"/>
    <dgm:cxn modelId="{97E777AB-E532-4550-B7CC-8FE32BB5FA5A}" type="presOf" srcId="{47CEB973-0669-4B19-9417-D68F13FE8838}" destId="{3F310FFD-B061-4F3B-AD32-B3A85056448F}" srcOrd="0" destOrd="0" presId="urn:microsoft.com/office/officeart/2005/8/layout/hierarchy2"/>
    <dgm:cxn modelId="{1C9A40C4-4C0D-45F8-8337-611EDE73BBDD}" type="presOf" srcId="{51E28249-A501-4590-BAD9-318394395F0C}" destId="{058DDE3D-7A69-4C52-A43B-195E4718B738}" srcOrd="1" destOrd="0" presId="urn:microsoft.com/office/officeart/2005/8/layout/hierarchy2"/>
    <dgm:cxn modelId="{3DF00EBB-BF22-4850-8467-A1A89669F9B5}" srcId="{5BD7B5AD-D6C0-4438-A0C5-518E243037EE}" destId="{47CEB973-0669-4B19-9417-D68F13FE8838}" srcOrd="0" destOrd="0" parTransId="{80961C03-B9F1-46EF-B71B-43BFFAC94EB1}" sibTransId="{51AD0BDC-53EB-4EF5-B0D2-89CB0950D732}"/>
    <dgm:cxn modelId="{69AA62E4-F585-4626-A1D7-1C9EE985E311}" type="presOf" srcId="{05E63089-9DA7-484D-92B5-6E46A9D1334C}" destId="{E1B357F3-901D-4E1C-94D6-7FC0C40A5EC2}" srcOrd="1" destOrd="0" presId="urn:microsoft.com/office/officeart/2005/8/layout/hierarchy2"/>
    <dgm:cxn modelId="{DFF63832-2D7A-4029-B05C-4E13896C6EED}" srcId="{199A03AC-5ADE-43B6-86F5-D27042A18F48}" destId="{3EAAC5CC-F833-46B7-A5B4-548FE25F98E9}" srcOrd="1" destOrd="0" parTransId="{33970A56-0B49-4CE7-8F84-CB1BBD3E5436}" sibTransId="{06B9EE8D-CD6F-406A-9797-004585E5211A}"/>
    <dgm:cxn modelId="{ABE6F0C4-4865-40FD-8722-FCD42830631D}" type="presOf" srcId="{33970A56-0B49-4CE7-8F84-CB1BBD3E5436}" destId="{6943E36E-E80A-4C19-B573-4E3183881D2A}" srcOrd="0" destOrd="0" presId="urn:microsoft.com/office/officeart/2005/8/layout/hierarchy2"/>
    <dgm:cxn modelId="{3FB41A19-C585-4E86-8D48-B85ECFAE4552}" type="presOf" srcId="{03F05D0E-104A-40B7-844D-B5EAC8DD5347}" destId="{871919FF-3CD6-4C4B-99E4-438D13D5DEE5}" srcOrd="1" destOrd="0" presId="urn:microsoft.com/office/officeart/2005/8/layout/hierarchy2"/>
    <dgm:cxn modelId="{A067437D-A988-45BD-B5C7-3B765923D519}" type="presParOf" srcId="{89CEFB04-18CD-4C34-9E88-A17EF6644470}" destId="{8801E882-09AE-4CA9-8A0F-6D476B67A7BD}" srcOrd="0" destOrd="0" presId="urn:microsoft.com/office/officeart/2005/8/layout/hierarchy2"/>
    <dgm:cxn modelId="{1F55E0A1-5AA5-4F71-A641-8A1A9EF1E474}" type="presParOf" srcId="{8801E882-09AE-4CA9-8A0F-6D476B67A7BD}" destId="{3F310FFD-B061-4F3B-AD32-B3A85056448F}" srcOrd="0" destOrd="0" presId="urn:microsoft.com/office/officeart/2005/8/layout/hierarchy2"/>
    <dgm:cxn modelId="{F97009D3-538F-41E4-8AD9-6D7A56F0BF79}" type="presParOf" srcId="{8801E882-09AE-4CA9-8A0F-6D476B67A7BD}" destId="{7F29D7DD-E8C5-4D44-8040-BFDD50201F48}" srcOrd="1" destOrd="0" presId="urn:microsoft.com/office/officeart/2005/8/layout/hierarchy2"/>
    <dgm:cxn modelId="{9D9EE13B-9B9D-402E-81E3-3ED1A35C4FA8}" type="presParOf" srcId="{7F29D7DD-E8C5-4D44-8040-BFDD50201F48}" destId="{F0BB0564-F6B8-41FE-9558-BD13848CAB05}" srcOrd="0" destOrd="0" presId="urn:microsoft.com/office/officeart/2005/8/layout/hierarchy2"/>
    <dgm:cxn modelId="{5A3FE078-4B18-4085-9858-5E9545570701}" type="presParOf" srcId="{F0BB0564-F6B8-41FE-9558-BD13848CAB05}" destId="{058DDE3D-7A69-4C52-A43B-195E4718B738}" srcOrd="0" destOrd="0" presId="urn:microsoft.com/office/officeart/2005/8/layout/hierarchy2"/>
    <dgm:cxn modelId="{DCBA39B3-9790-4B35-B322-F36C9E294053}" type="presParOf" srcId="{7F29D7DD-E8C5-4D44-8040-BFDD50201F48}" destId="{DB56C28D-19B3-48C8-B133-FF5FD11E6041}" srcOrd="1" destOrd="0" presId="urn:microsoft.com/office/officeart/2005/8/layout/hierarchy2"/>
    <dgm:cxn modelId="{80C92491-213C-4E78-906E-D1191B0314D9}" type="presParOf" srcId="{DB56C28D-19B3-48C8-B133-FF5FD11E6041}" destId="{B528C87F-2B40-46A6-B405-A2500F55DD7F}" srcOrd="0" destOrd="0" presId="urn:microsoft.com/office/officeart/2005/8/layout/hierarchy2"/>
    <dgm:cxn modelId="{43DA92F4-4BE4-4A89-A91D-815501D265EB}" type="presParOf" srcId="{DB56C28D-19B3-48C8-B133-FF5FD11E6041}" destId="{B2B3D1D1-4D13-4B90-8EF2-D3BED2DCFF8B}" srcOrd="1" destOrd="0" presId="urn:microsoft.com/office/officeart/2005/8/layout/hierarchy2"/>
    <dgm:cxn modelId="{699354F7-5986-4669-9F57-BEF3C6CFC166}" type="presParOf" srcId="{B2B3D1D1-4D13-4B90-8EF2-D3BED2DCFF8B}" destId="{E099D060-2A45-494C-84BD-8E42844326D1}" srcOrd="0" destOrd="0" presId="urn:microsoft.com/office/officeart/2005/8/layout/hierarchy2"/>
    <dgm:cxn modelId="{88B87A3D-9DA8-4BE2-B7B9-84B31EB5727F}" type="presParOf" srcId="{E099D060-2A45-494C-84BD-8E42844326D1}" destId="{E1B357F3-901D-4E1C-94D6-7FC0C40A5EC2}" srcOrd="0" destOrd="0" presId="urn:microsoft.com/office/officeart/2005/8/layout/hierarchy2"/>
    <dgm:cxn modelId="{34D26EB7-F593-46A4-B000-53F20D466021}" type="presParOf" srcId="{B2B3D1D1-4D13-4B90-8EF2-D3BED2DCFF8B}" destId="{FE1264DB-87B7-4A45-9B82-33E01697344D}" srcOrd="1" destOrd="0" presId="urn:microsoft.com/office/officeart/2005/8/layout/hierarchy2"/>
    <dgm:cxn modelId="{6D0ABAAB-E6C2-411C-B443-9D3A8987D1CF}" type="presParOf" srcId="{FE1264DB-87B7-4A45-9B82-33E01697344D}" destId="{D3E00078-D37E-429C-B480-84B8E0401E6A}" srcOrd="0" destOrd="0" presId="urn:microsoft.com/office/officeart/2005/8/layout/hierarchy2"/>
    <dgm:cxn modelId="{9FE465DE-75A9-4144-AE8A-AE5DAEB38E8F}" type="presParOf" srcId="{FE1264DB-87B7-4A45-9B82-33E01697344D}" destId="{29A3254B-2A96-4633-9F54-3F44C0300645}" srcOrd="1" destOrd="0" presId="urn:microsoft.com/office/officeart/2005/8/layout/hierarchy2"/>
    <dgm:cxn modelId="{C6B78FBE-DC37-40AF-AE55-566E1E2A9830}" type="presParOf" srcId="{B2B3D1D1-4D13-4B90-8EF2-D3BED2DCFF8B}" destId="{75A1C98C-9342-444C-96EC-55C7D6DE4B20}" srcOrd="2" destOrd="0" presId="urn:microsoft.com/office/officeart/2005/8/layout/hierarchy2"/>
    <dgm:cxn modelId="{D19B24C1-D95D-4CC4-9E03-283A72B744A5}" type="presParOf" srcId="{75A1C98C-9342-444C-96EC-55C7D6DE4B20}" destId="{774928E8-17CD-48C6-AAF0-7C6928B5A493}" srcOrd="0" destOrd="0" presId="urn:microsoft.com/office/officeart/2005/8/layout/hierarchy2"/>
    <dgm:cxn modelId="{C4041921-DAE8-436E-A6E6-8A0E3DBF5034}" type="presParOf" srcId="{B2B3D1D1-4D13-4B90-8EF2-D3BED2DCFF8B}" destId="{839167D6-9CA2-47FF-9242-D0B1E7D1EDAA}" srcOrd="3" destOrd="0" presId="urn:microsoft.com/office/officeart/2005/8/layout/hierarchy2"/>
    <dgm:cxn modelId="{8CA05E06-3F08-4994-976C-136BFEE27E15}" type="presParOf" srcId="{839167D6-9CA2-47FF-9242-D0B1E7D1EDAA}" destId="{78FBADEE-2040-48B6-9961-462CDC12049A}" srcOrd="0" destOrd="0" presId="urn:microsoft.com/office/officeart/2005/8/layout/hierarchy2"/>
    <dgm:cxn modelId="{3CE8BE25-EB0E-48F8-9FAD-B85D20C78E6A}" type="presParOf" srcId="{839167D6-9CA2-47FF-9242-D0B1E7D1EDAA}" destId="{494CB9E8-DB01-4AED-9D73-DC63F74C4FB3}" srcOrd="1" destOrd="0" presId="urn:microsoft.com/office/officeart/2005/8/layout/hierarchy2"/>
    <dgm:cxn modelId="{6DCE7909-1E49-49AF-A23A-5AD24B49854E}" type="presParOf" srcId="{7F29D7DD-E8C5-4D44-8040-BFDD50201F48}" destId="{3411261B-683D-46D7-AAA0-149EC4E4D8F3}" srcOrd="2" destOrd="0" presId="urn:microsoft.com/office/officeart/2005/8/layout/hierarchy2"/>
    <dgm:cxn modelId="{7B4823DD-DE04-4EFF-A399-AD9A2D315073}" type="presParOf" srcId="{3411261B-683D-46D7-AAA0-149EC4E4D8F3}" destId="{871919FF-3CD6-4C4B-99E4-438D13D5DEE5}" srcOrd="0" destOrd="0" presId="urn:microsoft.com/office/officeart/2005/8/layout/hierarchy2"/>
    <dgm:cxn modelId="{31F00553-3610-4F62-B4D9-F34293D4556E}" type="presParOf" srcId="{7F29D7DD-E8C5-4D44-8040-BFDD50201F48}" destId="{909F6A6F-1101-487B-BAF8-FA7336E3817B}" srcOrd="3" destOrd="0" presId="urn:microsoft.com/office/officeart/2005/8/layout/hierarchy2"/>
    <dgm:cxn modelId="{2564F4E2-19A2-4DDF-B8EA-408A563B26D1}" type="presParOf" srcId="{909F6A6F-1101-487B-BAF8-FA7336E3817B}" destId="{1EA48A27-076B-4CF8-88FB-EBA55D90B4FE}" srcOrd="0" destOrd="0" presId="urn:microsoft.com/office/officeart/2005/8/layout/hierarchy2"/>
    <dgm:cxn modelId="{DF1741E7-552E-4995-A50F-BC1671AE5B41}" type="presParOf" srcId="{909F6A6F-1101-487B-BAF8-FA7336E3817B}" destId="{66160E6C-C5D3-4E51-BFF3-17F1B98CC4C3}" srcOrd="1" destOrd="0" presId="urn:microsoft.com/office/officeart/2005/8/layout/hierarchy2"/>
    <dgm:cxn modelId="{2956C454-1FD9-47A8-9FAD-F8BCDCC55CA3}" type="presParOf" srcId="{66160E6C-C5D3-4E51-BFF3-17F1B98CC4C3}" destId="{AFC0A992-41DC-4A40-9C1F-7CBA326AAED8}" srcOrd="0" destOrd="0" presId="urn:microsoft.com/office/officeart/2005/8/layout/hierarchy2"/>
    <dgm:cxn modelId="{DC5B9F51-2F94-4B22-8A6E-230F6BA9F69F}" type="presParOf" srcId="{AFC0A992-41DC-4A40-9C1F-7CBA326AAED8}" destId="{31422DB9-645D-4A2B-9A80-E58F21F4BB25}" srcOrd="0" destOrd="0" presId="urn:microsoft.com/office/officeart/2005/8/layout/hierarchy2"/>
    <dgm:cxn modelId="{D63F8251-B6D8-418C-961C-9437B3DF19F5}" type="presParOf" srcId="{66160E6C-C5D3-4E51-BFF3-17F1B98CC4C3}" destId="{02C3295D-91FA-4D4F-89E5-D6265A541658}" srcOrd="1" destOrd="0" presId="urn:microsoft.com/office/officeart/2005/8/layout/hierarchy2"/>
    <dgm:cxn modelId="{3FF90C75-F066-418F-B441-6B4A14F03C5B}" type="presParOf" srcId="{02C3295D-91FA-4D4F-89E5-D6265A541658}" destId="{C97F0888-101F-4C69-9110-A24DAD5FB5CB}" srcOrd="0" destOrd="0" presId="urn:microsoft.com/office/officeart/2005/8/layout/hierarchy2"/>
    <dgm:cxn modelId="{C2536017-2862-4067-BF02-A6C49003FDD9}" type="presParOf" srcId="{02C3295D-91FA-4D4F-89E5-D6265A541658}" destId="{25CA84FC-BD58-460A-987D-2A4DB6C88297}" srcOrd="1" destOrd="0" presId="urn:microsoft.com/office/officeart/2005/8/layout/hierarchy2"/>
    <dgm:cxn modelId="{88137EE5-AAF3-4F0D-9F2E-EF1493B41203}" type="presParOf" srcId="{66160E6C-C5D3-4E51-BFF3-17F1B98CC4C3}" destId="{6943E36E-E80A-4C19-B573-4E3183881D2A}" srcOrd="2" destOrd="0" presId="urn:microsoft.com/office/officeart/2005/8/layout/hierarchy2"/>
    <dgm:cxn modelId="{B82A9AB4-E42F-4411-B0F8-545086F56007}" type="presParOf" srcId="{6943E36E-E80A-4C19-B573-4E3183881D2A}" destId="{E20CA141-56B9-4C11-9CFA-101573146CCD}" srcOrd="0" destOrd="0" presId="urn:microsoft.com/office/officeart/2005/8/layout/hierarchy2"/>
    <dgm:cxn modelId="{A9F1411A-2DD8-4561-9BE6-5CC8C0795420}" type="presParOf" srcId="{66160E6C-C5D3-4E51-BFF3-17F1B98CC4C3}" destId="{8F9AAE25-11BC-4759-81E3-1EF9450CCA9E}" srcOrd="3" destOrd="0" presId="urn:microsoft.com/office/officeart/2005/8/layout/hierarchy2"/>
    <dgm:cxn modelId="{200A461C-01EB-44B4-8A88-764EAAE138AB}" type="presParOf" srcId="{8F9AAE25-11BC-4759-81E3-1EF9450CCA9E}" destId="{93E38A82-1506-4049-A360-9F568EBB9A62}" srcOrd="0" destOrd="0" presId="urn:microsoft.com/office/officeart/2005/8/layout/hierarchy2"/>
    <dgm:cxn modelId="{F9CC4C38-7893-4E96-A6A6-60D0E2D2AD94}" type="presParOf" srcId="{8F9AAE25-11BC-4759-81E3-1EF9450CCA9E}" destId="{EFC1158A-3240-4040-8373-40B515FF520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302D2F5-8D12-4B70-B833-55847DD69E5C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ACACB21-D33E-4F00-8FF9-CF1DDD5B34EA}">
      <dgm:prSet phldrT="[Text]"/>
      <dgm:spPr/>
      <dgm:t>
        <a:bodyPr/>
        <a:lstStyle/>
        <a:p>
          <a:r>
            <a:rPr lang="en-SG" dirty="0" smtClean="0"/>
            <a:t> ÂM </a:t>
          </a:r>
          <a:r>
            <a:rPr lang="en-SG" dirty="0" err="1" smtClean="0"/>
            <a:t>cơ</a:t>
          </a:r>
          <a:r>
            <a:rPr lang="en-SG" dirty="0" smtClean="0"/>
            <a:t> </a:t>
          </a:r>
          <a:r>
            <a:rPr lang="en-SG" dirty="0" err="1" smtClean="0"/>
            <a:t>bản</a:t>
          </a:r>
          <a:endParaRPr lang="en-US" dirty="0"/>
        </a:p>
      </dgm:t>
    </dgm:pt>
    <dgm:pt modelId="{4D5121A2-C196-4F8A-8295-3D6111D937D2}" type="parTrans" cxnId="{83F877E4-D8B4-48E2-8B20-E58F14C84E50}">
      <dgm:prSet/>
      <dgm:spPr/>
      <dgm:t>
        <a:bodyPr/>
        <a:lstStyle/>
        <a:p>
          <a:endParaRPr lang="en-US"/>
        </a:p>
      </dgm:t>
    </dgm:pt>
    <dgm:pt modelId="{83A94815-4407-4510-A3AF-6177D34414DE}" type="sibTrans" cxnId="{83F877E4-D8B4-48E2-8B20-E58F14C84E50}">
      <dgm:prSet/>
      <dgm:spPr/>
      <dgm:t>
        <a:bodyPr/>
        <a:lstStyle/>
        <a:p>
          <a:endParaRPr lang="en-US"/>
        </a:p>
      </dgm:t>
    </dgm:pt>
    <dgm:pt modelId="{675E3D3F-54A9-48F2-991A-5188BC499DAC}">
      <dgm:prSet phldrT="[Text]"/>
      <dgm:spPr/>
      <dgm:t>
        <a:bodyPr/>
        <a:lstStyle/>
        <a:p>
          <a:r>
            <a:rPr lang="en-SG" dirty="0" smtClean="0"/>
            <a:t>f</a:t>
          </a:r>
          <a:r>
            <a:rPr lang="en-SG" baseline="-25000" dirty="0" smtClean="0"/>
            <a:t>0</a:t>
          </a:r>
          <a:endParaRPr lang="en-US" dirty="0"/>
        </a:p>
      </dgm:t>
    </dgm:pt>
    <dgm:pt modelId="{8381222F-EA37-4A75-9637-403896490BF4}" type="parTrans" cxnId="{A09B44F2-C2DE-48FA-906A-436A9AB8630E}">
      <dgm:prSet/>
      <dgm:spPr/>
      <dgm:t>
        <a:bodyPr/>
        <a:lstStyle/>
        <a:p>
          <a:endParaRPr lang="en-US"/>
        </a:p>
      </dgm:t>
    </dgm:pt>
    <dgm:pt modelId="{09C82839-CE76-4D32-96C8-81421895A1FD}" type="sibTrans" cxnId="{A09B44F2-C2DE-48FA-906A-436A9AB8630E}">
      <dgm:prSet/>
      <dgm:spPr/>
      <dgm:t>
        <a:bodyPr/>
        <a:lstStyle/>
        <a:p>
          <a:endParaRPr lang="en-US"/>
        </a:p>
      </dgm:t>
    </dgm:pt>
    <dgm:pt modelId="{968AFB02-585F-4523-BAE7-2CFAEC72D70E}">
      <dgm:prSet phldrT="[Text]"/>
      <dgm:spPr/>
      <dgm:t>
        <a:bodyPr/>
        <a:lstStyle/>
        <a:p>
          <a:r>
            <a:rPr lang="en-SG" dirty="0" err="1" smtClean="0"/>
            <a:t>Biên</a:t>
          </a:r>
          <a:r>
            <a:rPr lang="en-SG" dirty="0" smtClean="0"/>
            <a:t> </a:t>
          </a:r>
          <a:r>
            <a:rPr lang="en-SG" dirty="0" err="1" smtClean="0"/>
            <a:t>độ</a:t>
          </a:r>
          <a:r>
            <a:rPr lang="en-SG" dirty="0" smtClean="0"/>
            <a:t> </a:t>
          </a:r>
          <a:r>
            <a:rPr lang="en-SG" dirty="0" err="1" smtClean="0"/>
            <a:t>lớn</a:t>
          </a:r>
          <a:r>
            <a:rPr lang="en-SG" dirty="0" smtClean="0"/>
            <a:t> </a:t>
          </a:r>
          <a:r>
            <a:rPr lang="en-SG" dirty="0" err="1" smtClean="0"/>
            <a:t>nhất</a:t>
          </a:r>
          <a:endParaRPr lang="en-US" dirty="0"/>
        </a:p>
      </dgm:t>
    </dgm:pt>
    <dgm:pt modelId="{A7DDFA66-746D-49FB-9846-C4CABC538B94}" type="parTrans" cxnId="{D1368B12-1C0F-4919-A8B3-2664BDCD99BA}">
      <dgm:prSet/>
      <dgm:spPr/>
      <dgm:t>
        <a:bodyPr/>
        <a:lstStyle/>
        <a:p>
          <a:endParaRPr lang="en-US"/>
        </a:p>
      </dgm:t>
    </dgm:pt>
    <dgm:pt modelId="{ECC81F43-7480-468A-A682-4E76D8F9B2D8}" type="sibTrans" cxnId="{D1368B12-1C0F-4919-A8B3-2664BDCD99BA}">
      <dgm:prSet/>
      <dgm:spPr/>
      <dgm:t>
        <a:bodyPr/>
        <a:lstStyle/>
        <a:p>
          <a:endParaRPr lang="en-US"/>
        </a:p>
      </dgm:t>
    </dgm:pt>
    <dgm:pt modelId="{C326D29A-42D2-46DB-A472-1D3F8323DE1B}">
      <dgm:prSet phldrT="[Text]"/>
      <dgm:spPr/>
      <dgm:t>
        <a:bodyPr/>
        <a:lstStyle/>
        <a:p>
          <a:r>
            <a:rPr lang="en-SG" dirty="0" err="1" smtClean="0"/>
            <a:t>Họa</a:t>
          </a:r>
          <a:r>
            <a:rPr lang="en-SG" dirty="0" smtClean="0"/>
            <a:t> </a:t>
          </a:r>
          <a:r>
            <a:rPr lang="en-SG" dirty="0" err="1" smtClean="0"/>
            <a:t>âm</a:t>
          </a:r>
          <a:endParaRPr lang="en-US" dirty="0"/>
        </a:p>
      </dgm:t>
    </dgm:pt>
    <dgm:pt modelId="{9E5F5563-4E56-4F03-834B-D38310E3E1FC}" type="parTrans" cxnId="{2E4D8D54-9A48-47A1-8600-AE24EDD383D6}">
      <dgm:prSet/>
      <dgm:spPr/>
      <dgm:t>
        <a:bodyPr/>
        <a:lstStyle/>
        <a:p>
          <a:endParaRPr lang="en-US"/>
        </a:p>
      </dgm:t>
    </dgm:pt>
    <dgm:pt modelId="{18CC78AE-67D9-4AEA-8DFD-18B52F0C8717}" type="sibTrans" cxnId="{2E4D8D54-9A48-47A1-8600-AE24EDD383D6}">
      <dgm:prSet/>
      <dgm:spPr/>
      <dgm:t>
        <a:bodyPr/>
        <a:lstStyle/>
        <a:p>
          <a:endParaRPr lang="en-US"/>
        </a:p>
      </dgm:t>
    </dgm:pt>
    <dgm:pt modelId="{CD29CAD8-988F-4B1A-9311-9E040970C62F}">
      <dgm:prSet phldrT="[Text]"/>
      <dgm:spPr/>
      <dgm:t>
        <a:bodyPr/>
        <a:lstStyle/>
        <a:p>
          <a:r>
            <a:rPr lang="en-SG" dirty="0" smtClean="0"/>
            <a:t>nf</a:t>
          </a:r>
          <a:r>
            <a:rPr lang="en-SG" baseline="-25000" dirty="0" smtClean="0"/>
            <a:t>0</a:t>
          </a:r>
          <a:endParaRPr lang="en-US" dirty="0"/>
        </a:p>
      </dgm:t>
    </dgm:pt>
    <dgm:pt modelId="{A6FA6DE0-FE8F-43C2-AEEE-2DDBB4519868}" type="parTrans" cxnId="{0C80311F-314E-4B5D-BE51-75AD7E088887}">
      <dgm:prSet/>
      <dgm:spPr/>
      <dgm:t>
        <a:bodyPr/>
        <a:lstStyle/>
        <a:p>
          <a:endParaRPr lang="en-US"/>
        </a:p>
      </dgm:t>
    </dgm:pt>
    <dgm:pt modelId="{DBDC391F-0155-44BD-A796-01D5EADB94B0}" type="sibTrans" cxnId="{0C80311F-314E-4B5D-BE51-75AD7E088887}">
      <dgm:prSet/>
      <dgm:spPr/>
      <dgm:t>
        <a:bodyPr/>
        <a:lstStyle/>
        <a:p>
          <a:endParaRPr lang="en-US"/>
        </a:p>
      </dgm:t>
    </dgm:pt>
    <dgm:pt modelId="{DC3E8AEC-9EE8-4021-A34D-746CD4B0FBD9}">
      <dgm:prSet phldrT="[Text]"/>
      <dgm:spPr/>
      <dgm:t>
        <a:bodyPr/>
        <a:lstStyle/>
        <a:p>
          <a:r>
            <a:rPr lang="en-SG" dirty="0" err="1" smtClean="0"/>
            <a:t>Biên</a:t>
          </a:r>
          <a:r>
            <a:rPr lang="en-SG" dirty="0" smtClean="0"/>
            <a:t> </a:t>
          </a:r>
          <a:r>
            <a:rPr lang="en-SG" dirty="0" err="1" smtClean="0"/>
            <a:t>độ</a:t>
          </a:r>
          <a:r>
            <a:rPr lang="en-SG" dirty="0" smtClean="0"/>
            <a:t> </a:t>
          </a:r>
          <a:r>
            <a:rPr lang="en-SG" dirty="0" err="1" smtClean="0"/>
            <a:t>nhỏ</a:t>
          </a:r>
          <a:endParaRPr lang="en-US" dirty="0"/>
        </a:p>
      </dgm:t>
    </dgm:pt>
    <dgm:pt modelId="{2094584C-6F5E-4331-97B8-E588291107EA}" type="parTrans" cxnId="{ED15FF5B-A05B-42AA-99CA-1AC57133F7CA}">
      <dgm:prSet/>
      <dgm:spPr/>
      <dgm:t>
        <a:bodyPr/>
        <a:lstStyle/>
        <a:p>
          <a:endParaRPr lang="en-US"/>
        </a:p>
      </dgm:t>
    </dgm:pt>
    <dgm:pt modelId="{EBC956D6-ECDD-44A5-925C-A8DCB419E0BA}" type="sibTrans" cxnId="{ED15FF5B-A05B-42AA-99CA-1AC57133F7CA}">
      <dgm:prSet/>
      <dgm:spPr/>
      <dgm:t>
        <a:bodyPr/>
        <a:lstStyle/>
        <a:p>
          <a:endParaRPr lang="en-US"/>
        </a:p>
      </dgm:t>
    </dgm:pt>
    <dgm:pt modelId="{6C7D1F5D-1A67-4B15-BF6F-CC9986C01ADC}" type="pres">
      <dgm:prSet presAssocID="{D302D2F5-8D12-4B70-B833-55847DD69E5C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CF72F8-D57D-43AE-AC53-F7B0FA16A02A}" type="pres">
      <dgm:prSet presAssocID="{D302D2F5-8D12-4B70-B833-55847DD69E5C}" presName="cycle" presStyleCnt="0"/>
      <dgm:spPr/>
    </dgm:pt>
    <dgm:pt modelId="{3A160F9C-5C42-49DC-82DE-439A46A3F5B5}" type="pres">
      <dgm:prSet presAssocID="{D302D2F5-8D12-4B70-B833-55847DD69E5C}" presName="centerShape" presStyleCnt="0"/>
      <dgm:spPr/>
    </dgm:pt>
    <dgm:pt modelId="{D31DDBB5-011F-4E40-B670-50E9AB28C0EE}" type="pres">
      <dgm:prSet presAssocID="{D302D2F5-8D12-4B70-B833-55847DD69E5C}" presName="connSite" presStyleLbl="node1" presStyleIdx="0" presStyleCnt="3"/>
      <dgm:spPr/>
    </dgm:pt>
    <dgm:pt modelId="{0A31A220-E00E-4BEB-9E67-4E0B753AEF12}" type="pres">
      <dgm:prSet presAssocID="{D302D2F5-8D12-4B70-B833-55847DD69E5C}" presName="visibl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  <dgm:t>
        <a:bodyPr/>
        <a:lstStyle/>
        <a:p>
          <a:endParaRPr lang="en-US"/>
        </a:p>
      </dgm:t>
    </dgm:pt>
    <dgm:pt modelId="{B89A44EA-ADD3-4088-9BC3-817B08C2ED14}" type="pres">
      <dgm:prSet presAssocID="{4D5121A2-C196-4F8A-8295-3D6111D937D2}" presName="Name25" presStyleLbl="parChTrans1D1" presStyleIdx="0" presStyleCnt="2"/>
      <dgm:spPr/>
      <dgm:t>
        <a:bodyPr/>
        <a:lstStyle/>
        <a:p>
          <a:endParaRPr lang="en-US"/>
        </a:p>
      </dgm:t>
    </dgm:pt>
    <dgm:pt modelId="{4A53BB73-F630-4FC9-80ED-BFFF1B110C1A}" type="pres">
      <dgm:prSet presAssocID="{4ACACB21-D33E-4F00-8FF9-CF1DDD5B34EA}" presName="node" presStyleCnt="0"/>
      <dgm:spPr/>
    </dgm:pt>
    <dgm:pt modelId="{5C399F1E-0A6E-4260-B730-86E638A17093}" type="pres">
      <dgm:prSet presAssocID="{4ACACB21-D33E-4F00-8FF9-CF1DDD5B34EA}" presName="parentNode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E6BA1A-2067-4D65-BD52-8A1AE1DEAAF2}" type="pres">
      <dgm:prSet presAssocID="{4ACACB21-D33E-4F00-8FF9-CF1DDD5B34EA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A9134B-3463-4769-9025-EA6835243D0F}" type="pres">
      <dgm:prSet presAssocID="{9E5F5563-4E56-4F03-834B-D38310E3E1FC}" presName="Name25" presStyleLbl="parChTrans1D1" presStyleIdx="1" presStyleCnt="2"/>
      <dgm:spPr/>
      <dgm:t>
        <a:bodyPr/>
        <a:lstStyle/>
        <a:p>
          <a:endParaRPr lang="en-US"/>
        </a:p>
      </dgm:t>
    </dgm:pt>
    <dgm:pt modelId="{AC183C82-561E-42BC-BA33-44B18FFD51DA}" type="pres">
      <dgm:prSet presAssocID="{C326D29A-42D2-46DB-A472-1D3F8323DE1B}" presName="node" presStyleCnt="0"/>
      <dgm:spPr/>
    </dgm:pt>
    <dgm:pt modelId="{8ECA3704-0E33-4E9C-B28B-A1059CA5DE62}" type="pres">
      <dgm:prSet presAssocID="{C326D29A-42D2-46DB-A472-1D3F8323DE1B}" presName="parentNode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883DE8-3B3A-4F01-8A78-2191CE3B3964}" type="pres">
      <dgm:prSet presAssocID="{C326D29A-42D2-46DB-A472-1D3F8323DE1B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4D8D54-9A48-47A1-8600-AE24EDD383D6}" srcId="{D302D2F5-8D12-4B70-B833-55847DD69E5C}" destId="{C326D29A-42D2-46DB-A472-1D3F8323DE1B}" srcOrd="1" destOrd="0" parTransId="{9E5F5563-4E56-4F03-834B-D38310E3E1FC}" sibTransId="{18CC78AE-67D9-4AEA-8DFD-18B52F0C8717}"/>
    <dgm:cxn modelId="{41F99CB5-6C1B-46BA-A0C3-516AF119EAFF}" type="presOf" srcId="{D302D2F5-8D12-4B70-B833-55847DD69E5C}" destId="{6C7D1F5D-1A67-4B15-BF6F-CC9986C01ADC}" srcOrd="0" destOrd="0" presId="urn:microsoft.com/office/officeart/2005/8/layout/radial2"/>
    <dgm:cxn modelId="{EB94FBF3-E9C2-4C1A-9CD0-C4FC13C2D0D3}" type="presOf" srcId="{4ACACB21-D33E-4F00-8FF9-CF1DDD5B34EA}" destId="{5C399F1E-0A6E-4260-B730-86E638A17093}" srcOrd="0" destOrd="0" presId="urn:microsoft.com/office/officeart/2005/8/layout/radial2"/>
    <dgm:cxn modelId="{D1368B12-1C0F-4919-A8B3-2664BDCD99BA}" srcId="{4ACACB21-D33E-4F00-8FF9-CF1DDD5B34EA}" destId="{968AFB02-585F-4523-BAE7-2CFAEC72D70E}" srcOrd="1" destOrd="0" parTransId="{A7DDFA66-746D-49FB-9846-C4CABC538B94}" sibTransId="{ECC81F43-7480-468A-A682-4E76D8F9B2D8}"/>
    <dgm:cxn modelId="{0C80311F-314E-4B5D-BE51-75AD7E088887}" srcId="{C326D29A-42D2-46DB-A472-1D3F8323DE1B}" destId="{CD29CAD8-988F-4B1A-9311-9E040970C62F}" srcOrd="0" destOrd="0" parTransId="{A6FA6DE0-FE8F-43C2-AEEE-2DDBB4519868}" sibTransId="{DBDC391F-0155-44BD-A796-01D5EADB94B0}"/>
    <dgm:cxn modelId="{ED15FF5B-A05B-42AA-99CA-1AC57133F7CA}" srcId="{C326D29A-42D2-46DB-A472-1D3F8323DE1B}" destId="{DC3E8AEC-9EE8-4021-A34D-746CD4B0FBD9}" srcOrd="1" destOrd="0" parTransId="{2094584C-6F5E-4331-97B8-E588291107EA}" sibTransId="{EBC956D6-ECDD-44A5-925C-A8DCB419E0BA}"/>
    <dgm:cxn modelId="{A09B44F2-C2DE-48FA-906A-436A9AB8630E}" srcId="{4ACACB21-D33E-4F00-8FF9-CF1DDD5B34EA}" destId="{675E3D3F-54A9-48F2-991A-5188BC499DAC}" srcOrd="0" destOrd="0" parTransId="{8381222F-EA37-4A75-9637-403896490BF4}" sibTransId="{09C82839-CE76-4D32-96C8-81421895A1FD}"/>
    <dgm:cxn modelId="{AFC69AEC-B334-4969-AF85-5B169B1BEC6C}" type="presOf" srcId="{4D5121A2-C196-4F8A-8295-3D6111D937D2}" destId="{B89A44EA-ADD3-4088-9BC3-817B08C2ED14}" srcOrd="0" destOrd="0" presId="urn:microsoft.com/office/officeart/2005/8/layout/radial2"/>
    <dgm:cxn modelId="{194C564F-0261-4635-9674-6E88DC7C5C94}" type="presOf" srcId="{DC3E8AEC-9EE8-4021-A34D-746CD4B0FBD9}" destId="{E6883DE8-3B3A-4F01-8A78-2191CE3B3964}" srcOrd="0" destOrd="1" presId="urn:microsoft.com/office/officeart/2005/8/layout/radial2"/>
    <dgm:cxn modelId="{1C97F8D9-6230-47E9-868E-9BAD9432BAE6}" type="presOf" srcId="{CD29CAD8-988F-4B1A-9311-9E040970C62F}" destId="{E6883DE8-3B3A-4F01-8A78-2191CE3B3964}" srcOrd="0" destOrd="0" presId="urn:microsoft.com/office/officeart/2005/8/layout/radial2"/>
    <dgm:cxn modelId="{83F877E4-D8B4-48E2-8B20-E58F14C84E50}" srcId="{D302D2F5-8D12-4B70-B833-55847DD69E5C}" destId="{4ACACB21-D33E-4F00-8FF9-CF1DDD5B34EA}" srcOrd="0" destOrd="0" parTransId="{4D5121A2-C196-4F8A-8295-3D6111D937D2}" sibTransId="{83A94815-4407-4510-A3AF-6177D34414DE}"/>
    <dgm:cxn modelId="{38FA0176-E33E-4F21-986C-19FD0022C952}" type="presOf" srcId="{675E3D3F-54A9-48F2-991A-5188BC499DAC}" destId="{3FE6BA1A-2067-4D65-BD52-8A1AE1DEAAF2}" srcOrd="0" destOrd="0" presId="urn:microsoft.com/office/officeart/2005/8/layout/radial2"/>
    <dgm:cxn modelId="{CDC30E38-E4CC-479D-9D31-3282997A6240}" type="presOf" srcId="{9E5F5563-4E56-4F03-834B-D38310E3E1FC}" destId="{C8A9134B-3463-4769-9025-EA6835243D0F}" srcOrd="0" destOrd="0" presId="urn:microsoft.com/office/officeart/2005/8/layout/radial2"/>
    <dgm:cxn modelId="{2244C09E-32B0-4012-930E-C3168FEF8F62}" type="presOf" srcId="{968AFB02-585F-4523-BAE7-2CFAEC72D70E}" destId="{3FE6BA1A-2067-4D65-BD52-8A1AE1DEAAF2}" srcOrd="0" destOrd="1" presId="urn:microsoft.com/office/officeart/2005/8/layout/radial2"/>
    <dgm:cxn modelId="{DEAC62F5-3473-48D0-9F4A-1A6889702DF0}" type="presOf" srcId="{C326D29A-42D2-46DB-A472-1D3F8323DE1B}" destId="{8ECA3704-0E33-4E9C-B28B-A1059CA5DE62}" srcOrd="0" destOrd="0" presId="urn:microsoft.com/office/officeart/2005/8/layout/radial2"/>
    <dgm:cxn modelId="{F0D68C2B-B5AC-49EB-9369-E81C9DCD43E9}" type="presParOf" srcId="{6C7D1F5D-1A67-4B15-BF6F-CC9986C01ADC}" destId="{66CF72F8-D57D-43AE-AC53-F7B0FA16A02A}" srcOrd="0" destOrd="0" presId="urn:microsoft.com/office/officeart/2005/8/layout/radial2"/>
    <dgm:cxn modelId="{ED82B480-C014-4BE4-BA1E-D459AED8B817}" type="presParOf" srcId="{66CF72F8-D57D-43AE-AC53-F7B0FA16A02A}" destId="{3A160F9C-5C42-49DC-82DE-439A46A3F5B5}" srcOrd="0" destOrd="0" presId="urn:microsoft.com/office/officeart/2005/8/layout/radial2"/>
    <dgm:cxn modelId="{876AD319-C124-4D50-8AC2-89A9F88C8578}" type="presParOf" srcId="{3A160F9C-5C42-49DC-82DE-439A46A3F5B5}" destId="{D31DDBB5-011F-4E40-B670-50E9AB28C0EE}" srcOrd="0" destOrd="0" presId="urn:microsoft.com/office/officeart/2005/8/layout/radial2"/>
    <dgm:cxn modelId="{70BDC179-52A6-44C0-844B-A4DAC9E0B78B}" type="presParOf" srcId="{3A160F9C-5C42-49DC-82DE-439A46A3F5B5}" destId="{0A31A220-E00E-4BEB-9E67-4E0B753AEF12}" srcOrd="1" destOrd="0" presId="urn:microsoft.com/office/officeart/2005/8/layout/radial2"/>
    <dgm:cxn modelId="{8CCA8CCE-F0B6-4846-8DD3-E73983711555}" type="presParOf" srcId="{66CF72F8-D57D-43AE-AC53-F7B0FA16A02A}" destId="{B89A44EA-ADD3-4088-9BC3-817B08C2ED14}" srcOrd="1" destOrd="0" presId="urn:microsoft.com/office/officeart/2005/8/layout/radial2"/>
    <dgm:cxn modelId="{EDEE2280-6732-467E-A990-A8BBADEB7FA3}" type="presParOf" srcId="{66CF72F8-D57D-43AE-AC53-F7B0FA16A02A}" destId="{4A53BB73-F630-4FC9-80ED-BFFF1B110C1A}" srcOrd="2" destOrd="0" presId="urn:microsoft.com/office/officeart/2005/8/layout/radial2"/>
    <dgm:cxn modelId="{BE2C58A9-B469-4E28-BE5F-3ABB2FA294C2}" type="presParOf" srcId="{4A53BB73-F630-4FC9-80ED-BFFF1B110C1A}" destId="{5C399F1E-0A6E-4260-B730-86E638A17093}" srcOrd="0" destOrd="0" presId="urn:microsoft.com/office/officeart/2005/8/layout/radial2"/>
    <dgm:cxn modelId="{35EDFF52-B012-4B7B-A416-8AB3E12A55F1}" type="presParOf" srcId="{4A53BB73-F630-4FC9-80ED-BFFF1B110C1A}" destId="{3FE6BA1A-2067-4D65-BD52-8A1AE1DEAAF2}" srcOrd="1" destOrd="0" presId="urn:microsoft.com/office/officeart/2005/8/layout/radial2"/>
    <dgm:cxn modelId="{17E72D75-D685-469F-A4D0-1008FF4E1111}" type="presParOf" srcId="{66CF72F8-D57D-43AE-AC53-F7B0FA16A02A}" destId="{C8A9134B-3463-4769-9025-EA6835243D0F}" srcOrd="3" destOrd="0" presId="urn:microsoft.com/office/officeart/2005/8/layout/radial2"/>
    <dgm:cxn modelId="{FD32D46C-FA2D-4133-9B81-EF10CABAE165}" type="presParOf" srcId="{66CF72F8-D57D-43AE-AC53-F7B0FA16A02A}" destId="{AC183C82-561E-42BC-BA33-44B18FFD51DA}" srcOrd="4" destOrd="0" presId="urn:microsoft.com/office/officeart/2005/8/layout/radial2"/>
    <dgm:cxn modelId="{687A5FD5-2A73-4964-8673-EFA6C22CE959}" type="presParOf" srcId="{AC183C82-561E-42BC-BA33-44B18FFD51DA}" destId="{8ECA3704-0E33-4E9C-B28B-A1059CA5DE62}" srcOrd="0" destOrd="0" presId="urn:microsoft.com/office/officeart/2005/8/layout/radial2"/>
    <dgm:cxn modelId="{9844F8EB-CF28-4605-88AF-D690FF97490E}" type="presParOf" srcId="{AC183C82-561E-42BC-BA33-44B18FFD51DA}" destId="{E6883DE8-3B3A-4F01-8A78-2191CE3B3964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BA892E-443E-4910-A4B0-A5BFA1B776AA}" type="doc">
      <dgm:prSet loTypeId="urn:microsoft.com/office/officeart/2008/layout/PictureAccent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EF5E225-FF5A-49CC-B8CD-5AC9476CB2FD}">
      <dgm:prSet phldrT="[Text]" custT="1"/>
      <dgm:spPr/>
      <dgm:t>
        <a:bodyPr/>
        <a:lstStyle/>
        <a:p>
          <a:r>
            <a:rPr lang="en-SG" sz="3200" dirty="0" err="1" smtClean="0">
              <a:latin typeface="Arial" pitchFamily="34" charset="0"/>
              <a:cs typeface="Arial" pitchFamily="34" charset="0"/>
            </a:rPr>
            <a:t>Đồ</a:t>
          </a:r>
          <a:r>
            <a:rPr lang="en-SG" sz="3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3200" dirty="0" err="1" smtClean="0">
              <a:latin typeface="Arial" pitchFamily="34" charset="0"/>
              <a:cs typeface="Arial" pitchFamily="34" charset="0"/>
            </a:rPr>
            <a:t>thị</a:t>
          </a:r>
          <a:r>
            <a:rPr lang="en-SG" sz="3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3200" dirty="0" err="1" smtClean="0">
              <a:latin typeface="Arial" pitchFamily="34" charset="0"/>
              <a:cs typeface="Arial" pitchFamily="34" charset="0"/>
            </a:rPr>
            <a:t>dao</a:t>
          </a:r>
          <a:r>
            <a:rPr lang="en-SG" sz="3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3200" dirty="0" err="1" smtClean="0">
              <a:latin typeface="Arial" pitchFamily="34" charset="0"/>
              <a:cs typeface="Arial" pitchFamily="34" charset="0"/>
            </a:rPr>
            <a:t>động</a:t>
          </a:r>
          <a:r>
            <a:rPr lang="en-SG" sz="3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3200" dirty="0" err="1" smtClean="0">
              <a:latin typeface="Arial" pitchFamily="34" charset="0"/>
              <a:cs typeface="Arial" pitchFamily="34" charset="0"/>
            </a:rPr>
            <a:t>âm</a:t>
          </a:r>
          <a:endParaRPr lang="en-US" sz="3200" dirty="0">
            <a:latin typeface="Arial" pitchFamily="34" charset="0"/>
            <a:cs typeface="Arial" pitchFamily="34" charset="0"/>
          </a:endParaRPr>
        </a:p>
      </dgm:t>
    </dgm:pt>
    <dgm:pt modelId="{CDCCDF8A-1161-4BE4-902F-D3D13EFD08AA}" type="parTrans" cxnId="{BFF3B885-F852-4BAB-8682-B4ADEB36DF41}">
      <dgm:prSet/>
      <dgm:spPr/>
      <dgm:t>
        <a:bodyPr/>
        <a:lstStyle/>
        <a:p>
          <a:endParaRPr lang="en-US"/>
        </a:p>
      </dgm:t>
    </dgm:pt>
    <dgm:pt modelId="{24F9B616-FC29-4BEC-9A13-F208A5F91F7B}" type="sibTrans" cxnId="{BFF3B885-F852-4BAB-8682-B4ADEB36DF41}">
      <dgm:prSet/>
      <dgm:spPr/>
      <dgm:t>
        <a:bodyPr/>
        <a:lstStyle/>
        <a:p>
          <a:endParaRPr lang="en-US"/>
        </a:p>
      </dgm:t>
    </dgm:pt>
    <dgm:pt modelId="{D0E257FE-BE87-4263-960F-8F9A82241EDC}">
      <dgm:prSet phldrT="[Text]"/>
      <dgm:spPr/>
      <dgm:t>
        <a:bodyPr/>
        <a:lstStyle/>
        <a:p>
          <a:r>
            <a:rPr lang="en-SG" dirty="0" err="1" smtClean="0">
              <a:latin typeface="Arial" pitchFamily="34" charset="0"/>
              <a:cs typeface="Arial" pitchFamily="34" charset="0"/>
            </a:rPr>
            <a:t>Tổng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hợp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đồ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thị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dao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động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của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tất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cả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các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họa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trong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một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nhạc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âm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B5CEC941-8C1E-43BC-A579-D4A191F7B546}" type="parTrans" cxnId="{53DD807B-EE36-4744-8332-A4A44317DE3D}">
      <dgm:prSet/>
      <dgm:spPr/>
      <dgm:t>
        <a:bodyPr/>
        <a:lstStyle/>
        <a:p>
          <a:endParaRPr lang="en-US"/>
        </a:p>
      </dgm:t>
    </dgm:pt>
    <dgm:pt modelId="{B75FF0F5-C84B-4ACE-B193-3192DB1646D8}" type="sibTrans" cxnId="{53DD807B-EE36-4744-8332-A4A44317DE3D}">
      <dgm:prSet/>
      <dgm:spPr/>
      <dgm:t>
        <a:bodyPr/>
        <a:lstStyle/>
        <a:p>
          <a:endParaRPr lang="en-US"/>
        </a:p>
      </dgm:t>
    </dgm:pt>
    <dgm:pt modelId="{2D625F08-DC6A-4544-B6C3-5A65A60DC132}">
      <dgm:prSet phldrT="[Text]"/>
      <dgm:spPr/>
      <dgm:t>
        <a:bodyPr/>
        <a:lstStyle/>
        <a:p>
          <a:r>
            <a:rPr lang="en-SG" dirty="0" err="1" smtClean="0">
              <a:latin typeface="Arial" pitchFamily="34" charset="0"/>
              <a:cs typeface="Arial" pitchFamily="34" charset="0"/>
            </a:rPr>
            <a:t>Đồ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thị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dao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động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của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cùng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một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nhạc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dirty="0" smtClean="0">
              <a:latin typeface="Arial" pitchFamily="34" charset="0"/>
              <a:cs typeface="Arial" pitchFamily="34" charset="0"/>
            </a:rPr>
            <a:t> do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các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nhạc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cụ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khác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nhau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phát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ra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thì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hoàn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toàn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khác</a:t>
          </a:r>
          <a:r>
            <a:rPr lang="en-SG" dirty="0" smtClean="0">
              <a:latin typeface="Arial" pitchFamily="34" charset="0"/>
              <a:cs typeface="Arial" pitchFamily="34" charset="0"/>
            </a:rPr>
            <a:t> </a:t>
          </a:r>
          <a:r>
            <a:rPr lang="en-SG" dirty="0" err="1" smtClean="0">
              <a:latin typeface="Arial" pitchFamily="34" charset="0"/>
              <a:cs typeface="Arial" pitchFamily="34" charset="0"/>
            </a:rPr>
            <a:t>nhau</a:t>
          </a:r>
          <a:endParaRPr lang="en-US" dirty="0">
            <a:latin typeface="Arial" pitchFamily="34" charset="0"/>
            <a:cs typeface="Arial" pitchFamily="34" charset="0"/>
          </a:endParaRPr>
        </a:p>
      </dgm:t>
    </dgm:pt>
    <dgm:pt modelId="{60D67C82-09B1-4AEA-AEF9-1433C7D6EB00}" type="parTrans" cxnId="{73F6212D-B7B3-4366-B6B9-0E7583FF7242}">
      <dgm:prSet/>
      <dgm:spPr/>
      <dgm:t>
        <a:bodyPr/>
        <a:lstStyle/>
        <a:p>
          <a:endParaRPr lang="en-US"/>
        </a:p>
      </dgm:t>
    </dgm:pt>
    <dgm:pt modelId="{E07CDBB8-232B-4738-81DA-F09EA54CB715}" type="sibTrans" cxnId="{73F6212D-B7B3-4366-B6B9-0E7583FF7242}">
      <dgm:prSet/>
      <dgm:spPr/>
      <dgm:t>
        <a:bodyPr/>
        <a:lstStyle/>
        <a:p>
          <a:endParaRPr lang="en-US"/>
        </a:p>
      </dgm:t>
    </dgm:pt>
    <dgm:pt modelId="{49B8085F-4973-4847-93E2-E493A2343F26}" type="pres">
      <dgm:prSet presAssocID="{68BA892E-443E-4910-A4B0-A5BFA1B776AA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1425B86-FB5E-4594-8727-A3370B91A504}" type="pres">
      <dgm:prSet presAssocID="{6EF5E225-FF5A-49CC-B8CD-5AC9476CB2FD}" presName="root" presStyleCnt="0">
        <dgm:presLayoutVars>
          <dgm:chMax/>
          <dgm:chPref val="4"/>
        </dgm:presLayoutVars>
      </dgm:prSet>
      <dgm:spPr/>
    </dgm:pt>
    <dgm:pt modelId="{F2563F1E-27E5-4219-B9F1-C8DEBB2E19BF}" type="pres">
      <dgm:prSet presAssocID="{6EF5E225-FF5A-49CC-B8CD-5AC9476CB2FD}" presName="rootComposite" presStyleCnt="0">
        <dgm:presLayoutVars/>
      </dgm:prSet>
      <dgm:spPr/>
    </dgm:pt>
    <dgm:pt modelId="{42859D10-B275-4C5C-A0FF-7AA35BF1FCC1}" type="pres">
      <dgm:prSet presAssocID="{6EF5E225-FF5A-49CC-B8CD-5AC9476CB2FD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US"/>
        </a:p>
      </dgm:t>
    </dgm:pt>
    <dgm:pt modelId="{30B4BDA7-1ACD-4D04-80A8-4CB5D399D064}" type="pres">
      <dgm:prSet presAssocID="{6EF5E225-FF5A-49CC-B8CD-5AC9476CB2FD}" presName="childShape" presStyleCnt="0">
        <dgm:presLayoutVars>
          <dgm:chMax val="0"/>
          <dgm:chPref val="0"/>
        </dgm:presLayoutVars>
      </dgm:prSet>
      <dgm:spPr/>
    </dgm:pt>
    <dgm:pt modelId="{1E1D5D03-628C-4C74-9B0E-008EEDC88B32}" type="pres">
      <dgm:prSet presAssocID="{D0E257FE-BE87-4263-960F-8F9A82241EDC}" presName="childComposite" presStyleCnt="0">
        <dgm:presLayoutVars>
          <dgm:chMax val="0"/>
          <dgm:chPref val="0"/>
        </dgm:presLayoutVars>
      </dgm:prSet>
      <dgm:spPr/>
    </dgm:pt>
    <dgm:pt modelId="{722B9A1C-BAC6-4E8E-AE16-9D042DB21FE3}" type="pres">
      <dgm:prSet presAssocID="{D0E257FE-BE87-4263-960F-8F9A82241EDC}" presName="Image" presStyleLbl="node1" presStyleIdx="0" presStyleCnt="2"/>
      <dgm:spPr/>
    </dgm:pt>
    <dgm:pt modelId="{C3537130-B884-4025-B473-E5ACB353D905}" type="pres">
      <dgm:prSet presAssocID="{D0E257FE-BE87-4263-960F-8F9A82241EDC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014D60-EC30-42AD-9D7C-AB78152CFF71}" type="pres">
      <dgm:prSet presAssocID="{2D625F08-DC6A-4544-B6C3-5A65A60DC132}" presName="childComposite" presStyleCnt="0">
        <dgm:presLayoutVars>
          <dgm:chMax val="0"/>
          <dgm:chPref val="0"/>
        </dgm:presLayoutVars>
      </dgm:prSet>
      <dgm:spPr/>
    </dgm:pt>
    <dgm:pt modelId="{44F84BCB-7FA2-4C75-AA2E-79540CBB89E2}" type="pres">
      <dgm:prSet presAssocID="{2D625F08-DC6A-4544-B6C3-5A65A60DC132}" presName="Image" presStyleLbl="node1" presStyleIdx="1" presStyleCnt="2"/>
      <dgm:spPr/>
    </dgm:pt>
    <dgm:pt modelId="{73778F62-40C9-4EA4-AD2F-920E74FDED16}" type="pres">
      <dgm:prSet presAssocID="{2D625F08-DC6A-4544-B6C3-5A65A60DC132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894EA3-0C9B-4FFC-99C2-7427E7FD15DB}" type="presOf" srcId="{2D625F08-DC6A-4544-B6C3-5A65A60DC132}" destId="{73778F62-40C9-4EA4-AD2F-920E74FDED16}" srcOrd="0" destOrd="0" presId="urn:microsoft.com/office/officeart/2008/layout/PictureAccentList"/>
    <dgm:cxn modelId="{BFF3B885-F852-4BAB-8682-B4ADEB36DF41}" srcId="{68BA892E-443E-4910-A4B0-A5BFA1B776AA}" destId="{6EF5E225-FF5A-49CC-B8CD-5AC9476CB2FD}" srcOrd="0" destOrd="0" parTransId="{CDCCDF8A-1161-4BE4-902F-D3D13EFD08AA}" sibTransId="{24F9B616-FC29-4BEC-9A13-F208A5F91F7B}"/>
    <dgm:cxn modelId="{3BF359EF-D957-44C4-A77A-FC4F9E2370FC}" type="presOf" srcId="{6EF5E225-FF5A-49CC-B8CD-5AC9476CB2FD}" destId="{42859D10-B275-4C5C-A0FF-7AA35BF1FCC1}" srcOrd="0" destOrd="0" presId="urn:microsoft.com/office/officeart/2008/layout/PictureAccentList"/>
    <dgm:cxn modelId="{49E871B8-ACC9-47C6-9CEF-70DA03475A6D}" type="presOf" srcId="{68BA892E-443E-4910-A4B0-A5BFA1B776AA}" destId="{49B8085F-4973-4847-93E2-E493A2343F26}" srcOrd="0" destOrd="0" presId="urn:microsoft.com/office/officeart/2008/layout/PictureAccentList"/>
    <dgm:cxn modelId="{73F6212D-B7B3-4366-B6B9-0E7583FF7242}" srcId="{6EF5E225-FF5A-49CC-B8CD-5AC9476CB2FD}" destId="{2D625F08-DC6A-4544-B6C3-5A65A60DC132}" srcOrd="1" destOrd="0" parTransId="{60D67C82-09B1-4AEA-AEF9-1433C7D6EB00}" sibTransId="{E07CDBB8-232B-4738-81DA-F09EA54CB715}"/>
    <dgm:cxn modelId="{667877D5-171E-48A0-A4FE-11D885A295E9}" type="presOf" srcId="{D0E257FE-BE87-4263-960F-8F9A82241EDC}" destId="{C3537130-B884-4025-B473-E5ACB353D905}" srcOrd="0" destOrd="0" presId="urn:microsoft.com/office/officeart/2008/layout/PictureAccentList"/>
    <dgm:cxn modelId="{53DD807B-EE36-4744-8332-A4A44317DE3D}" srcId="{6EF5E225-FF5A-49CC-B8CD-5AC9476CB2FD}" destId="{D0E257FE-BE87-4263-960F-8F9A82241EDC}" srcOrd="0" destOrd="0" parTransId="{B5CEC941-8C1E-43BC-A579-D4A191F7B546}" sibTransId="{B75FF0F5-C84B-4ACE-B193-3192DB1646D8}"/>
    <dgm:cxn modelId="{4ADA6B5A-72FA-48D5-BC8B-EEADCC12EC33}" type="presParOf" srcId="{49B8085F-4973-4847-93E2-E493A2343F26}" destId="{E1425B86-FB5E-4594-8727-A3370B91A504}" srcOrd="0" destOrd="0" presId="urn:microsoft.com/office/officeart/2008/layout/PictureAccentList"/>
    <dgm:cxn modelId="{87351264-DBE9-4C41-B7B4-F4065BD3A43D}" type="presParOf" srcId="{E1425B86-FB5E-4594-8727-A3370B91A504}" destId="{F2563F1E-27E5-4219-B9F1-C8DEBB2E19BF}" srcOrd="0" destOrd="0" presId="urn:microsoft.com/office/officeart/2008/layout/PictureAccentList"/>
    <dgm:cxn modelId="{D8079F7C-2E42-42FC-93C9-019E3CD49B39}" type="presParOf" srcId="{F2563F1E-27E5-4219-B9F1-C8DEBB2E19BF}" destId="{42859D10-B275-4C5C-A0FF-7AA35BF1FCC1}" srcOrd="0" destOrd="0" presId="urn:microsoft.com/office/officeart/2008/layout/PictureAccentList"/>
    <dgm:cxn modelId="{C5AEAB39-395B-4929-B41F-93CA436F28C6}" type="presParOf" srcId="{E1425B86-FB5E-4594-8727-A3370B91A504}" destId="{30B4BDA7-1ACD-4D04-80A8-4CB5D399D064}" srcOrd="1" destOrd="0" presId="urn:microsoft.com/office/officeart/2008/layout/PictureAccentList"/>
    <dgm:cxn modelId="{F89435D8-2927-42CC-898E-249441FC39B9}" type="presParOf" srcId="{30B4BDA7-1ACD-4D04-80A8-4CB5D399D064}" destId="{1E1D5D03-628C-4C74-9B0E-008EEDC88B32}" srcOrd="0" destOrd="0" presId="urn:microsoft.com/office/officeart/2008/layout/PictureAccentList"/>
    <dgm:cxn modelId="{60BC8D62-07D0-4426-B22F-ED0DC777412E}" type="presParOf" srcId="{1E1D5D03-628C-4C74-9B0E-008EEDC88B32}" destId="{722B9A1C-BAC6-4E8E-AE16-9D042DB21FE3}" srcOrd="0" destOrd="0" presId="urn:microsoft.com/office/officeart/2008/layout/PictureAccentList"/>
    <dgm:cxn modelId="{F484F278-860F-4917-8103-F707635A6422}" type="presParOf" srcId="{1E1D5D03-628C-4C74-9B0E-008EEDC88B32}" destId="{C3537130-B884-4025-B473-E5ACB353D905}" srcOrd="1" destOrd="0" presId="urn:microsoft.com/office/officeart/2008/layout/PictureAccentList"/>
    <dgm:cxn modelId="{23E762FC-EEF9-4AEE-9338-86A8F6285335}" type="presParOf" srcId="{30B4BDA7-1ACD-4D04-80A8-4CB5D399D064}" destId="{0E014D60-EC30-42AD-9D7C-AB78152CFF71}" srcOrd="1" destOrd="0" presId="urn:microsoft.com/office/officeart/2008/layout/PictureAccentList"/>
    <dgm:cxn modelId="{F72635FB-69DD-4C01-B309-5FC286D9CF00}" type="presParOf" srcId="{0E014D60-EC30-42AD-9D7C-AB78152CFF71}" destId="{44F84BCB-7FA2-4C75-AA2E-79540CBB89E2}" srcOrd="0" destOrd="0" presId="urn:microsoft.com/office/officeart/2008/layout/PictureAccentList"/>
    <dgm:cxn modelId="{6570D149-EFD5-4E07-945A-05A7E18B1ACE}" type="presParOf" srcId="{0E014D60-EC30-42AD-9D7C-AB78152CFF71}" destId="{73778F62-40C9-4EA4-AD2F-920E74FDED1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B47175-957A-4EEE-9E09-F0AA75FA5DC9}">
      <dsp:nvSpPr>
        <dsp:cNvPr id="0" name=""/>
        <dsp:cNvSpPr/>
      </dsp:nvSpPr>
      <dsp:spPr>
        <a:xfrm>
          <a:off x="304812" y="4267192"/>
          <a:ext cx="1458136" cy="96526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735968-F704-484B-822C-C2331614B1E2}">
      <dsp:nvSpPr>
        <dsp:cNvPr id="0" name=""/>
        <dsp:cNvSpPr/>
      </dsp:nvSpPr>
      <dsp:spPr>
        <a:xfrm rot="17700000">
          <a:off x="238952" y="2117830"/>
          <a:ext cx="3104290" cy="1496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Sóng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là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gì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?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nghe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được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hạ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siêu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là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gì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?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238952" y="2117830"/>
        <a:ext cx="3104290" cy="1496027"/>
      </dsp:txXfrm>
    </dsp:sp>
    <dsp:sp modelId="{FFD52040-B779-45D7-8E36-910B883AB8B6}">
      <dsp:nvSpPr>
        <dsp:cNvPr id="0" name=""/>
        <dsp:cNvSpPr/>
      </dsp:nvSpPr>
      <dsp:spPr>
        <a:xfrm>
          <a:off x="3059439" y="4190990"/>
          <a:ext cx="1322064" cy="965290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3B408E-6225-4C32-9D52-BFE427EDBDC9}">
      <dsp:nvSpPr>
        <dsp:cNvPr id="0" name=""/>
        <dsp:cNvSpPr/>
      </dsp:nvSpPr>
      <dsp:spPr>
        <a:xfrm rot="17700000">
          <a:off x="2905956" y="1965427"/>
          <a:ext cx="3104290" cy="1496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Nêu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được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ví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dụ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về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các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môi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trường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truyền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khác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nhau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2905956" y="1965427"/>
        <a:ext cx="3104290" cy="1496027"/>
      </dsp:txXfrm>
    </dsp:sp>
    <dsp:sp modelId="{4991A8F9-4F39-47A5-8B10-233E821722F0}">
      <dsp:nvSpPr>
        <dsp:cNvPr id="0" name=""/>
        <dsp:cNvSpPr/>
      </dsp:nvSpPr>
      <dsp:spPr>
        <a:xfrm>
          <a:off x="5867405" y="4191002"/>
          <a:ext cx="1511426" cy="965265"/>
        </a:xfrm>
        <a:prstGeom prst="donut">
          <a:avLst>
            <a:gd name="adj" fmla="val 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2DAB4-D88E-476A-919E-2F4C391F5BA3}">
      <dsp:nvSpPr>
        <dsp:cNvPr id="0" name=""/>
        <dsp:cNvSpPr/>
      </dsp:nvSpPr>
      <dsp:spPr>
        <a:xfrm rot="17700000">
          <a:off x="5877754" y="1955262"/>
          <a:ext cx="3104290" cy="1496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0" rIns="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Nêu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được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3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đặc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trưng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vật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lí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của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là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: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Tần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số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cường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độ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mức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cường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độ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cơ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bản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và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họa</a:t>
          </a: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400" b="1" kern="1200" dirty="0" err="1" smtClean="0">
              <a:latin typeface="Arial" pitchFamily="34" charset="0"/>
              <a:cs typeface="Arial" pitchFamily="34" charset="0"/>
            </a:rPr>
            <a:t>âm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5877754" y="1955262"/>
        <a:ext cx="3104290" cy="1496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CDE54-D76E-49B6-9BFA-3CB811965653}">
      <dsp:nvSpPr>
        <dsp:cNvPr id="0" name=""/>
        <dsp:cNvSpPr/>
      </dsp:nvSpPr>
      <dsp:spPr>
        <a:xfrm>
          <a:off x="1523984" y="76206"/>
          <a:ext cx="7315181" cy="20587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là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gì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?</a:t>
          </a:r>
          <a:endParaRPr lang="en-US" sz="2500" b="1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Nguồn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âm</a:t>
          </a:r>
          <a:endParaRPr lang="en-US" sz="2500" b="1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nghe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được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hạ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siêu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âm</a:t>
          </a:r>
          <a:endParaRPr lang="en-US" sz="2500" b="1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Sự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truyền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âm</a:t>
          </a:r>
          <a:endParaRPr lang="en-US" sz="2500" b="1" kern="1200" dirty="0">
            <a:latin typeface="Arial" pitchFamily="34" charset="0"/>
            <a:cs typeface="Arial" pitchFamily="34" charset="0"/>
          </a:endParaRPr>
        </a:p>
      </dsp:txBody>
      <dsp:txXfrm>
        <a:off x="1523984" y="333545"/>
        <a:ext cx="6543164" cy="1544033"/>
      </dsp:txXfrm>
    </dsp:sp>
    <dsp:sp modelId="{3745EC1D-4F60-480E-9055-884276BE0BDB}">
      <dsp:nvSpPr>
        <dsp:cNvPr id="0" name=""/>
        <dsp:cNvSpPr/>
      </dsp:nvSpPr>
      <dsp:spPr>
        <a:xfrm>
          <a:off x="0" y="0"/>
          <a:ext cx="1503200" cy="205871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ÂM. NGUỒN ÂM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73380" y="73380"/>
        <a:ext cx="1356440" cy="1911951"/>
      </dsp:txXfrm>
    </dsp:sp>
    <dsp:sp modelId="{EB7F2A18-2A29-47B6-B390-80AF8E90DD5C}">
      <dsp:nvSpPr>
        <dsp:cNvPr id="0" name=""/>
        <dsp:cNvSpPr/>
      </dsp:nvSpPr>
      <dsp:spPr>
        <a:xfrm>
          <a:off x="1446003" y="2254940"/>
          <a:ext cx="7690681" cy="2058711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Tần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số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âm</a:t>
          </a:r>
          <a:endParaRPr lang="en-US" sz="2500" b="1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Cường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độ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mức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cường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độ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âm</a:t>
          </a:r>
          <a:endParaRPr lang="en-US" sz="2500" b="1" kern="1200" dirty="0">
            <a:latin typeface="Arial" pitchFamily="34" charset="0"/>
            <a:cs typeface="Arial" pitchFamily="34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cơ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bản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,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họa</a:t>
          </a:r>
          <a:r>
            <a:rPr lang="en-SG" sz="2500" b="1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SG" sz="2500" b="1" kern="1200" dirty="0" err="1" smtClean="0">
              <a:latin typeface="Arial" pitchFamily="34" charset="0"/>
              <a:cs typeface="Arial" pitchFamily="34" charset="0"/>
            </a:rPr>
            <a:t>âm</a:t>
          </a:r>
          <a:endParaRPr lang="en-US" sz="2500" b="1" kern="1200" dirty="0">
            <a:latin typeface="Arial" pitchFamily="34" charset="0"/>
            <a:cs typeface="Arial" pitchFamily="34" charset="0"/>
          </a:endParaRPr>
        </a:p>
      </dsp:txBody>
      <dsp:txXfrm>
        <a:off x="1446003" y="2512279"/>
        <a:ext cx="6918664" cy="1544033"/>
      </dsp:txXfrm>
    </dsp:sp>
    <dsp:sp modelId="{D78DFC2B-E2EC-49B8-AF4C-089E73510ABC}">
      <dsp:nvSpPr>
        <dsp:cNvPr id="0" name=""/>
        <dsp:cNvSpPr/>
      </dsp:nvSpPr>
      <dsp:spPr>
        <a:xfrm>
          <a:off x="0" y="2265637"/>
          <a:ext cx="1451085" cy="205871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2400" b="1" kern="1200" dirty="0" smtClean="0">
              <a:latin typeface="Arial" pitchFamily="34" charset="0"/>
              <a:cs typeface="Arial" pitchFamily="34" charset="0"/>
            </a:rPr>
            <a:t>ĐẶC TRƯNG VẬT LÍ CỦA ÂM</a:t>
          </a:r>
          <a:endParaRPr lang="en-US" sz="2400" b="1" kern="1200" dirty="0">
            <a:latin typeface="Arial" pitchFamily="34" charset="0"/>
            <a:cs typeface="Arial" pitchFamily="34" charset="0"/>
          </a:endParaRPr>
        </a:p>
      </dsp:txBody>
      <dsp:txXfrm>
        <a:off x="70836" y="2336473"/>
        <a:ext cx="1309413" cy="19170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B9081-DCF0-4E47-82AB-4DA68EFFB15B}">
      <dsp:nvSpPr>
        <dsp:cNvPr id="0" name=""/>
        <dsp:cNvSpPr/>
      </dsp:nvSpPr>
      <dsp:spPr>
        <a:xfrm>
          <a:off x="0" y="0"/>
          <a:ext cx="9144000" cy="1543050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SG" sz="3600" b="1" kern="1200" dirty="0" smtClean="0">
              <a:latin typeface="Arial" pitchFamily="34" charset="0"/>
              <a:cs typeface="Arial" pitchFamily="34" charset="0"/>
            </a:rPr>
            <a:t>NGUỒN ÂM</a:t>
          </a:r>
          <a:endParaRPr lang="en-US" sz="3600" b="1" kern="1200" dirty="0">
            <a:latin typeface="Arial" pitchFamily="34" charset="0"/>
            <a:cs typeface="Arial" pitchFamily="34" charset="0"/>
          </a:endParaRPr>
        </a:p>
      </dsp:txBody>
      <dsp:txXfrm>
        <a:off x="0" y="0"/>
        <a:ext cx="9144000" cy="1543050"/>
      </dsp:txXfrm>
    </dsp:sp>
    <dsp:sp modelId="{6BB3FB08-D39E-4B15-9554-A2E1CC9B7F3C}">
      <dsp:nvSpPr>
        <dsp:cNvPr id="0" name=""/>
        <dsp:cNvSpPr/>
      </dsp:nvSpPr>
      <dsp:spPr>
        <a:xfrm>
          <a:off x="0" y="1543050"/>
          <a:ext cx="4572000" cy="324040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Nguồn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là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những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vật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dao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động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phát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ra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.</a:t>
          </a:r>
          <a:endParaRPr lang="en-US" sz="3000" kern="1200" dirty="0"/>
        </a:p>
      </dsp:txBody>
      <dsp:txXfrm>
        <a:off x="0" y="1543050"/>
        <a:ext cx="4572000" cy="3240405"/>
      </dsp:txXfrm>
    </dsp:sp>
    <dsp:sp modelId="{2F5EFA32-5C99-4552-85BF-D7134A132E28}">
      <dsp:nvSpPr>
        <dsp:cNvPr id="0" name=""/>
        <dsp:cNvSpPr/>
      </dsp:nvSpPr>
      <dsp:spPr>
        <a:xfrm>
          <a:off x="4572000" y="1543050"/>
          <a:ext cx="4572000" cy="3240405"/>
        </a:xfrm>
        <a:prstGeom prst="rect">
          <a:avLst/>
        </a:prstGeom>
        <a:solidFill>
          <a:schemeClr val="accent4">
            <a:hueOff val="-3519944"/>
            <a:satOff val="-36129"/>
            <a:lumOff val="150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Tần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số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dao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động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của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âm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bằng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tần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số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dao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động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của</a:t>
          </a:r>
          <a:r>
            <a:rPr lang="en-US" sz="30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en-US" sz="3000" kern="1200" dirty="0" err="1" smtClean="0">
              <a:latin typeface="Arial" pitchFamily="34" charset="0"/>
              <a:cs typeface="Arial" pitchFamily="34" charset="0"/>
            </a:rPr>
            <a:t>nguồn</a:t>
          </a:r>
          <a:endParaRPr lang="en-US" sz="3000" kern="1200" dirty="0"/>
        </a:p>
      </dsp:txBody>
      <dsp:txXfrm>
        <a:off x="4572000" y="1543050"/>
        <a:ext cx="4572000" cy="3240405"/>
      </dsp:txXfrm>
    </dsp:sp>
    <dsp:sp modelId="{A21B3FFD-1F71-46F1-A0FF-A5B3361A4178}">
      <dsp:nvSpPr>
        <dsp:cNvPr id="0" name=""/>
        <dsp:cNvSpPr/>
      </dsp:nvSpPr>
      <dsp:spPr>
        <a:xfrm>
          <a:off x="0" y="4783455"/>
          <a:ext cx="9144000" cy="360045"/>
        </a:xfrm>
        <a:prstGeom prst="rect">
          <a:avLst/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C795C-8E79-4216-9296-4F41451D054C}" type="datetimeFigureOut">
              <a:rPr lang="en-US" smtClean="0"/>
              <a:pPr/>
              <a:t>26-Nov-20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444EA-FF72-47B5-80FB-5249799A31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76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44EA-FF72-47B5-80FB-5249799A31D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6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44EA-FF72-47B5-80FB-5249799A31D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125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44EA-FF72-47B5-80FB-5249799A31D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4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44EA-FF72-47B5-80FB-5249799A31D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993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44EA-FF72-47B5-80FB-5249799A31D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68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44EA-FF72-47B5-80FB-5249799A31D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82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44EA-FF72-47B5-80FB-5249799A31D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72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G" dirty="0" err="1" smtClean="0"/>
              <a:t>Nội</a:t>
            </a:r>
            <a:r>
              <a:rPr lang="en-SG" baseline="0" dirty="0" smtClean="0"/>
              <a:t> dung </a:t>
            </a:r>
            <a:r>
              <a:rPr lang="en-SG" baseline="0" dirty="0" err="1" smtClean="0"/>
              <a:t>bài</a:t>
            </a:r>
            <a:r>
              <a:rPr lang="en-SG" baseline="0" dirty="0" smtClean="0"/>
              <a:t> </a:t>
            </a:r>
            <a:r>
              <a:rPr lang="en-SG" baseline="0" dirty="0" err="1" smtClean="0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44EA-FF72-47B5-80FB-5249799A31D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58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44EA-FF72-47B5-80FB-5249799A31D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1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44EA-FF72-47B5-80FB-5249799A31D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6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44EA-FF72-47B5-80FB-5249799A31D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10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5444EA-FF72-47B5-80FB-5249799A31D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76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028700"/>
            <a:ext cx="7851648" cy="13716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2421402"/>
            <a:ext cx="7854696" cy="131445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1C02-7852-4D65-AD1C-8C4FC83DD295}" type="datetimeFigureOut">
              <a:rPr lang="en-US" smtClean="0"/>
              <a:pPr/>
              <a:t>26-Nov-20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1525-3FF3-4DAD-A736-E1BF91657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1C02-7852-4D65-AD1C-8C4FC83DD295}" type="datetimeFigureOut">
              <a:rPr lang="en-US" smtClean="0"/>
              <a:pPr/>
              <a:t>26-Nov-20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1525-3FF3-4DAD-A736-E1BF91657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1"/>
            <a:ext cx="2057400" cy="3908822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1"/>
            <a:ext cx="6019800" cy="3908822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1C02-7852-4D65-AD1C-8C4FC83DD295}" type="datetimeFigureOut">
              <a:rPr lang="en-US" smtClean="0"/>
              <a:pPr/>
              <a:t>26-Nov-20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1525-3FF3-4DAD-A736-E1BF91657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1C02-7852-4D65-AD1C-8C4FC83DD295}" type="datetimeFigureOut">
              <a:rPr lang="en-US" smtClean="0"/>
              <a:pPr/>
              <a:t>26-Nov-20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1525-3FF3-4DAD-A736-E1BF91657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987552"/>
            <a:ext cx="7772400" cy="1021842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028498"/>
            <a:ext cx="7772400" cy="1132284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1C02-7852-4D65-AD1C-8C4FC83DD295}" type="datetimeFigureOut">
              <a:rPr lang="en-US" smtClean="0"/>
              <a:pPr/>
              <a:t>26-Nov-20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1525-3FF3-4DAD-A736-E1BF91657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0064"/>
            <a:ext cx="4038600" cy="332613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1C02-7852-4D65-AD1C-8C4FC83DD295}" type="datetimeFigureOut">
              <a:rPr lang="en-US" smtClean="0"/>
              <a:pPr/>
              <a:t>26-Nov-20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1525-3FF3-4DAD-A736-E1BF91657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1436"/>
            <a:ext cx="4040188" cy="494514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394818"/>
            <a:ext cx="4041775" cy="491132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885950"/>
            <a:ext cx="4040188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85950"/>
            <a:ext cx="4041775" cy="288429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1C02-7852-4D65-AD1C-8C4FC83DD295}" type="datetimeFigureOut">
              <a:rPr lang="en-US" smtClean="0"/>
              <a:pPr/>
              <a:t>26-Nov-20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1525-3FF3-4DAD-A736-E1BF91657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8066"/>
            <a:ext cx="8305800" cy="85725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1C02-7852-4D65-AD1C-8C4FC83DD295}" type="datetimeFigureOut">
              <a:rPr lang="en-US" smtClean="0"/>
              <a:pPr/>
              <a:t>26-Nov-20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1525-3FF3-4DAD-A736-E1BF91657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1C02-7852-4D65-AD1C-8C4FC83DD295}" type="datetimeFigureOut">
              <a:rPr lang="en-US" smtClean="0"/>
              <a:pPr/>
              <a:t>26-Nov-20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1525-3FF3-4DAD-A736-E1BF91657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5764"/>
            <a:ext cx="2743200" cy="871538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57300"/>
            <a:ext cx="2743200" cy="3429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257300"/>
            <a:ext cx="5111750" cy="3429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1C02-7852-4D65-AD1C-8C4FC83DD295}" type="datetimeFigureOut">
              <a:rPr lang="en-US" smtClean="0"/>
              <a:pPr/>
              <a:t>26-Nov-20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921525-3FF3-4DAD-A736-E1BF916578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831058"/>
            <a:ext cx="5257800" cy="30861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4019827"/>
            <a:ext cx="155448" cy="116586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2747"/>
            <a:ext cx="2212848" cy="1186966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21589"/>
            <a:ext cx="2209800" cy="163449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21C02-7852-4D65-AD1C-8C4FC83DD295}" type="datetimeFigureOut">
              <a:rPr lang="en-US" smtClean="0"/>
              <a:pPr/>
              <a:t>26-Nov-20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4767263"/>
            <a:ext cx="609600" cy="273844"/>
          </a:xfrm>
        </p:spPr>
        <p:txBody>
          <a:bodyPr/>
          <a:lstStyle/>
          <a:p>
            <a:fld id="{46921525-3FF3-4DAD-A736-E1BF916578B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899638"/>
            <a:ext cx="4617720" cy="294894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4362450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4664869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5358"/>
            <a:ext cx="9163050" cy="7810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5358"/>
            <a:ext cx="4762500" cy="4786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28066"/>
            <a:ext cx="8229600" cy="85725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51610"/>
            <a:ext cx="8229600" cy="32918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4C21C02-7852-4D65-AD1C-8C4FC83DD295}" type="datetimeFigureOut">
              <a:rPr lang="en-US" smtClean="0"/>
              <a:pPr/>
              <a:t>26-Nov-20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4767263"/>
            <a:ext cx="33528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4767263"/>
            <a:ext cx="762000" cy="273844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921525-3FF3-4DAD-A736-E1BF916578B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151806"/>
            <a:ext cx="9180548" cy="486918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19.png"/><Relationship Id="rId9" Type="http://schemas.microsoft.com/office/2007/relationships/diagramDrawing" Target="../diagrams/drawin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2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6.xml"/><Relationship Id="rId7" Type="http://schemas.openxmlformats.org/officeDocument/2006/relationships/hyperlink" Target="VIDEO%20NH&#7840;C%20&#194;M.mp4" TargetMode="Externa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25.jpeg"/><Relationship Id="rId4" Type="http://schemas.openxmlformats.org/officeDocument/2006/relationships/diagramQuickStyle" Target="../diagrams/quickStyle6.xml"/><Relationship Id="rId9" Type="http://schemas.openxmlformats.org/officeDocument/2006/relationships/hyperlink" Target="NH&#7840;C%20&#194;M.mp3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VIDEO%20NH&#7840;C%20&#194;M.mp4" TargetMode="External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hyperlink" Target="NH&#7840;C%20&#194;M.mp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26.png"/><Relationship Id="rId9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33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33350"/>
            <a:ext cx="7183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nghe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hạ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siêu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âm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8575" y="761675"/>
            <a:ext cx="7254875" cy="411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416hinh-nen-doi-chim-bo-cau-trang-bay-von-trong-nang-thum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4038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953000" y="285750"/>
            <a:ext cx="41910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Bồ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sóng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hạ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âm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4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tần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thấp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lập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đường</a:t>
            </a:r>
            <a:endParaRPr lang="en-US" sz="2400" b="1" dirty="0" smtClean="0"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4267200" y="142875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10" descr="images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571750"/>
            <a:ext cx="40386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4953000" y="2628900"/>
            <a:ext cx="41910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>
              <a:spcBef>
                <a:spcPct val="20000"/>
              </a:spcBef>
            </a:pPr>
            <a:r>
              <a:rPr lang="en-US" sz="2400" b="1"/>
              <a:t>.</a:t>
            </a:r>
          </a:p>
          <a:p>
            <a:pPr algn="ctr"/>
            <a:endParaRPr lang="en-US" sz="2400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5105400" y="3314700"/>
            <a:ext cx="38004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Voi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sóng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hạ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tần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thấp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b="1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tiếp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nhau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 flipV="1">
            <a:off x="4267200" y="142875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V="1">
            <a:off x="4343400" y="3771900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t_51220131018_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0050"/>
            <a:ext cx="459105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0813_SNTT_Sonar_nhien BT-H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00050"/>
            <a:ext cx="41910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38150" y="371475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6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Dơi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loài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cá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Voi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dụng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sóng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siêu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bắt</a:t>
            </a:r>
            <a:r>
              <a:rPr lang="en-US" sz="2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>
                <a:latin typeface="Arial" pitchFamily="34" charset="0"/>
                <a:cs typeface="Arial" pitchFamily="34" charset="0"/>
              </a:rPr>
              <a:t>mồi</a:t>
            </a:r>
            <a:endParaRPr lang="en-US" sz="2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133350"/>
            <a:ext cx="3494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âm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742950"/>
            <a:ext cx="5157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âm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388745"/>
            <a:ext cx="5930900" cy="3327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548640" y="30861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548640" y="82296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94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03260015"/>
              </p:ext>
            </p:extLst>
          </p:nvPr>
        </p:nvGraphicFramePr>
        <p:xfrm>
          <a:off x="304800" y="819150"/>
          <a:ext cx="85344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19200" y="28575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MÔI TRƯỜNG TRUYỀN ÂM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3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08E6F5-521A-485D-A324-9B8AE727FB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graphicEl>
                                              <a:dgm id="{D308E6F5-521A-485D-A324-9B8AE727FB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584A89-2BD9-447C-A578-A6C1E423C3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>
                                            <p:graphicEl>
                                              <a:dgm id="{4C584A89-2BD9-447C-A578-A6C1E423C3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2A100F9-3C6D-40D4-BA74-488009819E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>
                                            <p:graphicEl>
                                              <a:dgm id="{C2A100F9-3C6D-40D4-BA74-488009819E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D7926F3-B702-4683-9532-A769B9C126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>
                                            <p:graphicEl>
                                              <a:dgm id="{5D7926F3-B702-4683-9532-A769B9C126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60AC15-68FE-46B1-86A3-996AD8788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5">
                                            <p:graphicEl>
                                              <a:dgm id="{3360AC15-68FE-46B1-86A3-996AD8788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B7C2F1C-B1FB-4A02-9B48-9BC9EE33DA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>
                                            <p:graphicEl>
                                              <a:dgm id="{4B7C2F1C-B1FB-4A02-9B48-9BC9EE33DA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33A5D0D-BD9B-4C76-950A-F49AC1FA4B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>
                                            <p:graphicEl>
                                              <a:dgm id="{233A5D0D-BD9B-4C76-950A-F49AC1FA4B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B11A56-DAD3-4891-A8BB-D317775127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">
                                            <p:graphicEl>
                                              <a:dgm id="{F4B11A56-DAD3-4891-A8BB-D317775127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697BAC-4038-4F32-B21B-007FF4243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">
                                            <p:graphicEl>
                                              <a:dgm id="{B3697BAC-4038-4F32-B21B-007FF42435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270875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CHẤT CÁCH ÂM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072" y="801924"/>
            <a:ext cx="5578928" cy="312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0" y="801924"/>
            <a:ext cx="326027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Chân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không</a:t>
            </a:r>
            <a:endParaRPr lang="en-SG" sz="2800" b="1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Bông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len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dạ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……….</a:t>
            </a:r>
          </a:p>
          <a:p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Thường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dùng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ốp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tường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cửa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nhà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hát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phòng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ghi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âm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01419"/>
            <a:ext cx="428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Tốc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âm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123950"/>
            <a:ext cx="7924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/>
            <a:r>
              <a:rPr lang="en-US" sz="32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Sóng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âm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truyền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mỗi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môi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một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tốc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hoàn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toàn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xác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đinh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7" name="AutoShape 30"/>
          <p:cNvSpPr>
            <a:spLocks noChangeArrowheads="1"/>
          </p:cNvSpPr>
          <p:nvPr/>
        </p:nvSpPr>
        <p:spPr bwMode="auto">
          <a:xfrm>
            <a:off x="3553217" y="1071497"/>
            <a:ext cx="4038600" cy="3124200"/>
          </a:xfrm>
          <a:prstGeom prst="cloudCallout">
            <a:avLst>
              <a:gd name="adj1" fmla="val -82706"/>
              <a:gd name="adj2" fmla="val 61404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/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Tốc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truyền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âm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phụ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thuộc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yếu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tố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?</a:t>
            </a:r>
            <a:endParaRPr lang="en-US" sz="2800" b="1" dirty="0">
              <a:solidFill>
                <a:schemeClr val="accent2"/>
              </a:solidFill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5800" y="2110085"/>
            <a:ext cx="7772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indent="-609600"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Tốc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truyền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âm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phụ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thuộc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vào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đặc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môi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đàn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hồi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nhiệt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mật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môi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609600" indent="-609600" algn="just"/>
            <a:r>
              <a:rPr lang="en-SG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SG" sz="3200" dirty="0" smtClean="0">
                <a:latin typeface="Arial" pitchFamily="34" charset="0"/>
                <a:cs typeface="Arial" pitchFamily="34" charset="0"/>
              </a:rPr>
              <a:t>              </a:t>
            </a:r>
            <a:r>
              <a:rPr lang="en-SG" sz="3200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SG" sz="3200" baseline="-25000" dirty="0" err="1" smtClean="0">
                <a:latin typeface="Arial" pitchFamily="34" charset="0"/>
                <a:cs typeface="Arial" pitchFamily="34" charset="0"/>
              </a:rPr>
              <a:t>rắn</a:t>
            </a:r>
            <a:r>
              <a:rPr lang="en-SG" sz="3200" dirty="0" smtClean="0">
                <a:latin typeface="Arial" pitchFamily="34" charset="0"/>
                <a:cs typeface="Arial" pitchFamily="34" charset="0"/>
              </a:rPr>
              <a:t> &gt;</a:t>
            </a:r>
            <a:r>
              <a:rPr lang="en-SG" sz="3200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SG" sz="3200" baseline="-25000" dirty="0" err="1" smtClean="0">
                <a:latin typeface="Arial" pitchFamily="34" charset="0"/>
                <a:cs typeface="Arial" pitchFamily="34" charset="0"/>
              </a:rPr>
              <a:t>lỏng</a:t>
            </a:r>
            <a:r>
              <a:rPr lang="en-SG" sz="3200" dirty="0" smtClean="0">
                <a:latin typeface="Arial" pitchFamily="34" charset="0"/>
                <a:cs typeface="Arial" pitchFamily="34" charset="0"/>
              </a:rPr>
              <a:t> &gt;</a:t>
            </a:r>
            <a:r>
              <a:rPr lang="en-SG" sz="3200" dirty="0" err="1" smtClean="0">
                <a:latin typeface="Arial" pitchFamily="34" charset="0"/>
                <a:cs typeface="Arial" pitchFamily="34" charset="0"/>
              </a:rPr>
              <a:t>V</a:t>
            </a:r>
            <a:r>
              <a:rPr lang="en-SG" sz="3200" baseline="-25000" dirty="0" err="1" smtClean="0">
                <a:latin typeface="Arial" pitchFamily="34" charset="0"/>
                <a:cs typeface="Arial" pitchFamily="34" charset="0"/>
              </a:rPr>
              <a:t>Khí</a:t>
            </a:r>
            <a:endParaRPr lang="en-US" sz="32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7" grpId="1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2664286"/>
              </p:ext>
            </p:extLst>
          </p:nvPr>
        </p:nvGraphicFramePr>
        <p:xfrm>
          <a:off x="457200" y="361950"/>
          <a:ext cx="8305800" cy="4343400"/>
        </p:xfrm>
        <a:graphic>
          <a:graphicData uri="http://schemas.openxmlformats.org/drawingml/2006/table">
            <a:tbl>
              <a:tblPr/>
              <a:tblGrid>
                <a:gridCol w="5402802"/>
                <a:gridCol w="2902998"/>
              </a:tblGrid>
              <a:tr h="608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Chất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v(m/s)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khí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ở 0</a:t>
                      </a:r>
                      <a:r>
                        <a:rPr kumimoji="0" lang="en-US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331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49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Không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khí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ở 25</a:t>
                      </a:r>
                      <a:r>
                        <a:rPr kumimoji="0" lang="en-US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346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Hidro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ở 0</a:t>
                      </a:r>
                      <a:r>
                        <a:rPr kumimoji="0" lang="en-US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1280</a:t>
                      </a: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Nước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nước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biển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ở 15</a:t>
                      </a:r>
                      <a:r>
                        <a:rPr kumimoji="0" lang="vi-VN" sz="2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r>
                        <a:rPr kumimoji="0" 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1500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Sắt</a:t>
                      </a:r>
                      <a:endParaRPr kumimoji="0" 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5850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07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Nhôm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6260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ÂM THANH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82550"/>
            <a:ext cx="406400" cy="4064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68237961"/>
              </p:ext>
            </p:extLst>
          </p:nvPr>
        </p:nvGraphicFramePr>
        <p:xfrm>
          <a:off x="21921" y="710417"/>
          <a:ext cx="8763000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33664"/>
            <a:ext cx="8458200" cy="765175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800000"/>
                </a:solidFill>
              </a:rPr>
              <a:t>II. CÁC ĐẶC TRƯNG VẬT LÝ CỦA ÂM</a:t>
            </a:r>
          </a:p>
        </p:txBody>
      </p:sp>
    </p:spTree>
    <p:extLst>
      <p:ext uri="{BB962C8B-B14F-4D97-AF65-F5344CB8AC3E}">
        <p14:creationId xmlns:p14="http://schemas.microsoft.com/office/powerpoint/2010/main" val="244666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310FFD-B061-4F3B-AD32-B3A8505644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3F310FFD-B061-4F3B-AD32-B3A8505644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BB0564-F6B8-41FE-9558-BD13848CA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F0BB0564-F6B8-41FE-9558-BD13848CAB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528C87F-2B40-46A6-B405-A2500F55DD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B528C87F-2B40-46A6-B405-A2500F55DD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11261B-683D-46D7-AAA0-149EC4E4D8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3411261B-683D-46D7-AAA0-149EC4E4D8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A48A27-076B-4CF8-88FB-EBA55D90B4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1EA48A27-076B-4CF8-88FB-EBA55D90B4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99D060-2A45-494C-84BD-8E4284432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E099D060-2A45-494C-84BD-8E42844326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3E00078-D37E-429C-B480-84B8E0401E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D3E00078-D37E-429C-B480-84B8E0401E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A1C98C-9342-444C-96EC-55C7D6DE4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75A1C98C-9342-444C-96EC-55C7D6DE4B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8FBADEE-2040-48B6-9961-462CDC1204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78FBADEE-2040-48B6-9961-462CDC1204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FC0A992-41DC-4A40-9C1F-7CBA326AAE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>
                                            <p:graphicEl>
                                              <a:dgm id="{AFC0A992-41DC-4A40-9C1F-7CBA326AAE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97F0888-101F-4C69-9110-A24DAD5FB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C97F0888-101F-4C69-9110-A24DAD5FB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43E36E-E80A-4C19-B573-4E3183881D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6943E36E-E80A-4C19-B573-4E3183881D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E38A82-1506-4049-A360-9F568EBB9A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>
                                            <p:graphicEl>
                                              <a:dgm id="{93E38A82-1506-4049-A360-9F568EBB9A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Graphic spid="5" grpId="0">
        <p:bldSub>
          <a:bldDgm bld="lvlOne"/>
        </p:bldSub>
      </p:bldGraphic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NHẠC Â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4329" y="1826"/>
            <a:ext cx="9140751" cy="5141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95250"/>
            <a:ext cx="8458200" cy="765175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800000"/>
                </a:solidFill>
              </a:rPr>
              <a:t>1. </a:t>
            </a:r>
            <a:r>
              <a:rPr lang="en-US" sz="3600" b="1" dirty="0" err="1" smtClean="0">
                <a:solidFill>
                  <a:srgbClr val="800000"/>
                </a:solidFill>
              </a:rPr>
              <a:t>Tần</a:t>
            </a:r>
            <a:r>
              <a:rPr lang="en-US" sz="3600" b="1" dirty="0" smtClean="0">
                <a:solidFill>
                  <a:srgbClr val="800000"/>
                </a:solidFill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</a:rPr>
              <a:t>số</a:t>
            </a:r>
            <a:r>
              <a:rPr lang="en-US" sz="3600" b="1" dirty="0" smtClean="0">
                <a:solidFill>
                  <a:srgbClr val="800000"/>
                </a:solidFill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</a:rPr>
              <a:t>âm</a:t>
            </a:r>
            <a:endParaRPr lang="en-US" sz="3600" b="1" dirty="0" smtClean="0">
              <a:solidFill>
                <a:srgbClr val="80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81000" y="819150"/>
            <a:ext cx="8458200" cy="765175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một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tron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những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đặc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trưng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quan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trọng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nhất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của</a:t>
            </a:r>
            <a:r>
              <a:rPr lang="en-US" sz="3200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âm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4580" name="Picture 4" descr="Kết quả hình ảnh cho trọng tấ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227572"/>
            <a:ext cx="2971800" cy="3657600"/>
          </a:xfrm>
          <a:prstGeom prst="rect">
            <a:avLst/>
          </a:prstGeom>
          <a:noFill/>
        </p:spPr>
      </p:pic>
      <p:pic>
        <p:nvPicPr>
          <p:cNvPr id="24584" name="Picture 8" descr="Kết quả hình ảnh cho hồ ngọc hà há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352550"/>
            <a:ext cx="2854325" cy="367340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95250"/>
            <a:ext cx="8458200" cy="765175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32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2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mức</a:t>
            </a:r>
            <a:r>
              <a:rPr lang="en-US" sz="32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32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âm</a:t>
            </a:r>
            <a:endParaRPr lang="en-US" sz="3200" b="1" dirty="0" smtClean="0">
              <a:solidFill>
                <a:srgbClr val="8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30"/>
          <p:cNvSpPr>
            <a:spLocks noChangeArrowheads="1"/>
          </p:cNvSpPr>
          <p:nvPr/>
        </p:nvSpPr>
        <p:spPr bwMode="auto">
          <a:xfrm>
            <a:off x="3352800" y="1047750"/>
            <a:ext cx="4800600" cy="3581400"/>
          </a:xfrm>
          <a:prstGeom prst="cloudCallout">
            <a:avLst>
              <a:gd name="adj1" fmla="val -94720"/>
              <a:gd name="adj2" fmla="val 42646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 eaLnBrk="1" hangingPunct="1"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Sóng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âm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mang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không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biểu</a:t>
            </a:r>
            <a:r>
              <a:rPr lang="en-US" sz="2800" b="1" dirty="0" smtClean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2"/>
                </a:solidFill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schemeClr val="accent2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419100" y="1421182"/>
            <a:ext cx="80772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I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sóng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góc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truyền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sóng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qua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diện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tích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Font typeface="Wingdings" pitchFamily="2" charset="2"/>
              <a:buChar char="§"/>
            </a:pPr>
            <a:r>
              <a:rPr lang="en-SG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SG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SG" sz="30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SG" sz="3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SG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I=P/4</a:t>
            </a:r>
            <a:r>
              <a:rPr lang="el-GR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π</a:t>
            </a:r>
            <a:r>
              <a:rPr lang="en-SG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SG" sz="2800" b="1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§"/>
            </a:pPr>
            <a:endParaRPr lang="en-US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663575"/>
            <a:ext cx="8458200" cy="765175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800000"/>
                </a:solidFill>
                <a:latin typeface="Arial" pitchFamily="34" charset="0"/>
                <a:ea typeface="+mj-ea"/>
                <a:cs typeface="Arial" pitchFamily="34" charset="0"/>
              </a:rPr>
              <a:t>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Cường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âm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19100" y="4367540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W/m</a:t>
            </a:r>
            <a:r>
              <a:rPr lang="en-US" sz="2800" b="1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143000" y="2637532"/>
            <a:ext cx="7543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I</a:t>
            </a:r>
            <a:r>
              <a:rPr lang="en-US" sz="3200" b="1" baseline="-25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=10</a:t>
            </a:r>
            <a:r>
              <a:rPr lang="en-US" sz="3200" b="1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-12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W/m</a:t>
            </a:r>
            <a:r>
              <a:rPr lang="en-US" sz="3200" b="1" baseline="30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cường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tần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1000Hz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219200" y="3867150"/>
            <a:ext cx="655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Đơn</a:t>
            </a:r>
            <a:r>
              <a:rPr lang="en-US" sz="32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: B </a:t>
            </a:r>
            <a:r>
              <a:rPr lang="en-US" sz="32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hoặc</a:t>
            </a:r>
            <a:r>
              <a:rPr lang="en-US" sz="32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dB</a:t>
            </a:r>
            <a:endParaRPr lang="en-US" sz="3200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04800" y="209550"/>
            <a:ext cx="8458200" cy="765175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b. </a:t>
            </a:r>
            <a:r>
              <a:rPr lang="en-US" sz="3600" b="1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Mức</a:t>
            </a:r>
            <a:r>
              <a:rPr lang="en-US" sz="36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cường</a:t>
            </a:r>
            <a:r>
              <a:rPr lang="en-US" sz="36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độ</a:t>
            </a:r>
            <a:r>
              <a:rPr lang="en-US" sz="36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âm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3795" name="Object 3"/>
          <p:cNvGraphicFramePr>
            <a:graphicFrameLocks noChangeAspect="1"/>
          </p:cNvGraphicFramePr>
          <p:nvPr/>
        </p:nvGraphicFramePr>
        <p:xfrm>
          <a:off x="2373313" y="1225550"/>
          <a:ext cx="3948112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42" name="Equation" r:id="rId3" imgW="1193800" imgH="469900" progId="Equation.DSMT4">
                  <p:embed/>
                </p:oleObj>
              </mc:Choice>
              <mc:Fallback>
                <p:oleObj name="Equation" r:id="rId3" imgW="1193800" imgH="4699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3313" y="1225550"/>
                        <a:ext cx="3948112" cy="1276350"/>
                      </a:xfrm>
                      <a:prstGeom prst="rect">
                        <a:avLst/>
                      </a:prstGeom>
                      <a:solidFill>
                        <a:srgbClr val="FAFCBC"/>
                      </a:solidFill>
                      <a:ln w="38100" cmpd="dbl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18789" y="5458"/>
            <a:ext cx="8458200" cy="765175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36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600" b="1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Âm</a:t>
            </a:r>
            <a:r>
              <a:rPr lang="en-US" sz="36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cơ</a:t>
            </a:r>
            <a:r>
              <a:rPr lang="en-US" sz="36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bản</a:t>
            </a:r>
            <a:r>
              <a:rPr lang="en-US" sz="36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và</a:t>
            </a:r>
            <a:r>
              <a:rPr lang="en-US" sz="36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họa</a:t>
            </a:r>
            <a:r>
              <a:rPr lang="en-US" sz="3600" b="1" dirty="0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âm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16537541"/>
              </p:ext>
            </p:extLst>
          </p:nvPr>
        </p:nvGraphicFramePr>
        <p:xfrm>
          <a:off x="457200" y="770633"/>
          <a:ext cx="83058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ình ảnh có liên quan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58075" y="2419350"/>
            <a:ext cx="1685925" cy="1504950"/>
          </a:xfrm>
          <a:prstGeom prst="rect">
            <a:avLst/>
          </a:prstGeom>
          <a:noFill/>
        </p:spPr>
      </p:pic>
      <p:pic>
        <p:nvPicPr>
          <p:cNvPr id="6" name="Picture 2" descr="Kết quả hình ảnh cho âm thanh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2110" y="4062412"/>
            <a:ext cx="2663825" cy="1081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685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31A220-E00E-4BEB-9E67-4E0B753AEF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0A31A220-E00E-4BEB-9E67-4E0B753AEF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89A44EA-ADD3-4088-9BC3-817B08C2ED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graphicEl>
                                              <a:dgm id="{B89A44EA-ADD3-4088-9BC3-817B08C2ED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C399F1E-0A6E-4260-B730-86E638A170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5C399F1E-0A6E-4260-B730-86E638A170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FE6BA1A-2067-4D65-BD52-8A1AE1DEA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>
                                            <p:graphicEl>
                                              <a:dgm id="{3FE6BA1A-2067-4D65-BD52-8A1AE1DEAA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8A9134B-3463-4769-9025-EA6835243D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>
                                            <p:graphicEl>
                                              <a:dgm id="{C8A9134B-3463-4769-9025-EA6835243D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ECA3704-0E33-4E9C-B28B-A1059CA5DE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>
                                            <p:graphicEl>
                                              <a:dgm id="{8ECA3704-0E33-4E9C-B28B-A1059CA5DE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883DE8-3B3A-4F01-8A78-2191CE3B3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>
                                            <p:graphicEl>
                                              <a:dgm id="{E6883DE8-3B3A-4F01-8A78-2191CE3B39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388745"/>
            <a:ext cx="5930900" cy="3327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548640" y="30861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548640" y="82296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9" name="Picture 2" descr="Kết quả hình ảnh cho âm thanh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943350"/>
            <a:ext cx="2663825" cy="1081088"/>
          </a:xfrm>
          <a:prstGeom prst="rect">
            <a:avLst/>
          </a:prstGeom>
          <a:noFill/>
        </p:spPr>
      </p:pic>
      <p:pic>
        <p:nvPicPr>
          <p:cNvPr id="10" name="Picture 4" descr="Hình ảnh có liên quan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43461" y="3482693"/>
            <a:ext cx="1685925" cy="150495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6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41848007"/>
              </p:ext>
            </p:extLst>
          </p:nvPr>
        </p:nvGraphicFramePr>
        <p:xfrm>
          <a:off x="0" y="285750"/>
          <a:ext cx="9067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94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859D10-B275-4C5C-A0FF-7AA35BF1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42859D10-B275-4C5C-A0FF-7AA35BF1FC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2B9A1C-BAC6-4E8E-AE16-9D042DB21F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22B9A1C-BAC6-4E8E-AE16-9D042DB21F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537130-B884-4025-B473-E5ACB353D9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C3537130-B884-4025-B473-E5ACB353D9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F84BCB-7FA2-4C75-AA2E-79540CBB89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44F84BCB-7FA2-4C75-AA2E-79540CBB89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778F62-40C9-4EA4-AD2F-920E74FDE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73778F62-40C9-4EA4-AD2F-920E74FDED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2667000" y="1657350"/>
            <a:ext cx="4800600" cy="1600200"/>
            <a:chOff x="672" y="2448"/>
            <a:chExt cx="3744" cy="1392"/>
          </a:xfrm>
        </p:grpSpPr>
        <p:sp>
          <p:nvSpPr>
            <p:cNvPr id="5" name="Line 33"/>
            <p:cNvSpPr>
              <a:spLocks noChangeShapeType="1"/>
            </p:cNvSpPr>
            <p:nvPr/>
          </p:nvSpPr>
          <p:spPr bwMode="auto">
            <a:xfrm>
              <a:off x="672" y="3216"/>
              <a:ext cx="37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34"/>
            <p:cNvSpPr>
              <a:spLocks noChangeShapeType="1"/>
            </p:cNvSpPr>
            <p:nvPr/>
          </p:nvSpPr>
          <p:spPr bwMode="auto">
            <a:xfrm flipV="1">
              <a:off x="672" y="2448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2667000" y="57150"/>
            <a:ext cx="5029200" cy="1600200"/>
            <a:chOff x="672" y="2448"/>
            <a:chExt cx="3744" cy="1392"/>
          </a:xfrm>
        </p:grpSpPr>
        <p:sp>
          <p:nvSpPr>
            <p:cNvPr id="8" name="Line 36"/>
            <p:cNvSpPr>
              <a:spLocks noChangeShapeType="1"/>
            </p:cNvSpPr>
            <p:nvPr/>
          </p:nvSpPr>
          <p:spPr bwMode="auto">
            <a:xfrm>
              <a:off x="672" y="3216"/>
              <a:ext cx="37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37"/>
            <p:cNvSpPr>
              <a:spLocks noChangeShapeType="1"/>
            </p:cNvSpPr>
            <p:nvPr/>
          </p:nvSpPr>
          <p:spPr bwMode="auto">
            <a:xfrm flipV="1">
              <a:off x="672" y="2448"/>
              <a:ext cx="0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Line 38"/>
          <p:cNvSpPr>
            <a:spLocks noChangeShapeType="1"/>
          </p:cNvSpPr>
          <p:nvPr/>
        </p:nvSpPr>
        <p:spPr bwMode="auto">
          <a:xfrm>
            <a:off x="4800600" y="66675"/>
            <a:ext cx="0" cy="495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39"/>
          <p:cNvSpPr>
            <a:spLocks noChangeShapeType="1"/>
          </p:cNvSpPr>
          <p:nvPr/>
        </p:nvSpPr>
        <p:spPr bwMode="auto">
          <a:xfrm>
            <a:off x="3810000" y="38100"/>
            <a:ext cx="0" cy="495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2" name="Group 40"/>
          <p:cNvGrpSpPr>
            <a:grpSpLocks/>
          </p:cNvGrpSpPr>
          <p:nvPr/>
        </p:nvGrpSpPr>
        <p:grpSpPr bwMode="auto">
          <a:xfrm>
            <a:off x="2667000" y="3181350"/>
            <a:ext cx="4876800" cy="1746250"/>
            <a:chOff x="672" y="3128"/>
            <a:chExt cx="3744" cy="1100"/>
          </a:xfrm>
        </p:grpSpPr>
        <p:sp>
          <p:nvSpPr>
            <p:cNvPr id="13" name="Line 41"/>
            <p:cNvSpPr>
              <a:spLocks noChangeShapeType="1"/>
            </p:cNvSpPr>
            <p:nvPr/>
          </p:nvSpPr>
          <p:spPr bwMode="auto">
            <a:xfrm flipV="1">
              <a:off x="672" y="3128"/>
              <a:ext cx="1" cy="110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42"/>
            <p:cNvSpPr>
              <a:spLocks noChangeShapeType="1"/>
            </p:cNvSpPr>
            <p:nvPr/>
          </p:nvSpPr>
          <p:spPr bwMode="auto">
            <a:xfrm>
              <a:off x="672" y="3735"/>
              <a:ext cx="3744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 Box 53"/>
          <p:cNvSpPr txBox="1">
            <a:spLocks noChangeArrowheads="1"/>
          </p:cNvSpPr>
          <p:nvPr/>
        </p:nvSpPr>
        <p:spPr bwMode="auto">
          <a:xfrm>
            <a:off x="6781800" y="2114550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9900"/>
                </a:solidFill>
              </a:rPr>
              <a:t>Sáo</a:t>
            </a:r>
            <a:r>
              <a:rPr lang="en-US" sz="2800" dirty="0">
                <a:solidFill>
                  <a:srgbClr val="009900"/>
                </a:solidFill>
              </a:rPr>
              <a:t>      </a:t>
            </a:r>
          </a:p>
        </p:txBody>
      </p:sp>
      <p:sp>
        <p:nvSpPr>
          <p:cNvPr id="16" name="Text Box 54"/>
          <p:cNvSpPr txBox="1">
            <a:spLocks noChangeArrowheads="1"/>
          </p:cNvSpPr>
          <p:nvPr/>
        </p:nvSpPr>
        <p:spPr bwMode="auto">
          <a:xfrm>
            <a:off x="6837123" y="3621743"/>
            <a:ext cx="106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990099"/>
                </a:solidFill>
              </a:rPr>
              <a:t>Kèn</a:t>
            </a:r>
            <a:endParaRPr lang="en-US" sz="2800" dirty="0">
              <a:solidFill>
                <a:srgbClr val="990099"/>
              </a:solidFill>
            </a:endParaRPr>
          </a:p>
        </p:txBody>
      </p:sp>
      <p:sp>
        <p:nvSpPr>
          <p:cNvPr id="17" name="Line 55"/>
          <p:cNvSpPr>
            <a:spLocks noChangeShapeType="1"/>
          </p:cNvSpPr>
          <p:nvPr/>
        </p:nvSpPr>
        <p:spPr bwMode="auto">
          <a:xfrm>
            <a:off x="5715000" y="34925"/>
            <a:ext cx="0" cy="4953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8" name="Picture 56" descr="sa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19400" y="1731963"/>
            <a:ext cx="3059113" cy="1525587"/>
          </a:xfrm>
          <a:prstGeom prst="rect">
            <a:avLst/>
          </a:prstGeom>
          <a:noFill/>
        </p:spPr>
      </p:pic>
      <p:pic>
        <p:nvPicPr>
          <p:cNvPr id="19" name="Picture 57" descr="am tho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09550"/>
            <a:ext cx="2963863" cy="1458913"/>
          </a:xfrm>
          <a:prstGeom prst="rect">
            <a:avLst/>
          </a:prstGeom>
          <a:noFill/>
        </p:spPr>
      </p:pic>
      <p:pic>
        <p:nvPicPr>
          <p:cNvPr id="20" name="Picture 58" descr="k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43200" y="3257550"/>
            <a:ext cx="3027363" cy="1735138"/>
          </a:xfrm>
          <a:prstGeom prst="rect">
            <a:avLst/>
          </a:prstGeom>
          <a:noFill/>
        </p:spPr>
      </p:pic>
      <p:sp>
        <p:nvSpPr>
          <p:cNvPr id="21" name="Text Box 60"/>
          <p:cNvSpPr txBox="1">
            <a:spLocks noChangeArrowheads="1"/>
          </p:cNvSpPr>
          <p:nvPr/>
        </p:nvSpPr>
        <p:spPr bwMode="auto">
          <a:xfrm>
            <a:off x="6248400" y="452438"/>
            <a:ext cx="152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</a:rPr>
              <a:t>Âm</a:t>
            </a:r>
            <a:r>
              <a:rPr lang="en-US" sz="2800" dirty="0">
                <a:solidFill>
                  <a:srgbClr val="CC0000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Times New Roman" pitchFamily="18" charset="0"/>
              </a:rPr>
              <a:t>thoa</a:t>
            </a:r>
            <a:r>
              <a:rPr lang="en-US" sz="2800" dirty="0">
                <a:solidFill>
                  <a:srgbClr val="CC0000"/>
                </a:solidFill>
              </a:rPr>
              <a:t>      </a:t>
            </a:r>
          </a:p>
        </p:txBody>
      </p:sp>
      <p:sp>
        <p:nvSpPr>
          <p:cNvPr id="22" name="Text Box 64"/>
          <p:cNvSpPr txBox="1">
            <a:spLocks noChangeArrowheads="1"/>
          </p:cNvSpPr>
          <p:nvPr/>
        </p:nvSpPr>
        <p:spPr bwMode="auto">
          <a:xfrm>
            <a:off x="2133600" y="-190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x</a:t>
            </a:r>
          </a:p>
        </p:txBody>
      </p:sp>
      <p:sp>
        <p:nvSpPr>
          <p:cNvPr id="23" name="Text Box 65"/>
          <p:cNvSpPr txBox="1">
            <a:spLocks noChangeArrowheads="1"/>
          </p:cNvSpPr>
          <p:nvPr/>
        </p:nvSpPr>
        <p:spPr bwMode="auto">
          <a:xfrm>
            <a:off x="2133600" y="15811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x</a:t>
            </a:r>
          </a:p>
        </p:txBody>
      </p:sp>
      <p:sp>
        <p:nvSpPr>
          <p:cNvPr id="24" name="Text Box 66"/>
          <p:cNvSpPr txBox="1">
            <a:spLocks noChangeArrowheads="1"/>
          </p:cNvSpPr>
          <p:nvPr/>
        </p:nvSpPr>
        <p:spPr bwMode="auto">
          <a:xfrm>
            <a:off x="2133600" y="31051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x</a:t>
            </a:r>
          </a:p>
        </p:txBody>
      </p:sp>
      <p:sp>
        <p:nvSpPr>
          <p:cNvPr id="25" name="Text Box 67"/>
          <p:cNvSpPr txBox="1">
            <a:spLocks noChangeArrowheads="1"/>
          </p:cNvSpPr>
          <p:nvPr/>
        </p:nvSpPr>
        <p:spPr bwMode="auto">
          <a:xfrm>
            <a:off x="7315200" y="10477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t</a:t>
            </a:r>
          </a:p>
        </p:txBody>
      </p:sp>
      <p:sp>
        <p:nvSpPr>
          <p:cNvPr id="26" name="Text Box 68"/>
          <p:cNvSpPr txBox="1">
            <a:spLocks noChangeArrowheads="1"/>
          </p:cNvSpPr>
          <p:nvPr/>
        </p:nvSpPr>
        <p:spPr bwMode="auto">
          <a:xfrm>
            <a:off x="7086600" y="24955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t</a:t>
            </a:r>
          </a:p>
        </p:txBody>
      </p:sp>
      <p:sp>
        <p:nvSpPr>
          <p:cNvPr id="27" name="Text Box 69"/>
          <p:cNvSpPr txBox="1">
            <a:spLocks noChangeArrowheads="1"/>
          </p:cNvSpPr>
          <p:nvPr/>
        </p:nvSpPr>
        <p:spPr bwMode="auto">
          <a:xfrm>
            <a:off x="7086600" y="42481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586" y="972056"/>
            <a:ext cx="1981200" cy="3046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/>
              <a:t>Đồ</a:t>
            </a:r>
            <a:r>
              <a:rPr lang="en-US" sz="3200" dirty="0" smtClean="0"/>
              <a:t> </a:t>
            </a:r>
            <a:r>
              <a:rPr lang="en-US" sz="3200" dirty="0" err="1" smtClean="0"/>
              <a:t>thị</a:t>
            </a:r>
            <a:r>
              <a:rPr lang="en-US" sz="3200" dirty="0" smtClean="0"/>
              <a:t> </a:t>
            </a:r>
            <a:r>
              <a:rPr lang="en-US" sz="3200" dirty="0" err="1" smtClean="0"/>
              <a:t>dao</a:t>
            </a:r>
            <a:r>
              <a:rPr lang="en-US" sz="3200" dirty="0" smtClean="0"/>
              <a:t> </a:t>
            </a:r>
            <a:r>
              <a:rPr lang="en-US" sz="3200" dirty="0" err="1" smtClean="0"/>
              <a:t>động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âm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 </a:t>
            </a:r>
            <a:r>
              <a:rPr lang="en-US" sz="3200" dirty="0" err="1" smtClean="0"/>
              <a:t>đặc</a:t>
            </a:r>
            <a:r>
              <a:rPr lang="en-US" sz="3200" dirty="0" smtClean="0"/>
              <a:t> </a:t>
            </a:r>
            <a:r>
              <a:rPr lang="en-US" sz="3200" dirty="0" err="1" smtClean="0"/>
              <a:t>trưng</a:t>
            </a:r>
            <a:r>
              <a:rPr lang="en-US" sz="3200" dirty="0" smtClean="0"/>
              <a:t> </a:t>
            </a:r>
            <a:r>
              <a:rPr lang="en-US" sz="3200" dirty="0" err="1" smtClean="0"/>
              <a:t>vật</a:t>
            </a:r>
            <a:r>
              <a:rPr lang="en-US" sz="3200" dirty="0" smtClean="0"/>
              <a:t> </a:t>
            </a:r>
            <a:r>
              <a:rPr lang="en-US" sz="3200" dirty="0" err="1" smtClean="0"/>
              <a:t>lý</a:t>
            </a:r>
            <a:r>
              <a:rPr lang="en-US" sz="3200" dirty="0" smtClean="0"/>
              <a:t> </a:t>
            </a:r>
            <a:r>
              <a:rPr lang="en-US" sz="3200" dirty="0" err="1" smtClean="0"/>
              <a:t>thứ</a:t>
            </a:r>
            <a:r>
              <a:rPr lang="en-US" sz="3200" dirty="0" smtClean="0"/>
              <a:t> </a:t>
            </a:r>
            <a:r>
              <a:rPr lang="en-US" sz="3200" dirty="0" err="1" smtClean="0"/>
              <a:t>ba</a:t>
            </a:r>
            <a:r>
              <a:rPr lang="en-US" sz="3200" dirty="0" smtClean="0"/>
              <a:t> </a:t>
            </a:r>
            <a:r>
              <a:rPr lang="en-US" sz="3200" dirty="0" err="1" smtClean="0"/>
              <a:t>của</a:t>
            </a:r>
            <a:r>
              <a:rPr lang="en-US" sz="3200" dirty="0" smtClean="0"/>
              <a:t> </a:t>
            </a:r>
            <a:r>
              <a:rPr lang="en-US" sz="3200" dirty="0" err="1" smtClean="0"/>
              <a:t>âm</a:t>
            </a:r>
            <a:endParaRPr lang="en-US" sz="320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PRING_QUIZ_SHAPE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5440" y="1388745"/>
            <a:ext cx="5918200" cy="3327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9" name="ISPRING_QUIZ_SHAPE2"/>
          <p:cNvSpPr txBox="1"/>
          <p:nvPr/>
        </p:nvSpPr>
        <p:spPr>
          <a:xfrm>
            <a:off x="548640" y="30861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10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11" name="ISPRING_QUIZ_SHAPE4"/>
          <p:cNvSpPr txBox="1"/>
          <p:nvPr/>
        </p:nvSpPr>
        <p:spPr>
          <a:xfrm>
            <a:off x="548640" y="82296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dirty="0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 dirty="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83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82" y="-29488"/>
            <a:ext cx="9155482" cy="5172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69001"/>
            <a:ext cx="76200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7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05315806"/>
              </p:ext>
            </p:extLst>
          </p:nvPr>
        </p:nvGraphicFramePr>
        <p:xfrm>
          <a:off x="0" y="-323850"/>
          <a:ext cx="9144000" cy="76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133350"/>
            <a:ext cx="723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 TIÊU BÀI HỌC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4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B47175-957A-4EEE-9E09-F0AA75FA5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68B47175-957A-4EEE-9E09-F0AA75FA5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735968-F704-484B-822C-C2331614B1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8F735968-F704-484B-822C-C2331614B1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FD52040-B779-45D7-8E36-910B883AB8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FFD52040-B779-45D7-8E36-910B883AB8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43B408E-6225-4C32-9D52-BFE427EDBD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D43B408E-6225-4C32-9D52-BFE427EDBD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91A8F9-4F39-47A5-8B10-233E82172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4991A8F9-4F39-47A5-8B10-233E82172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12DAB4-D88E-476A-919E-2F4C391F5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1512DAB4-D88E-476A-919E-2F4C391F5B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3518537"/>
              </p:ext>
            </p:extLst>
          </p:nvPr>
        </p:nvGraphicFramePr>
        <p:xfrm>
          <a:off x="0" y="819150"/>
          <a:ext cx="9144000" cy="4324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800" y="209550"/>
            <a:ext cx="5715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 BÀI HỌC</a:t>
            </a:r>
            <a:endParaRPr lang="en-US" sz="2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1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45EC1D-4F60-480E-9055-884276BE0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3745EC1D-4F60-480E-9055-884276BE0B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2CDE54-D76E-49B6-9BFA-3CB811965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DB2CDE54-D76E-49B6-9BFA-3CB811965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8DFC2B-E2EC-49B8-AF4C-089E73510A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D78DFC2B-E2EC-49B8-AF4C-089E73510A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7F2A18-2A29-47B6-B390-80AF8E90DD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EB7F2A18-2A29-47B6-B390-80AF8E90DD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-19050"/>
            <a:ext cx="8458200" cy="765175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rgbClr val="800000"/>
                </a:solidFill>
              </a:rPr>
              <a:t>I. ÂM. NGUỒN ÂM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895350"/>
            <a:ext cx="8382000" cy="457200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sz="3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6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3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3600" b="1" dirty="0" smtClean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304800" y="1733550"/>
            <a:ext cx="830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Sóng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âm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sóng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cơ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truyền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môi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rắn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lỏng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307214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8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Tần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âm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tần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của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sóng</a:t>
            </a:r>
            <a:r>
              <a:rPr lang="en-SG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SG" sz="2800" b="1" dirty="0" err="1" smtClean="0">
                <a:latin typeface="Arial" pitchFamily="34" charset="0"/>
                <a:cs typeface="Arial" pitchFamily="34" charset="0"/>
              </a:rPr>
              <a:t>âm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6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5440" y="1388745"/>
            <a:ext cx="5918200" cy="3327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4" name="ISPRING_QUIZ_SHAPE2"/>
          <p:cNvSpPr txBox="1"/>
          <p:nvPr/>
        </p:nvSpPr>
        <p:spPr>
          <a:xfrm>
            <a:off x="548640" y="30861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5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6" name="ISPRING_QUIZ_SHAPE4"/>
          <p:cNvSpPr txBox="1"/>
          <p:nvPr/>
        </p:nvSpPr>
        <p:spPr>
          <a:xfrm>
            <a:off x="548640" y="82296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>
              <a:solidFill>
                <a:srgbClr val="343944"/>
              </a:solidFill>
              <a:effectLst/>
              <a:latin typeface="Segoe U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566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PRING_QUIZ_SHAPE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9090" y="1388745"/>
            <a:ext cx="5930900" cy="33274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sp>
        <p:nvSpPr>
          <p:cNvPr id="6" name="ISPRING_QUIZ_SHAPE2"/>
          <p:cNvSpPr txBox="1"/>
          <p:nvPr/>
        </p:nvSpPr>
        <p:spPr>
          <a:xfrm>
            <a:off x="548640" y="308610"/>
            <a:ext cx="8046720" cy="553998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343944"/>
                </a:solidFill>
                <a:effectLst/>
                <a:latin typeface="Segoe UI"/>
              </a:rPr>
              <a:t>   Quiz</a:t>
            </a:r>
            <a:endParaRPr lang="en-US" sz="3000" dirty="0">
              <a:solidFill>
                <a:srgbClr val="343944"/>
              </a:solidFill>
              <a:effectLst/>
              <a:latin typeface="Segoe UI"/>
            </a:endParaRPr>
          </a:p>
        </p:txBody>
      </p:sp>
      <p:pic>
        <p:nvPicPr>
          <p:cNvPr id="7" name="ISPRING_QUIZ_SHAPE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33855" y="379730"/>
            <a:ext cx="406400" cy="406400"/>
          </a:xfrm>
          <a:prstGeom prst="rect">
            <a:avLst/>
          </a:prstGeom>
          <a:effectLst>
            <a:innerShdw>
              <a:scrgbClr r="0" g="0" b="0">
                <a:alpha val="0"/>
              </a:scrgbClr>
            </a:innerShdw>
          </a:effectLst>
        </p:spPr>
      </p:pic>
      <p:sp>
        <p:nvSpPr>
          <p:cNvPr id="8" name="ISPRING_QUIZ_SHAPE4"/>
          <p:cNvSpPr txBox="1"/>
          <p:nvPr/>
        </p:nvSpPr>
        <p:spPr>
          <a:xfrm>
            <a:off x="548640" y="822960"/>
            <a:ext cx="8046720" cy="430887"/>
          </a:xfrm>
          <a:prstGeom prst="rect">
            <a:avLst/>
          </a:prstGeom>
          <a:noFill/>
          <a:effectLst>
            <a:innerShdw>
              <a:scrgbClr r="0" g="0" b="0">
                <a:alpha val="0"/>
              </a:scrgbClr>
            </a:innerShdw>
          </a:effectLst>
        </p:spPr>
        <p:txBody>
          <a:bodyPr vert="horz" rtlCol="0">
            <a:spAutoFit/>
          </a:bodyPr>
          <a:lstStyle/>
          <a:p>
            <a:pPr algn="ctr"/>
            <a:r>
              <a:rPr lang="en-US" sz="2200" dirty="0" smtClean="0">
                <a:solidFill>
                  <a:srgbClr val="343944"/>
                </a:solidFill>
                <a:effectLst/>
                <a:latin typeface="Segoe UI"/>
              </a:rPr>
              <a:t>Click the </a:t>
            </a:r>
            <a:r>
              <a:rPr lang="en-US" sz="2200" b="1" dirty="0" smtClean="0">
                <a:solidFill>
                  <a:srgbClr val="343944"/>
                </a:solidFill>
                <a:effectLst/>
                <a:latin typeface="Segoe UI Semibold"/>
              </a:rPr>
              <a:t>Quiz</a:t>
            </a:r>
            <a:r>
              <a:rPr lang="en-US" sz="2200" dirty="0" smtClean="0">
                <a:solidFill>
                  <a:srgbClr val="343944"/>
                </a:solidFill>
                <a:effectLst/>
                <a:latin typeface="Segoe UI"/>
              </a:rPr>
              <a:t> button to edit this object</a:t>
            </a:r>
            <a:endParaRPr lang="en-US" sz="2200" dirty="0">
              <a:solidFill>
                <a:srgbClr val="343944"/>
              </a:solidFill>
              <a:effectLst/>
              <a:latin typeface="Segoe U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762" y="56564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âm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679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58618573"/>
              </p:ext>
            </p:extLst>
          </p:nvPr>
        </p:nvGraphicFramePr>
        <p:xfrm>
          <a:off x="0" y="0"/>
          <a:ext cx="9144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5906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21B3FFD-1F71-46F1-A0FF-A5B3361A41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A21B3FFD-1F71-46F1-A0FF-A5B3361A41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EB9081-DCF0-4E47-82AB-4DA68EFFB1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graphicEl>
                                              <a:dgm id="{8DEB9081-DCF0-4E47-82AB-4DA68EFFB1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BB3FB08-D39E-4B15-9554-A2E1CC9B7F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6BB3FB08-D39E-4B15-9554-A2E1CC9B7F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F5EFA32-5C99-4552-85BF-D7134A132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2F5EFA32-5C99-4552-85BF-D7134A132E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.3"/>
  <p:tag name="ISPRING_PROJECT_FOLDER_UPDATED" val="1"/>
  <p:tag name="ISPRING_UUID" val="{72F1E44A-0642-4504-B94B-AE78DEB8193E}"/>
  <p:tag name="ISPRING_SCREEN_RECS_UPDATED" val="C:\Users\AD\Desktop\Bài giảng dự thi elearing\SÓNG ÂM\"/>
  <p:tag name="ISPRING_PRESENTER_PHOTO_0" val="jpg|/9j/4gIcSUNDX1BST0ZJTEUAAQEAAAIMbGNtcwIQAABtbnRyUkdCIFhZWiAH3AABABkAAwApADlh&#10;Y3NwQVBQTAAAAAAAAAAAAAAAAAAAAAAAAAAAAAAAAAAA9tYAAQAAAADTLWxjbXMAAAAAAAAAAAAA&#10;AAAAAAAAAAAAAAAAAAAAAAAAAAAAAAAAAAAAAAAAAAAAAAAAAApkZXNjAAAA/AAAAF5jcHJ0AAAB&#10;XAAAAAt3dHB0AAABaAAAABRia3B0AAABfAAAABRyWFlaAAABkAAAABRnWFlaAAABpAAAABRiWFla&#10;AAABuAAAABRyVFJDAAABzAAAAEBnVFJDAAABzAAAAEBiVFJDAAABzAAAAEBkZXNjAAAAAAAAAANj&#10;MgAAAAAAAAAAAAAAAAAAAAAAAAAAAAAAAAAAAAAAAAAAAAAAAAAAAAAAAAAAAAAAAAAAAAAAAAAA&#10;AAAAAAAAAAAAAAAAAAAAAAAAAAAAAAAAAAB0ZXh0AAAAAEZCAABYWVogAAAAAAAA9tYAAQAAAADT&#10;LVhZWiAAAAAAAAADFgAAAzMAAAKkWFlaIAAAAAAAAG+iAAA49QAAA5BYWVogAAAAAAAAYpkAALeF&#10;AAAY2lhZWiAAAAAAAAAkoAAAD4QAALbPY3VydgAAAAAAAAAaAAAAywHJA2MFkghrC/YQPxVRGzQh&#10;8SmQMhg7kkYFUXdd7WtwegWJsZp8rGm/fdPD6TD////gABBKRklGAAEBAAABAAEAAP/tADZQaG90&#10;b3Nob3AgMy4wADhCSU0EBAAAAAAAGRwCZwAUdVd2R25CY3U5a0htcUtXckJ2ZDIA/9sAQwABAQEB&#10;AQEBAQEBAQEBAQEBAQEBAQEBAQEBAQEBAQEBAQEBAQEBAQEBAQEBAQEBAQEBAQEBAQEBAQEBAQEB&#10;AQEB/9sAQwEBAQEBAQEBAQEBAQEBAQEBAQEBAQEBAQEBAQEBAQEBAQEBAQEBAQEBAQEBAQEBAQEB&#10;AQEBAQEBAQEBAQEBAQEB/8IAEQgC+ALuAwEiAAIRAQMRAf/EAB4AAQACAQUBAQAAAAAAAAAAAAAI&#10;CQcBAgMFBgQK/8QAHgEBAAEFAQEBAQAAAAAAAAAAAAgDBAUGBwECCQr/2gAMAwEAAhADEAAAAb94&#10;TTZhNsujVAiYcEN+uR5ka9ttd6fnzY3IwKTxVEDt09vs8qV+rHO8tbqsXS2T1ePytOP2XZ+sxeVo&#10;v9Hep6PD5+kHKlxG7A7NWdmCaemsbdhXJHfNb2nk106O2yHda4Lj5n9Tnl5upKP2/c7t4ibDOQ+0&#10;6Jhbytq0mqN7VjNSV7mfWup7w0ro2zj1x3Us9Pkretj2zTe0GodBB6AABxdD32/y3h3Cq5bTeOc/&#10;nX9tdpFzpXKcRSwrvj3cWv6B+9/PjIbT94uK2wYz9oXSs27Or7bBbN5fG+a11j4VYes312fUqbsX&#10;XycWx6n+e7zX6F/O5/Wfz6/NfX5LM4KkHluJ8rksRVEs06bI4quPWwH469nAdPFUQQTz+mmgJssT&#10;hLksX4jZv2bBqt1cpYtSlhvPfnhNNmE1a3qBEw4ISYu/pAu/jVLjXTXreWdr7F172n2DqdXnbPP9&#10;bUp+w0x90le1y3pHvw+RxkveOA+OsvgLQNlOOL9i1m8TwFH3W5zW7c8HQkzHmMMwtOeQfwp3ypc5&#10;7DBbNWRJ6UmuhdH8p6vXfqu76j4uQB8fxT8/S3lyFsjYp2hz9w9mbikgdRgNuB6AAAAABw+P9rt9&#10;somRitObbpFDmM/0ReH3nnNHmbJ0x82DXOyzjAHEX2u99t+e7tcNmf0K7qJMqYHaLht1YmRdf2Ke&#10;qJPusRsUgNMS9xjshkR5Ds6N13bqtKf32zrz67DX4Pu8qcdEV7tEXXOE4M2b9ki4pXVyli1KWG89&#10;+eE02YTVreoETDghJi7+kC7+NUuOCni4ekincYx4ZSy/6TympXht8+jE5WnX5rp+4+K9Hq9L0NCv&#10;Q36S93sMdlqSPf3A8uJzNXuVJ2b8FssasoZD267tPXdhzsbmQVQAAAAOCFsnqKOk8Z8H6nyHvpIx&#10;Rvu9R03cwq/QYKN8HoAAAAAAAAHgPfn63tt/tDGeL5MMliID4wtK4dk1Onjwd4+3Oa7QD579CfVZ&#10;XBfnz3X4edyGNo0+m7Hqa9Gm3fb9w/dvUbzWvwezGG9ba5T/AHAcq7RrRFe7RFl9ewZs37JFxSur&#10;lLFqUsN5788JpswmrW9QImHBCTF39IF38aZccFI93FI9VLGw2vKw3Wtt3DTehgANNQAAAAAAAABo&#10;24++7KAFd3rfJTCgnp7Dx3aZ3X/0Memw9mGE/wCgnILXKgAAAAAAAAAAAAAAAAAA821fWg1fb3zD&#10;HlwVPtwV9Y6URXu0RZPBYM2b9ki4pXVyli1KWG89+eE02YTVreoETDghJi7+kC7+NMuOCke7ikeq&#10;ljYbXlYbrO27hp3QwAAAAAAAAAAAOGvCwSjPovIcCCUUNQ9W0zqpIuzirNT6RoHUw99AAAAAAAAA&#10;AAAAAAAAA21fWg1fb3y/HlwVPtwV9Y6URXu0RZPBYM2b9ki4pXVyli1KWG89+eE02YTVreoETDgh&#10;Ji7+kC7+NMuOCke7ikeqljYbXlYbrO27hp3QwAAAAAAAAAAAMN0PWs1KSSiNoOrcQA7O7yjSVXPu&#10;oXU69b2MWJp6hVAAAAAAAAAAAAAAAAAA21fWg1fb3y/HlwVPtwV9Y6URXu0RZPBYM2b9ki4pXVyl&#10;i1KWG89+eE02YTVreoETDghJi7+kC7+NMuOCke7ikeqljYbXlYbrO27hp3QwAAAAAAAAAABo8qmg&#10;HK+J8vIH6DbNIA3tXi2ycf53LsY2S4zuOVdwD0AAAAAAAAAAAAAAAABtq+tBq+3vl+PLgqfbgr6x&#10;0oivdoiyeCwZs37JFxSurlLFqUsN5788JpswmrW9QImHBCTF39IF38aZccFI93FI9VLGw2vKw3Wd&#10;t3DTuhgAAAAAAAAAAOLl+JSo4j/mvCUzfz+2jN66AAzFiHZa3/6C8g0W3IRZmVk0aN08PQAAAAAA&#10;AAAAAAAAAG2r60Gr7e+X48uCp9uCvrHSiK92iLJ4LBmzfskXFK6uUsWpSw3nvzwmmzCatb1AiYcE&#10;JMXf0gXfxplxwUj3cUj1UsbDa8rDdZ23cNO6GAAAAAAAAAAA4eZ75RFgaTsZZk/n/wAQz2sAAAMx&#10;Yh2Wt/fNm/8AO7apHGV80HzfTy/swKgAAAAAAAAAAAAAAG2r60Gr7e+X48uCp9uCvrHSiK92iLJ4&#10;LBmzfskXFK6uUsWpSw3nvzwmmzCatb1AiYcEJMXf0gXfxplxwUj3cUj1UsbDa8rDdZ23cNO6GAAA&#10;AAAAAAAADyo6DVoNXssoQaDdubgAAAPp+bk9qTisu/PbkDlfZf0I8kA5u8Ck16AYfZQAAAAAAAAA&#10;AAAANtX1oNX298vx5cFT7cFfWOlEV7tEWTwWDNm/ZIuKV1cpYtSlhvPfnhNNmE1a3qBEw4ISYu/p&#10;Au/jTLjgpHu4pHqpY2G15WG6ztu4ad0MAAAAAAAAAAACNFIn6KaEO/Re8NxbvU9Q4h5Zn3IUee7R&#10;M9PL/JccOywc7KwHm4ntcAPjsI32NatjztlGKO2YeDHVT/xp23QImZv48aSCj9bnLP8AODJPWuiX&#10;a7o7SH4rILkFnlQ99AAAAAAAAAAA21fWg1fb3y/HlwVPtwV9Y6URXu0RZPBYM2b9ki4pXVyli1KW&#10;G89+eE02YTVreoETDghJi7+kC7+NMuOCke7ikeqljYbXlYbrO27hp3QwAAAAAAAAAANvHr4/HVPU&#10;Vc50wdwfdMe+5+LKUb+o8vc9sj5leLlMb8h9Uw8dHs7/AI839Yi4e78lIq6+/wA99bbfMX4NmF88&#10;gOAwkmdjXAU2YWX2ZK/PJY1qnQbB3TdzyvtAe1QAAAAAAAAANtX1oNX298vx5cFT7cFfWOlEV7tE&#10;WTwWDNm/ZIuKV1cpYtSlhvPfnhNNmE1a3qBEw4ISYu/pAu/jTLjgpHu4pHqpY2G15WG6ztu4ad0M&#10;AAAAAAAAADi2cETdIzPvIe9PzQ6kB8e/3Pm+ebBvzH83YczxQa7Zh6AAPL9Ds9X3OE/beG6/X431&#10;dru9ToOT3/hrH4+bz2VPMZmxiBjydUeP0TgJ622Cg/2Pc+L/AKIdsN5jxvlfzDG50AAAAAAAADbV&#10;9aDV9vfL8eXBU+3BX1jpRFe7RFk8FgzZv2SLildXKWLUpYbz354TTZhNWt6gRMOCEmLv6QLv40y4&#10;4KR7uKR6qWNhteVhus7buGndDAAAAAAAAA4fi+uHuk5v4I8/XkmBMhcad9k7m5pd+e+P2LXbUMZb&#10;AAANu7j+WMfI9t1Mtbxycft61TtfabtsWbHTyvq9Pj7wz630/hut1PN9PkLxnSfuOWDrHIf/AKDQ&#10;ExnZ3Vxzy0i9+kLlgZPOKU1+UYrYQAAAAAAANtX1oNX298vx5cFT7cFfWOlEV7tEWTwWDNm/ZIuK&#10;V1cpYtSlhvPfnhNNmE1a3qBEw4ISYu/pAu/jTLjgpHu4pHqpY2G15WG6ztu4ad0MAAAAAAAHmxs8&#10;TjKuLYpfTkX87ZFPtI83gefIAAAADTUY28fnLEneLzb7zx/ncsyZ8eOVZ73vsSZDwb4/c/fry21+&#10;LFeZfkuKngPE56+HbKNZ3irCYA/tX+WH3XY0bST6bgrwnW9jFmZ+oVQAAAAAANtX1oNX298vx5cF&#10;T7cFfWOlEV7tEWTwWDNm/ZIuKV1cpYtSlhvPfnhNNmE1a3qBEw4ISYu/pAu/jTLjgpHu4pHqpY2G&#10;15WG6ztu4ad0MAAAAAAAef8AKXbQtx1AX3RLBOtrf+bTtasp7Wr76fula399Xmco79emjr4n2cJJ&#10;I8gwmTAAHAc/BzeeyH14DoCWd8GRqAO26lZ0/e+zwf2fNqeYPEfJ4y0Zm7jAP3/Hub4MSB892Hks&#10;Fubs+k/bP8oLu5LVN2yRTmhyjUuiAAAAAAAbavrQavt75fjy4Kn24K+sdKIr3aIsngsGbN+yRcUr&#10;q5SxalLDee/PCabMJq1vUCJhwQkxd/SBd/GmXHBSPdxSPVSxsNrysN1nbdw07oYAAAAAeOLdx+X9&#10;tuuqA+GO8lIk7B1PiwegAqO7mBCjfw3p9tPLEaW/4afpxyjkm8gNu7oL+p9+Lvj6yQNwHRLgAAAA&#10;AAPPMC4Fn3Ar9GPzGyhfP+dy+LcaWUeTxHueJSI1FO7D0AAAABtq+tBq+3vl+PLgqfbgr6x0oivd&#10;oiyeCwZs37JFxSurlLFqUsN5788JpswmrW9QImHBCTF39IF38aZccFI93FI9VLGw2vKw3Wdt3DTu&#10;hgAAAAbePk8Ste9p/wC1hjIaLfGOxcFA5shzNsh5F3L88/SXzUl7Hq3iRvXNgPsnbAv1ceOwWkad&#10;H3v4BfqoGPvHgvc4T6PV63cSNvwAAAAAAAOzhVMOPcjopYWvSoqvEmlFHhkfBScvFe//AEDA7eD0&#10;AAAADbV9aDV9vfL8eXBU+3BX1jpRFe7RFk8FgzZv2SLildXKWLUpYbz354TTZhNWt6gRMOCEmLv6&#10;QLv40y44KR7uKR6qWNhteVhus7buGndDAAAA8/g6RPicjgq/4VzUr4kpErrB0PlIDZvee3hSIp0s&#10;9inNTJtJM9ak97530Y7lG4ACaUpK1LJfw+/TX6BCuRemIsuYs6ZceUEibwAAAAAAABjXJXRbdokM&#10;b1qRL6/0i/O+vOy6nu1TVt3ymOX9oD0AAAABtq+tBq+3vl+PLgqfbgr6x0oivdoiyeCwZs37JFxS&#10;urlLFqUsN5788JpswmrW9QImHBCTF39IF38aZccFI93FI9VLGw2vKw3Wdt3DTuhgAAAAcMFJ38OV&#10;1383nyz5gNLiDmwZvXAHNxcny27D30PfAAPqsirXltCWS0vh+Iv6VceGc0Y46VceIbd0ibw4t3re&#10;2qTcKoAAAAB8n1/NWs4/3e1wzT/RT8/6abiKNbo+i81lYI7yqD0AAAABtq+tBq+3vl+PLgqfbgr6&#10;x0oivdoiyeCwZs37JFxSurlLFqUsN5788JpswmrW9QImHBCTF39IF38aZccFI93FI9VLGw2vKw3W&#10;dt3DTuhgAAAAB48TRH+g2vLqPFauRJeIIegAAAAOTIOPvo13PWy8uL8pfza/sK4+Rqud6Dp/btjq&#10;+R3+rVnTdb6vbZ/GC/lyZjGSF1uG03AAAADi5eepRmpEKaNKX6P/AJ2+GuPpvuX6dyiYIjNMMAAA&#10;AADbV9aDV9vfL8eXBU+3BX1jpRFe7RFk8FgzZv2SLildXKWLUpYbz354TTZhNWt6gRMOCEmLv6QL&#10;v40y44KR7uKR6qWNhteVhus7buGndDAAAAAA4fFe21+7L87fkpqwomVAfQZrXA9AAAAASTnHVDZT&#10;+RH6Ce3H5xS8AAA08H71l/rCvT5ywt3+74Bv1cAAHj0vm/vudT6qBnZ/B+y/5B7Lt6UL2dG6RnYR&#10;wlqAAAAABtq+tBq+3vl+PLgqfbgr6x0oivdoiyeCwZs37JFxSurlLFqUsN5788JpswmrW9QImHBC&#10;TF39IF38aZccFI93FI9VLGw2vKw3Wdt3DTuhgAAAAAAQ0p4/Q7QfISKfjB2TgYAAAAAHJn2P/No2&#10;12088X5Ofz5fq/yjmO6g9AA0x1kb5di+sD7u86OUV8GQqADyGWwn0xRee/Sv8ydg7/Hzvr9aSb6u&#10;DSZ7EcQkcD0AAAADbV9aDV9vfL8eXBU+3BX1jpRFe7RFk8FgzZv2SLildXKWLUpYbz354TTZhNWt&#10;6gRMOCEmLv6QLv40y44KR7uKR6qWNhteVhus7buGndDAAAAAAA+eoa3uMO487pPaJbQb2D0AAAAA&#10;B9szoVa8Z6XbT9EDpe/i1+jXtGmsdutB56A016+vUxv5fn4Jb3g25f73cXm8D9c43k6OfX8X6Gfn&#10;hxjrHHwJsW9whm9E6b3KNH6UHoAAAADbV9aDV9vfL8eXBU+3BX1jpRFe7RFk8FgzZv2SLildXKWL&#10;UpYbz354TTZhNWt6gRMOCElrwaO7wYzy746R7uKR6/xLGw2vKw3Wdt3DTuhgAAAAAAadV2uvlKh3&#10;BttFSkuYOaDcOfgAAAatPV/Fx5V3Xw+e/EKltu7fp99peSMkJXdyxS7raz2dVnv4h99sX1hT6rjf&#10;SJWeZjh4nKfOZvjiv5WY+hycxLi/jkJHX7fi27+5cK4xXtgN/p/LTLw+x2j+/wCTSGU+N4p3oegA&#10;AAANtX1oNX298vx5cFT7cFfWOlD97tD2Qw2E9m/ZI6J11cpYtSlhvPfnhNNmE1a3qBEw4IZwuwpI&#10;sx/M6eUtaSbp6V5J6TLGw2vKw3DbTuGndDAAAAAAAA8zRPfzBPpPHKmGuknodh74ABu3bef5+/Z3&#10;M4Cl5HSVfY4/zbu5f2KCEObs+Lc+f/m/+e5Gp3vUa/HeozXbPis9XTLOXLiEh8Xes9Px6nudacBb&#10;UcXd8jRWo27ux8CD0AAB993VeFx/A5N/eOJyMB6AAAAABtq+tBq/3vl+O7f6gLZ/m08pSdZjWPwz&#10;PYs2b9n6QwUurlLFqUsN5788JpswmrW9QImHBDNVhledhv4yfozkitmbcZr+8zbYfXnYZNPQdRqH&#10;QAegAAAAAAOl7p5Souj3elSZKeFnnR0Ll4AGvd9N7S0vbJZwQxmxFSavZDTejAccJpsY2y2s65H2&#10;82OzG4Ub4PUTcGyajX1TiFYrfsknEcPfAAHouhs/1jc5TZr3bIizk5Rb5EPQAAAAAGyr+z6svcea&#10;YmnVE7PECOuK4LH64Nq1PFWzfs/YP88rq5SxalLDee/PCabMJq1vUCJhwQzTYdW7Yz+OH6LfVxcr&#10;8/JVeulTCrL00eWZ+14OaafNtwrfYPQAAAAAANK/bAfmyutfm8+WwqvyWkI+AZ/WAN+UcXyDxGwT&#10;sm5CmbkV5nbxq29APk+tT+AqfQPQMQxCnBBboXJq2+v9R5eT8Owr2gGrWSVjlva289R6SKE1fpGq&#10;b6AAAAAABt4+X4bIib7DFkIumOQh90zjrlsKra/SCI/g9m/Z+uX573Vyli1KWG89+eE02YTVreoE&#10;TDgh0Mk404B4PK79B/0QFnl+GM9vo01cxzmTM/Q09ZKHRZZbPMeonnyXlGYpgAAAAAAAdVWHaV8+&#10;f0383/DaVWlKOHfnxsum75cxDnTrG6yTm3B6cMZJeajWd2D30APAehp48zAuwOvzeeYQIx5mnC0n&#10;If7BlMNv1++eGE2fElvfbdxGCYHONR6AD0AAAAAPHFy7PFYGv30dui6KAnXdgjbuj5fmrk7BrfFi&#10;WOUiv3OgH3ezfs7LF+6uUsWpSw3nvzwmmzCatb1AiYcEPPR7kJHvW5Hb5wwc05R2b9Anc0u2g/kD&#10;JTMLdtjJvH250j7v6bhJqckZc6z75D6tpr2PAAB6AAAAAA2x4kHuusRRZgX9G0Ne5xzqPsQi/kPc&#10;dGzNnvCvruYdbkNlCHPjdf2yxfdWfIrEZqVjrey1bduLTl8P7b+3+eCuI9z0OxDE+BfRZPF9/gz3&#10;vnM9q8Z405m4uw8OxFmCek3OfdMjdLDfrwmSGosM0HoAAAAAaeOH5/OYF4lsfvsK/NrATrw057l9&#10;PN4sq9lXoGXof6v13jftkbHKRvTeJd5s37Njj3dXKWLUpYbz354TTZhNWt6gRMOCHno9yEj3rcjt&#10;Rh+nO96Ja/di046BcnQd6vedrCaXv5u9u7z6/kc8zmbMuw27qTmiTE48QZSmdzTsxvWND0AAAAAA&#10;DzpI6Sg1v8LUTHD9AvTdH5V+fPOlouF9n1Dq+zxZ3OD2DHUrcw4Swew40xBMj7r2x8TirGn05rW4&#10;94is4zdntfp0kVbP6XUt2iVJ3vNnNOufToY3Og9AAAAADxo6bFHPsrlbDGNerhb0z6PnaRt3jdu8&#10;tDTpmCmNAaIXg/0r4V2XXE1eXhW+NsjY5SNzHJ+82b9mxx7urlLFqUsN5788JpswmrW9QImHBDz0&#10;e5CR71uR2ow/TgANMkY4YqvY5MCh/vofdMv95KjpgQZ6vLHuMe+n4Ft+c8qQ8+7vupzMR0ynKzn3&#10;u9/w/b1rX9RdAAAAAAAAeAaaj1x8h5pv2gHoAAAAAAeNOLl+G1fTr4DFPHNjztirEHzxS3/tOr4/&#10;H8N2r2eyH8P5D6bZxDKBvXTn5R7jw2qXvNAvqYAG2RscpG5jk/ebN+zY493Vyli1KWG89+eE02YT&#10;VreoETDgh56PchI963I7UYfpwAAeA9OPkfb0chIsNDytnsiaNfvjFv36AOwouzXGrerg8i1c5s53&#10;nLH/AFECfebVjZkaRw952XWcpa+a9B1jA/UM3QD0DwHoAAAAAAAAAA08bNvF5vB3HrdMSeA5LnpF&#10;+RjV4bjOyyG8BGHCesZGeHWVQ4Z6Zgbd461p/NJXRJP4B6JJvReLlN3xQfAAAADbI2OUjcxyfvNm&#10;/Zsce7q5SxalLDee/PCabMJq1vUCJhwQ89HuQke9bkdqMP04AAAAAAADj5tr4eg9ziZr19KrK9f3&#10;HzHP2uZapJ5uc5r9BOWvzS9lS9/UV6f8t/rb34/T/wDT+ar3l/T/AEP6UQe2vqd1an701z8Wt61i&#10;fZ8+2XK4N9L7seVraXCyhXLx26x7WtD4avxZ4qe859Lgd9J3hrX7vi+X88/h7H7/AEa+T/ON4+wq&#10;fohxRQ11tpWubxXVZsuPif8AiWLuvQ8JlDxnROo4Ddw8jPWIfQAAAAAAADbI2OUjcxyfvNm/Zsce&#10;7q5SxalLDee/PCabMJq1vUCJhwQ89HuQke9bkdqMP04AAAAAAAAAAAAAABx8io49+m6kD0AHgPQH&#10;Hu3Dj5CoCmAAAAAAAAAAAAAAA2yNjlI3Mcn7zZv2bHHu6uUsWpSw3nvzwmmzCatb1AiYcEPPR7kJ&#10;HvW5HajD9OAAAAAAAAAGhqmX6zDXkCE4PMVERtLF8b00MUyI03tHxmtl0HqX35X7Jw9TjK8YZJ42&#10;zDR+4TfJaJgqt7AzWy6v/JWvkUmMaV6WMuKR3sKHsRdZwRFrvMtJn/dOGGs/elx13BxLnMxXAz7n&#10;uvTgMlvkih9wBTd+N7C7SY3p3kEtZzeLqfETXHyZW2AAAAAAAAA2yNjlI3Mcn7zZv2bHHu6uUsWp&#10;Sw3nvzwmmzCatb1AiYcEPPR7kJHvW5HajD9OAAAAAAAAAaaiSVgdM1zOkZeNeB85QAyVH9B1Sdtn&#10;nNDzedfz/wBo1O+wWP6Qvzpfoo/Ova+Z35Pgz9sFvO78/V7VDlj9XoQKlP5zDXcldldM77O5rj8v&#10;cHW7sePtJ/PD+h7889P7kVhyYEfs/jsFSHjtx5i0usipKuJ3N9gwpdH+cn9G11TpNsxjJOajUrym&#10;pCianwhFb/AHEvx9+MkPVTannLLykW5PVqX1u5DbMeFMAAAAAAABtkbHKRuY5P3mzfs2OPd1cpYt&#10;SlhvPfmhLNqF1a3p6a6TDgh56PefcA63IvcMP1EAAAAAAAAADS6yl+QOv3siq685YiuV/wBXVhfw&#10;Gu336AKDnQ17e9al/Hmc/ip32Cuk8BsVlfpRr3GS8Pc2gVheJ8H9+zbhPmDAmSofoRpF835LG/f6&#10;B6KPly9RqXCU2fTH7x8+mv0bdi7r4rx/6fS8vgf9HP54M/3dP47LqnvbfP1nKZtVHcWX1lqCubMK&#10;bPjtLcKlZA29eXNX0gsAm1prmrIAAAAAAAADbI6OsisxyXu9m/XY4+3SypjLJiGs+OeJcs480rij&#10;Lby8U0YB+Xj9IqPGtd/1GH6yAAAAAAAAAADwHoBnf22NrRSbd2SogAAAAAAAAAAB4D0BpY7XLYRg&#10;r3ONRN+MCdcyNf46BgQAAAAAAANJFR1knm+P9pz8H1Z3g94+fsVZUhR+gWuOckdBTyH51/l934Ka&#10;n569bG+TMb8b2L5BgO3AAAADvfHRPUvnzyzvd/vnn3qXnvlne9F9em30Xnnn2d/MUamL27bcfAEi&#10;brPzle71TKZvipM+GGYtNTTJ22r0z488y3bfv0+7vvn58m9B5/36HbHUs4+boVsZNPSV6PnB6AG4&#10;2srdrb1sKPu7KvQ8/t5Nnvs2LPql8G6VmL2qN/Q/BdU8QH17Xi/kep4/j6809T5j2ntd79b3y7t+&#10;o99D0AAB9EkI9yO2LhHN6Dz+Srvl16vs+t7SFv6C6fH9q1uqK4+Tig7MaBvHH6RGFclm/AjVpIAA&#10;AAbZNRn3W/1+ozrPi6WO29UdfZGXn79pP6fXmPo4Ju1FEct84+96ZlGZk3Pz2cw2LyUq6s/o6Rgb&#10;+qSv0C+M5tnvzwPq+XseqaWU1xfo+03MV81cfpu/NT8Or+34m64e6+xf87X6C+GbfWFUl+uGg3Zb&#10;KJ92VBFl+esMSwt9Hm3M2uXbN5W0kcx2LEPbQtdP16+uPMKpsaTl6lOTj5Ooa8PuosnXa+x8px/a&#10;4LRpjTt6RgbjpE/n/u10rL0g/D93w9N1rS76ob9PXO8/+fGJ971EGxWOvsvG8ex46/eZ1WVtkfN6&#10;pWrWzNgvtepyGua/OxbhgL2BuCNNdzw4VfkAAbT12ecT5b2mMqUkV7GcNRs65SIc6wewWqTvzoVk&#10;jEf5se5A6bp3Lo5t23UJcBTqgAAN23d4/TZ13Y+rjhvv5kuaxTf2TVrINnuvEcb2j8yv6Ffz1fpa&#10;6fr2efy1/qD/ACvYm78/x8nH1vWbt7O6m7cI571+X7A0vIhd10uTNl8fq99Yyv6s/wA9V48aeeZv&#10;8+Tdt75pMns5YN9JquUu99z+dP8ARfyzYvzmyhtMr227HVZW8VFXm5iyn3+ZT9Lv5h9UyOGm7KnX&#10;tYxR7n1mtv8AWGN3rPJ3lJKSLM6MVd/oHqNt9ph4ttlUmumvf9Je18UebtmvY+ez8nTEmJHOc9+k&#10;H8xf6kqg9ZyNSfGdt1C3m2upS2vgG7/mTwXnTBfc9K4LcajrccJfVKa6a7Njw9AAD6Pujm32XW9j&#10;ucP9bjajb+eSdkyCI8StB71dFV89anTOOVqbNOSTcPo8dFlzEepSoCx3AAABu27vH6bek73oo677&#10;+arm4fpkToP6Vufj5I67/wDmZvqobkx2bUf0c/lz/T7RVoWcgbx7u27Fqd1Nj+EYrx+3apjz3gLJ&#10;uz6tKqLcLcT4u5/RlK780n6XOYbD+ZfAt1dKHYdVlF6Tz3qrWpDKeMENM3afrj8JV9alH3d/yz2v&#10;VSe/7fqH6j/zR/oUrI5bsVR8oor932jUv1Wx5zfC2Pu80xeB4+SRWg6SNjny0Kv64Ks8wZ64Fuf5&#10;i9fR+XkJpHLp2U/7GvXfLyKNrmOr+vw1W51tnX/UUqLvi5Hs35KPN2A1/d40y3C3OhS/ri+2fmFw&#10;XNeEPZdT0tvq7ssxd5Vfrt3bNjA9AAPX+PzfkdG9sNri5Ja7aBFgMWJobhz7rAHFhzM/BcY784nX&#10;SziXMiAvWx1k5iX63bGQ1mRIAAGkuoja2/1+hz5vz2tLzMtPsh/s2nG/obfnnatkZZxJ3abnh5eW&#10;L0WbsLf2NZoqM+al5bdVN0OuSoZPuJom30Kkuof79crazQtW/O1rreQ/QfT5HPZX+LYvVU7KX163&#10;yG3dtOL+u5qlrdh77u+i01zFlIy1KiHdrl9aB11bfI+/0DVmwZUKmm42vFg89TbVTZtwt1flH+pr&#10;mw91arATC23M0ZQ2a0Ub7T7zTh/42fsrLLEPzh79SyN6dLnj9mVoffazUxpdU/0URKqY5tcvrR66&#10;8da7BaBlrMAAaPOykbj3JO1Rt3ei87OC21myrJGzmhtPUKWQD0BG2kn9H9P/AGiO0MPj+zfIGM8b&#10;Orzpg3U5RbRjtzAAAAAAAAAAAAAPfdrb1sWPZen8+MRSWj3lSj9466KW0R61Pcd1cfHSsoYxp/e1&#10;77yp8EycOTVwF9Wb8MlY8Zyy+FlzyR5AXHwAAAAAAAAAAAA73pM+ZHRfQfTrptUYO5vLgda1HmUf&#10;0Dj0gQegAbMWZU46mP8Azz+It/qKlvCT4sXZR3bRr0WNcm4x1KUWotc6D0AAAAAAAAABpqLEJgQV&#10;sX5XstU10dZFkvx5+diRsXZydCw0p6ev0l/nj1y/8j7XxX3btiP0wVB99alx/aKgMIS3+LbLCY9P&#10;NuFFlH5vTqnscxXYV7FKQLqqKfPvC46ZrYAAAAAAAAAADRle613myY022LuuTPCXL6btmbPe6boo&#10;TX3D4vQ9AAAfFW3ZX8ed1P8AN/xWMV4Sshd8uPci7c1jIxfPI3Fuud98I5eLH9BCnWAAAAAAAAAG&#10;0nRMuCWauf56JF3FMUzvjytGbeLsRbFZ2+RDwtInWchV92HD7DoWAzl9/bwuwl3+mCmjfEXDX179&#10;Bc+fJVKc74XdxC2n7+g+iyf0H6NWPI3/AAQAAAAAAAAA5fujxfd7DKmV5n5j3LXP8J5OXmsuwOc7&#10;GwXi5IpTT5Rh9lAAAAAA+KCRm9UrC6AmBBLaL3H9X4so7N4/oDXu4/JsMbvQe3WzkHwFMCoAAAAB&#10;t2hu2BrvDTaHIDj5AA0sRMLXrx2mZoce4qtwpgAAAAqU9Ngbwbtp9WnZd8Xehew9mbNw7shVwGvq&#10;jH5S1GaZDyeP0jFbGAAB/8QANhAAAAYCAAMFBwQCAgMBAAAAAQIDBAUGAAcRMjYQMDE0QAgSEyAh&#10;MzUUFUFQFhciQhgjJDf/2gAIAQEAAQUCDN19Pj4545/yz659e3hn1z6Z9MH3844HiVJY2FjZFQUK&#10;vOL4013Z3AstNzLjGOjhHGGnIRuLKhVhkCEcxbAAAAZ73ZxDg6lo1mWY2hXo0s1ut0rkpc5+WM0h&#10;piVUgdQTEhkBqiDiwZsGrEnbPz7SDaVx87kW/dvIxlIEsGo4aSCf1JMx2OYuWilIm82CJNCbsWLk&#10;PsqvSRW0mxeF7OPDsMACC8XHuge6/q70H2modyL7RygA807Ntxda9s7cVq1OI4dg/TEySxc4h2f8&#10;uz6Z9c4D2/XPr2cvYHNqTpYcDN19Pj45WIL/ACCUPotQMHR7zibST/j/AKRf5/pF/hdIvxAmjnQ4&#10;nokTYnoZAMR0lHp4jp6EIKOr66niNCraOJViATwkVHo4BSl+X69jqQasyyGwq0xLKbrj0Ml9uzL4&#10;XtkmpAzKAmZU0PqCcemgtPRMeDGvREaUPD5LHYGleYR0nJX+2NG6bRv3gBwwQAQf1mFkizumY1+E&#10;zqSfYC8hpiIMztc5HjD7hmGQxW6YxwDC+Vt+Vs8buyfIPYYhDApExy2K1eAUBagVtbFdW1tQFtOw&#10;pxW0jHqYpoZAcPokS4po50AjpF+Gf6Rf5/pF/gaSfiJdHvBENGqZYYn9lkcDm1J0sOBm6+nx8c1X&#10;1P2cO54dgYI5xAMMomXFZJkiDy8V9jklt6utgkN4HEsjtqwvcd2ideGTby0gaN1zZpEYnSSphitV&#10;wMdjWFi2ZeAF+eVk20SyvtxdWV/pSEBFh6ESgoDuAiXoS2poGQyW0m6TyS19ZY4TElWBmVrn2Ro/&#10;b88zyP3gOR23K06BpdK+9xORZrYB0xziGAOD2cO54dh+XYPUWBzak6WHAzdfT4+Oar6n7DuUEx/V&#10;tc/VNgz9Yzz9Y0w0kyLhpyOLilmh08PdYJPHGyq2hjncFaQxzu6MDHe8noY83DPuMc3+wOhWnJt2&#10;IBKODNqpPPBjdSWJ7kdpADZGaqrzArOuQ7MpEEkgD64IccD51VSok2pdzyjtmT4zuiMAj676Phnh&#10;h26CoPazDPAk9SwEgEjo85ckdUWRhjmrzjMeMogLefnGYtth2JqLLcs83xpvJ0ONt3RI412/WnAo&#10;bHra2EucCfCWaHUws3HGwsiyNn6xpn6xnn6psOfq2uFcIqDh+XYPUWBzak6WHAzdfT4+Oar6nw3L&#10;s2bkm1jJbJwoHs02Yf8AI5zBn5scGXmxAX8wbBPLKYVnLnwsLNK43ps+4xtq6xusa6YsJ8baNdCD&#10;HSkUnjPVtXZ41rcO0AjJqmBSEL3217mEQxUOdZSvp/Fl4dIEWPqTEKbDsGaoOqvDOwearrDvH2k4&#10;0+OdGuy470zYSC51jY24uKhPtRNDTZMFpLkwFZZLAkJguFl5suBPzYD/AJHOYnZptMT2qbMGoJmQ&#10;eTQYfl2D1Fgc2pOlhwM3X0+Pjmq+p8Ny7WDjZ9XU6KsTb/UdYwuq6uABq2rhhNaVYuF17WS4lSYB&#10;LE65EpYnHtEQ+GmGe6UM4YHu5w7OHf2CXQhI2zza87KBlV/OsvLer4dgYOcAwSEHBSRHFY9ktila&#10;h1MUpFfUw2vKubFNZ1Y+G1ZWBw2qawYP9R1nNpVWOriulvzmH5dg9RYHNqTpYcDN19Pj45qvqfDc&#10;u1up9GeS9buS2fEP45/FfV+FMRSoLR/8/wBTvP7ul/zoYfl2D1Fgc2pOlhwM3X0+Pjmq+p8Ny7W6&#10;n0Z5L1Y5ZJckPETckeSlPDP4Zn+C6pD4r+uj/Vbz+5pf86GH5dg9RYHNqTpYcDN19Pj45qvqfDcu&#10;1up9GeS9ZuyeFJD5NKS4OYz+q3n9zS/50MPy7B6iwObUnSw4Gbr6fHxzVfU+G5drdT6M8l6twsCC&#10;WxJk8tYPk1bOHip5NQqhf6nef3NL/nQw/LsHqLA5tSdLDgZuvp8fHNV9T4bl2t1PozyXq7xIFjq6&#10;8XFw6+RsuZm617YUZyD/AKnef3NL/nQw/LsHqLA5tSdLDgZuvp8fHNV9T4bl2t1PozyXq91yP6eM&#10;8R+T3fpq21Hg5Vu4TdJf1G8/uaX/ADoYfl2D1Fgc2pOlhwM3X0+Pjmq+p8Ny7W6n0Z5L1e8nnxHn&#10;8fKQwkNqm6kk2gf1G8/uaX/Ohh+XYPUWBzak6WHAzdfT4+Oar6nw3LtbqfRnkvV7ddfGsv8AHy8M&#10;hZVzCvaTbGtkjf6fef3NL/nQw/LsHqLA5tSdLDgZuvp8fHNV9T4bl2t1PozyXqjj7pdnH9+2j4/M&#10;OVGzuq1I1uwMrCwAf6bef3NL/nQw/LsHqLA5tSdLDgZuvp8fHNV9T4bl2t1PozyXqnP2diCI2n+f&#10;m8cDKXcntZfV2yR9gZf0u8/uaX/Ohh+XYPUWBzak6WHAzdfT4+Oar6nw3LtbqfRnkvVKB7yeySe5&#10;bP57mq2yQrT2p3KPsrQf6Tef3NL/AJ0MPy7B6iwObUnSw4Gbr6fHxzVfU+G5drdT6M8l6vbSApWn&#10;uebOGQ04+hXVH2c1mk01U1C/0W8/uaX/ADoYfl2D1Fgc2pOlhwM3X0+Pjmq+p8Ny7W6n0Z5L1e7W&#10;nwZX+e6DEllkFKXtd1GGhrJGTSP9DvP7ml/zoYfl2D1Fgc2pOlhwM3X0+Pjmq+p8Ny7W6n0Z5L1e&#10;8mPxW4+Hd8eyDskrALVPb7Z5jKQayCfr95/c0v8AnQw/LsHqLA5tSdLDgZuvp8fHNV9T4bl2t1Po&#10;zyXq9oRn6+unIJDiBgz6Zx+v0HE2zhYUq9LLYnTphTC0WXwaHK8DUeYKCtSmCAaEkiioyco5/wAw&#10;EvEo1y9TcGrVdqxUuVBdFwT1u8/uaX/Ohh+XYPUWBzak6WHAzdfT4+Oar6nw3LtbqfRnkvVzDQH0&#10;bZGR4+ZKX3hbQ712LamiUG9bZJClEpgLSPEpCFKXPp2cMkDkSRKUF1XjNl7ryvs3JXNKfppuYp61&#10;EiqiJ6tsqYgz1jYcNYCFMBg9XvP7ml/zoYfl2D1Fgc2pOlhwM3X0+Pjmq+p8Ny7W6n0Z5L1f093Y&#10;9UB7MsYCPZFboJlH9EC5UmiCQAUgfM6aEcYVog3TVbqLLfoxKVV0cSKIJqlkK22cg+hHbEWzt4xU&#10;qG238aeDtMTOoAPqt5/c0v8AnQw/LsHqLA5tSdLDgZuvp8fHNV9T4bl2t1PozyXqRHJKYaRxJe7L&#10;uDOXi7owfUY9kUpO5MHErpw5SOY5zD2qEKcJWsprg5ZLtDxM7IQ7imbeReY2eN3ifqN5/c0v+dDD&#10;8uweosDm1J0sOBm6+nx8c1X1PhuXa3U+jPJeoMYCBY7egyI+kHT9TgOcMZtDrqplAhO6cIkVTWKB&#10;Ve0pRMJiiUz2PQepSsMuwPxOU1P2HK15xWrhFWJsHp95/c0v+dDD8uweosDm1J0sOBm6+nx8c1X1&#10;PhuXa3U+jPJenVUTQJaLgJjKGFQyCQqqKt0UCe8CqzdIEku5eSANxLNDhpf3gOb3jN0BcGCOX980&#10;UUqBTHQUBFN6kq3UTFVIi5JuvHQEwCBoiaewzqi7NazSZTAYPS7z+5pf86GH5dg9RYHNqTpYcDN1&#10;9Pj45qvqfDcu1up9GeS9Mqskgla7WdyJSnVMLdb3mbNcqjtn8dJhHAgbupjh8XsIQTjGMzoDggAg&#10;9jyLFMk6Zi2dorpuyARU5QOWwQB0R+oC2XWar642YDnE1CqEH0m8/uaX/Ohh+XYPUWBzak6WHAzd&#10;fT4+Oar6nw3LtbqfRnkvSnMBQuFpFQUm664sGIIFBFMDe6HHuzDwK/OJ3HZDpgYw9ojwxcETps0A&#10;MvJs/dKkIFO+QQXbWCHO2OP/ACFFdZBXV+wCSSZeHD0e8/uaX/Ohh+XYPUWBzak6WHAzdfT4+Oar&#10;6nw3LtbqfRnkvSCOXOwlaItGqjtVJEiZe+HweR6x1QQUFROOXMZL4EekeWQDDS6fA8yPBsuLxFRm&#10;6Iq2RBIjhEF03DE6KwM1wCRjgMEzGqRzn+I98vGO9f2pCxRXo95/c0v+dDD8uweosDm1J0sOBm6+&#10;nx8c1X1PhuXa3U+jPJeknZMsayUMvLPkUiJk9AqYCEO7Ejn91W91VVRUe2GAQL9O0xANnhh0Ezjb&#10;YBOQZLJnbrj462sx4CbbLAuj6Lef3NL/AJ0MPy7B6iwObUnSw4Gbr6fHxzVfU+G5drdT6M8l6M5w&#10;IS0SRJF7+6xTMDWiKAS2mLEUZ+NWwrhsrnHPr3ahgIR4/UXN8zZ4o3EkyPvIrEWIuqCKf7uPvIv0&#10;FQAxBwfhiW8wn6Vx/wAuCRxTPrCd/eIAPRbz+5pf86GH5dg9RYHNqTpYcDN19Pj45qvqfDcu1up9&#10;GeS9E+kGsejctuolB5YJV0J11j5xNnvDhVlCi0nJJmaJ2CuQY6cZShPDuDCIFDwkjCVv3KTxdEFZ&#10;EFm+AIgKbpcgqPFz5IlF+0eoC0X/AI0pN/Akw8PQ7z+5pf8AOhh+XYPUWBzak6WHAzdfT4+Oar6n&#10;w3LtbqfRnku/4dk9PsoFndtgSVicD4/O0euo9asXQrnCmIqXw+dw6TQK+ei4N6C3RpyhwylPRYTi&#10;bggolMBi8PQbz+5pf86GH5dg9RYHNqTpYcDN19Pj45qvqfDcu1up9GeS9BMSzaHZXq6urNIAHc8O&#10;AlUEhqfbeIgIGD5Xbg6GO3QuDehl0AkINQvBWOUFKRh1hcV2Edgs19BvP7ml/wA6GH5dg9RYHNqT&#10;pYcDN19Pj45qvqfDcu1up9GeS7907QYt9k3tecd+I9oEOoZCrTjlN5GvY8wfKkc5FaVYP3Bv8suu&#10;Bc/n0LURE1gaC0kW48HFDMK1Wrzn4Vi9BvP7ml/zoYfl2D1Fgc2pOlhwM3X0+Pjmq+p8Ny7W6n0Z&#10;5Lvpecj4hDYOylpwxhMc3yalpDd0mnHMUi2aoxk7H2CKWhpL5OH0hZFaMesXZHrTtEeAPDidf0RR&#10;EMuSIiulx+LrLiNWcyAR1+AePoN5/c0v+dDD8uweosDm1J0sOBm6+nx8c1X1PhuXa3U+jPJd2u7B&#10;AJjYsbDBNbsWME5Z5acVERH5QzWS6ClX+o4fgBNpqons3y8eA68lRWR9369njkol7jj0drR+JHoA&#10;IudfJClWr68FvfIxb9Ux7/ef3NL/AJ0MPy7B6iwObUnSw4Gbr6fHxzVfU+G5drdT6M8l3fDjklXo&#10;uVTu+ogQI6aLtVvm1vfhri7K4wLxC47PjI5nIPVpB581WkBj5NMwHT7ZcwGX9HJJfGZsEhUlK4j+&#10;lhtkvQNdKg4Bev8Af7z+5pf86GH5dg9RYHNqTpYcDN19Pj45qvqfDcu1up9GeS70wAYNl67SkG6y&#10;CjdbwH5BwFlCgYwmH50jfDWqr39fE9g8eD4Dgv6NYOKVXjzu7O7MDGLtj39ZYdbrCrWO/wB5/c0v&#10;+dDD8uweosDm1J0sOBm6+nx8c1X1PhuXa3U+jPJd744cgHLtukgxWHvw94M1zJhx7ZVooKggIdnH&#10;OIZwHv1OTVUKK9h2BKBG19ZQVh1OqJ693+8/uaX/ADoYfl2D1Fgc2pOlhwM3X0+Pjmq+p8Ny7W6n&#10;0Z5Lv5yJRmo21Q6kJLd94BWHospRM4Kl7DFAwKR6CuDEE4hEo4WJRAQZIFBzHJnIuidA/eCHvZQ4&#10;dOOi91WL3lBDNOnEYPv95/c0v+dDD8uweosDm1J0sOBm6+nx8c1X1PhuXa3U+jPJeg3PWAWbCAgP&#10;eh/yMioKKlSkAkIvuZVuJyiAgPdpBxVNIpQ9asEspMSeafS92C7/AHn9zS/50MPy7B6iwObUnSw4&#10;Gbr6fHxzVfU+G5drdT6M8l6CwxhJaKnY88dJfx32v5f9K6+nDuOACD+OE51WSyJRDgPcxTM7x3tS&#10;1jw/7Dmqkfh1vv8Aef3NL/nQw/LsHqLA5tSdLDgZuvp8fHNV9T4bl2t1PozyXoB+obmhP0cx/HfM&#10;nB2buAkU5KP7pyUBSV4/E7gge8aanUa+yeO1HjjEy++rr1D4Fa7/AHn9zS/50MPy7B6iwObUnSw4&#10;Gbr6fHxzVfU+G5drdT6M8l6HcEOR9AHD3e/4fWlTwsHSZyHJ3Pjks0AMDuJKSTjkpKRXkF+yLSFa&#10;SrKAIQPf7z+5pf8AOhh+XYPUWBzak6WHAzdfT4+Oar6nw3LtbqfRnkvQzjFOQjJ2PUjZTvhDAOKZ&#10;qZaCOk+YO5WICybxkduPzScqgwSkJBZ+sH/EeyjsxeWRqiCDfv8Aef3NL/nQw/LsHqLA5tSdLDgZ&#10;uvp8fHNV9T4bl2t1PozyXoRDiG5YMWUxx9Aiss1VqtzRXIQxTE7gfoWRdqKqfIIgUstY0GpXTxZ4&#10;r8mlor9VL+PoN5/c0v8AnQw/LsHqLA5tSdLDgZuvp8fHNV9T4bl2t1PozyXoeIZtCBJMwSpRIp34&#10;+JDHSGv3VwwNGTkfJED6/O6WBBJU/vn7B+mPJZqzLKWNd0YxjiceHyAHEdLxAs4r0G8/uaX/ADoY&#10;fl2D1Fgc2pOlhwM3X0+PjmquqMNy7W6n0Z5L0TxErhvf4E8JP+Pee92e98jZ25ani788bZHXOKeA&#10;k8arh7wD8kmQ5kOIBirpBIHdkZIA9szlfFVllDD8v8Q7MX8lWYwIuF9BvP7ml/zoYfl2H1Fgc2pO&#10;lhwM3X0+PjmrBAtnAeIG5drdT6M8l6Pcdb/Xx3EQHugD6pRMiskeNki4ZBdPOAh2eOcBzwH3zYhK&#10;PW+NrfLo43vE+YErjMmx5eJBnjjYUksVxYHq+Ku3KucRHA8eGB9Pm1BXjSUsAAAfx3+8/uaX/Ohi&#10;ggBdgiA2LA5tSdLDgZuvp8fHKEcUpyHfldNzcu1uptGeS9HKM03zC4wZ4Gb7nxFKEkgCjRjUtcVh&#10;oxYHlArT4JfS0a4Gf1jOQuLoKIHzxyOh38mrA6Zk3gRWo660I1p0GzwIpgXN2RpESOoiQZI903RO&#10;6c64rgQcD6Hef3dLfnMnpIGre5mE0xgc2pOlhwM3X0+PjlG/MRcgdk4RXI4Q2t1NozyXox4ZuCpB&#10;IMhASm7hEOLmcIDam1tEUIfBzwxRMqhLnrCMmEJuFfQr2j0J7ZnFeqETX0c8O3cKXFvsEAc0r+O5&#10;1VVTzUoXgmX0O8/u6W/OPnZGiMi7O9cXL8rgc2pOlhwM3X0+PjlG/MDkHLC3NtNQD2TRnkfSP2ab&#10;9tsKrq16ZDx+ePJ8V/cgEkPHkArP5Bzatdbvgq0SlExPy7YT96Fly/r9ZcOHcxkcvIPqRW0a7D+i&#10;3mH/ALNOrAjNTckd4sPhcfymBzak6WHAzdfT4+OUb8xn143iurPc0gQU2vpb9VUbJFSTFWLe/MGV&#10;8nxZe3ACjtEPdR+WxMv1hSABSh8ux0vi12JAXmrDBwN84FFQ2pKQLUnDh6PdaKi7qmV9SMTH64Ph&#10;cfymBzak6WHAzdfT4+OUb8x2HKBy1BNlFrAIGL6QQAc2rRAeIGTOkf5qUiK87L8Frin9C/KomB/n&#10;uyXxa/TjAtRHJfcc/Ly9msqGpNO0G6TZH0RzETLaCMpJ8UAAMHLgHGVwObUnSw4Gbr6fHxypPEGU&#10;qmqRcnYURLkLNiQCHKcPSKpFWJs/XgtxNxKPyB9c1gj8azCUHGxQ8O8shAUhNdh70ZNl+HL/AC/z&#10;QqS6sz+Ki20Sz930I4ssREk3NmcCI9rpyi0Qsb1F7JYHNqTpYcDN19Pj45JmOk31pfiHwhgOHYAi&#10;Aw84ZsKK6LhPx9I5boukNjayM3MqkdE/b/GnEffs9d/+m+fx3kuT4kZr4vwpK3JfCsg9vgIAJ8ou&#10;vH9gcQ0KzhWfoA7HLxFonLzKjw/aqsi3S2RfhdqMREzXA5tSdLDgZuvp8fHJX6tEllG6uvNjguVM&#10;5FidsfKLshj5RB6Xj6McVTTWJf8AVaLoJBg8YL9ul0f/ALKCAq2XvXQfEb1TiheNhoAjaB7Wzddw&#10;rQ9VrPDsY9rHIehHJGXRZlfSKzw3a6XRbo7E2IouYTCZRh5XA5tSdLDgZuvp8fHJXymJmOkeibNW&#10;amZP2sih2t3SjU8ZYE1igYDhx9GP1y2a/irGlaKBL19YQ9ww+GmUv/gr1sGtPkNsRimMthVh3jWW&#10;jnhS+HzKHKQHdlg2QO9m1xuKm3GOVV+vJXnaifwbKGfQRrlKmbAtT9YxkCQpQKHoTnKkEnYSACyy&#10;i5+wckpRpFN7zsh1LKCIiYvMw8pgc2pOlhwM3X0+Pjkr5TsD6DU75JV9auXGJsCIgPZ45xEox04u&#10;1Mzkmzwno/4dsmr5O2aiYSeTtDn4XKFe0ak1JsioOzJT+spEBqNLlxe65s0WLe03erKQW04GUFs6&#10;Rdp9ktPxkOnNbhagYDbFsxmWq3yoFhNew2OLXrVkBNp1xge52ALLIwlLnZs1U061Y4xjGEcn6J9L&#10;tmgSE05dmEeI9n8Wi+RUAjZrlJ2Fx2F5mHlMDm1J0sOBm6+nx8clfKfJHyj2NWqG2UxBhJMpJHh2&#10;orrIDHWP6N3CLggj6RyyavCTurYOWya01LNhf1SdiTJSEswPB7Snoo0Ps+tThJfXsDYUSjdqA4r+&#10;z4aVQte2Ce/G06225dpW6hTEJ7b8ewJL7Cn5Uyjx86Myr8pJHhdPzzwa/qeGigaRzJkX0Th4g1LI&#10;2IT4qqdUe2Umo2JSuO1xWB49dP1e0vMw8pgc2pOlhwM3X0+Pjkr5T5Q4gMFbpaDVrG2Gb3Gcgyep&#10;drZ+5amYWUiuJOEVS+j4hnDji0eycY+ocDIY/wBMQK+ONH+4aHo94r67JFw/ZP8AVEM6XgtawkMt&#10;Znc4iR9ru+TizXSMoYWOj4wgsNY19hjeIjmhQKUA9E4dpIEf2bhjh4u4N2v5VhGp2jbiCGTFjk5p&#10;X5S8zDymBzak6WHAzdfT4+OSvlPnARAYe1TEOpX9womCMskTKpgICGfXGz9dqZlZuONnzZwXjxAf&#10;qAem4AHaJCCIAAek8M4gAOZFs2K9swjiz1dybsMYhQlrVDxKdh3CI5K2OVl1R4j85eZh5TA5tSdL&#10;DgZuvp8fHJXync8MZyL1gpCbWmWAwm1YeQBnNxTwpRAwYi4WQFpZF0hazrVwBFk1P61RdJPHVgao&#10;A7sLpbFVlFhwxgKD2fh2RZvbUUxCZ2hPSIunzp4fuS8zDymBzak6WHAzdfT4+OSvlO84BxYzUnHn&#10;idrzjLIrcTBcI+4wT8qblsuAfQW8k8bi1tJi42nGa+EXSUwOwMH14YPYOHcJJg5nmqGOrOqpjiQe&#10;OMH64q8ZoBJXeAjwlNyNUcldpz7/AB5KyD8wFAO8LzMPKYHNqTpYcDN19Pj45K+U7/gGJOXCBmVw&#10;n2Qxu2pZAY3crJYGOxK68BrNxS4N5JcAbWJwQULMipiMmyUwqpD+vOsRPFpZkli9mRLjmwOlRcyS&#10;2ObBEtwfbIrrMJLczYgSW15lwLy2z70VVlljAUA78vMw8pgc2pOlhwM3X0+Pjkr5T0fAMIdQgoy8&#10;qgLa7z7cWW2JlqDLc6g4y3NFGxltyGNjLa0SfGew41fELXGK4nNR6uEcInDiA5xD0PEM98Aw7tAg&#10;KTUeli9ujUse7EjUMebWiC4+27DFx5uaMAHu518e7VnHWOblPuBVlZNcTGOYeAejLzMPKYHNqTpY&#10;cDN19Pj45K+U9RwDOABgGOGEdOi4SVkiYhaJtDENhWRAW+3LUjjXeNnQxv7Q8+kKHtJyZQS9pRQQ&#10;R9o9qYS+0ZDCP/kTAYHtD1rh/wCQ9Yw/tEV0BJ7RFdHP/IesYb2hq0Af+RMBh/aMhgFX2kGpcV9p&#10;RQAce0nKGBz7QlhVx1vCzr4vtq1LYvf7Evi9lmV8NKSBsFw5NgmOOcAzh6gvMw8pgc2pOlhwM3X0&#10;+Pjkr5T+i4BnAM4d3wDOGcA/oi8zDymBzak6WHAzdfT4+OSvlP6MOI/2BeZh5TA5tSdLDgZuvp8f&#10;HJXynrOPbx7ImJezTqZgZKDXo/7MM1sXX0Yg3h4SQnFpWIfwrjj8vvhnH5OPzcc4/Jxzj6YvMw8p&#10;gc2pOlhwM3X0+Pjkr5T03DiMBqpOVr1d0y2sxpTU8bESFs1inWRg9D/vzB9rKHj5WyaZm4RpCRaM&#10;jIJ+z4c7CzQrODd6ZimbeQ3vOMpaVp+rJiyIN1Y+JGp1B9SH+z3kZa7Sj7PS7thYIR5X5GmUVla8&#10;tUC1gHlP1vMWoJSp1eIcxWognTzUeMVJB9RgdUoyVdr2lkLLknqeNiJK26yRqpofQQzTG2VBlWnt&#10;V0sna2Fv1uyqLir6UJaWElqmMiZKyaYmYaOrOqv3qIgNPsrG4m9RsIB/cdZBWYsB4h6MvMw8pgc2&#10;pOlhwM3X0+Pjkr5T0xfoaWuqitO9mgRFD2hFVErHYrkM3BaKMYaZs9dQNgVwRPQZoWwXaLMI62sY&#10;iM9qldZB/T4Ne4XzarhOo0cyyhlfZ/mVJyB3lWBr1goN4QiYnb2t29pitZJOY+0MIhSwXa1Nm1Ho&#10;bl2o9ca1vjyqStmeJyMyX6GlbootUfZsERj/AGgVVEbTZbl++V7Twj/huzQUNavZxFQIf2gjCNt9&#10;nAwjD70WUSu1KH9XRLtcAbJ+zWIme+0gc6c87uaj+qlDgHoy8zDymBzak6WHAzdfT4+OSvlPTiAc&#10;PZn+x7Q3UIgGaH+lNZV2nWS17zlLFBM44wnlor/81sX57V48HujVUSbG9ooqhqz/ANfZiKfPaaWR&#10;FS5rrN63pjZqE6ysGtkUJrXJ0ybE3aVQ9Rim6btaK0ZJS7a4U0Kqphg+ns2fjvaF6oEA4abEC0+8&#10;3WMZ2DSk21mI32gervZv/EbSk63HW2y7wdvIlZU66vs1ec9pP85wD0peZh5TA5tSdLD2bq6eHxyV&#10;EAaen4CbPZwZrNGHtCslxnCEOqbSjc7On2+Vk6bsg/7RsWo2utuabYteTjCz0W8VGWjbFVolatQl&#10;asqkHZbO7YbJo60JJIPdUNG1AqWzLSvdbBfYZ6WpRMk6hn9B2Izt9WGUUhralPx+yaRP1yTg5DSQ&#10;qNavs5wK9rzgJs9nVos0ifaFZORnypKLG1MgLWo7Sj3KFp9nhms1hPaBYORtHs8tFmcHv1mv/k4A&#10;GAAiPs3sXCBvaOYuV5Phw9KXmYeVwObUnSxuzdZONbHsmAEWnp26x0FWm07aySldjWKabsX67Byh&#10;tq4oJzt2m7ClBbBsteb2C2zFnGBtExXFldw2Vcs1ZpWcNwyDtEzXjm2ZMnVnLrPWAI2RcxTl3syz&#10;vmypxWUgbDJV5Zysd0tDWCVg1nOzZt4Z3tC0Omy66jhXEFjoKtdrW1mnK7GskygwfrxzpLblxQTl&#10;rrNzR2m1bawRkdjWSVxptW2skZm/z843xI4oqMNoWqNSkdl2eVRH4ipxKco+jDI8eLTC8+qCAWrD&#10;2bjSFSrCHA2S/k/5/vB8NEV2rzS23NOtkWqqSiCvog8Y36M8TDitrhH4VYN2bKQFxXFA4KZKhxZj&#10;9DesodFeXd7etUzFNL65MoqqUXUltMgjdXtZNt2owZTeiKHEzEODTEA4uqYl8GAU7LWgDiGckErj&#10;HxfeaKBwU9Zrm8r0iVj7ZVNlQ+ztdvadKB9fW6e18tZJS07ar1KPNJQO2KtYST0I99E3D3lmwe63&#10;/wCsWn8R/Ao/AjeySJ8VjY2/6Sa/lYPeQcl91x3beKkHRRgZnP2GZxxFSDRNvEyDpMYGYDAgZjHE&#10;VINSdjGIk5EyWtrcqWQplijgUKdI3yV13Nt39p2NNvI83D3sKUTCEHLCAwcuAKEURPjdo5dm/YJj&#10;FomSbk7Gkc9fmb65ty5JGmWKNAxVCndxEgyb/KkmosZhSLLIlda7tbRN0zdMztIp+9bmKJTB4w+0&#10;5CDgyNJuzOKtdJylPbjaxtbvG7dd0cYGYz9hmc/YZgAUIdI7aLkHZf2GYxzHvWZe5YF952QOCX/W&#10;oNxdTbUoFb9iwcUtlNBaWfOHEZMnuO+7pd/UrqtbRhJ2Ht/7LW4S37BXsgUzYK1ePViQdhhbSSFr&#10;8Jcr+vY1SEOqfWGkl5YtxkKprKHk9sT7x5rjbDWRdXPT0DaGVpq0lVZHsH6Z7P1QLJSPtD1AGbsB&#10;4hjVcWrjUV9grIQa/CmDduqxDDFEo1ywLV53rK4Q1uhNj7GGZdAAiOsdQvbSpNNqfrGDsG35mQdV&#10;3brxovB1igbAS9oiNZxsSHyU+nydukKpqiu1GNv24kyO2O1J9BxUbBSdipWGkwdYpDz6PcKUTG0R&#10;Sk0q7uOsjX7R2QM0pAvdQWWOukcpCQiSe0Nkpx82+cC+dVK/r1bG9lglqZdbqpaXHcwpPfd8OAf9&#10;NSMv1tmIHul7d2R4pTGBzT6Xur92nz6u6S3F0Ob7zf7+oehtqdHreY0hR/8AI5kiKLFnvGwqS9qx&#10;uuo1calsH73VNyUhvYa+5QO1c41QO6dairycBVdn1tOwVmQZqR7/ALNOGEtwZ2aNXkHrNCQa7l1q&#10;vWpD+NDiIRM3+Y1dUVLbYoqKaQzH2hrIo+mg+gD9c1ndXlSnPaGfoSMGHayaKP3WqaO2q8FvKwjD&#10;VYxhOfI6QcxbthdEbXq9557KnFKTM9Xo5GJit/1T91heAl7B8PZl5ZH6MtlfW44bliRH/Uin3e5r&#10;yPE3H65oyP8A/b8m64r9VD+Jv4sCPvI92nz6w6S24isvSTwE98VCBngcanRWQpO0+kHY8FdExCcd&#10;V5lQUY22Ohez+Gz2bHYqxjhJNdHZsYEbac1RX/3ufruyQG/nKVZPeVVGDsPZp/q/Y1ke1jZNEurK&#10;3xVigGdijNjUd7UJjRH4qc/L+zdDgi0dH+E22k6F1duwBEppGxycoy7dNRYSV1bkBJD2mXg/ADw7&#10;I6wScW0OYTnH6BpuGIyZ6f2CNmVnY1OVirxCKQNkwfD2ZOSR8lsnrDDcsT/+Rqfd7mER9xr/ABw4&#10;jp6N/S135LrHhIwLhIWy/wDEgj8VooX3VO6T59X9JXeZTgK+bfESCie9okytKl052v7U6Pdfe1IY&#10;DVKx8RhpgBCVw2ezQA/BHw3aYhrcAcTUpqnTNfw88o0sdNm05+v7zqoTtbVIKKuaf6v3l1lra8va&#10;fM12fZWGM2FSmVwh9XVx7Wgm/wAx7P5if4vJAIx+wwEtwIUTmb0i0O0/9fXHP9e3PJODk4gez2fj&#10;AFvDw9pkBBwHh8jNud27ujtOla/1XZDwNpauU3bf2iqgBBAeID4ezJySPktk9YYblif/AMjU+73C&#10;BROs0ICbb/rHNzPH9aYEj4j5HSILttgRIxdkzhxyUQFFz3SfPq/pHcPQxwD4zcA/Uaj6E2p0e5D3&#10;lvZ/sCUhX5dIVo+5NBZWLDZ7NzIUYqSepRzO+yn7tZarEqTc5cC0wkX/AIzrAM1lLVpFs/ZpyDTZ&#10;MApX7Nmn+r95dZZpzZa9akWL1CQaz8e0Sj5r8t7N04QwLEBRLbsedldimEhqps6yxr6EcFkIzb1p&#10;WqtenbRLWNXB8NTy4Q1yaLFXbe0tHGUjA8Ozj2aZrYTdkvX+AWOQQgNYt1qNMxMjE7BgCWCtTDBS&#10;MlB8PZmOGSAcWWywEtyxTlZD+l1Cf6q9xCoCs54cOzV0OMjZEie4n8u7oPgHZPNfeJ3SQ/8At1gA&#10;hUdwgI0Yw8VkB/8Ao1KAlo20wEaesPFxqy6qVCdipRnPRu+qstE2PI5opIv9ZV4K/V947Iax8aqc&#10;Tn0TXwKnd5pabsXE+awsC8HamDkrxn7Q1Q/VsfAdNgJrhvYhyXLAESm0htMSKT5yKwk1+XotoXqs&#10;5VbMytEZ7RFOWUMA5G/kKiAhAe0T012orKIK6Y2O1n4zZFXC1V2binUG/wDeDGDJ1JLs9bRtarDs&#10;UzPKew/wbXLx2o7diY4h7PdoUjpoQA2b6qIw82H1DQlmQhbB9HCO9K45irZxDhCxLmckNovEa3Se&#10;48Rgm/wm/ZpSBFFh812hiS8E+aHZOP8Aq7R+Mg4SFFXuB8KLE0g4Rm2aHFMpfalBmmN5hqMi3o0T&#10;RjJRe16HEs5Xa9Dl2F5iaQkH1Adf7amagotfKFsSKe6irpnFUq2vaQa87+T+BJyjyXd1JnDPJKGu&#10;+uIaDu8RSCk+vCjxVFSKy3BSGTSZ2nQJtjbouqJTNAW1pUVr5K6xueTzWPZyONnS7NfX+1WsxV5g&#10;wGlcouyJmmuI7b1OuEbOasp0g4hNX1WNevdx0uvs9n7aPdEfkhpp9BvKT7QDNVGdZ61vRT6i14go&#10;4sOuaElcLxK211rplUjuJ6665m4K4xVbj1mpUzuKClrytO/900vLnd9c3CNsDWPaSDV0uzca63yR&#10;q3mpXX99ZO9Sa7IdSw6918laLI9s0j3DJAV3CSQJJf8ASJYKSL6rxpIuI+Y5SnJtmvGipr+OOTzP&#10;h3XvHDPeUz3lMExxwDHDPeUz3lM9449pTKEwshIFA7h4fPEcARDPeUwTKD2AZQM95TPeUwTHHPeU&#10;z3lMERHtKdYmCIiPYUxyiR7IEw7yQPgmUNnD5vqGFdPSYZ/IGATHMOAY4Z7ymCImz+feUz3lM95T&#10;BER7PDCOHhMM/kDAJjm7n+YFj7pf5/jTdbF5IlACh8+ya4Scg3SCjZYMXRBZN63Fqt/QiPAKrriS&#10;tcbJRzqKd/OikdZRrpSxOId21XZuPXR7QXK6SYJkHI9mpIOaLX0oKE7g5CnLtipDESWccl2IOiGK&#10;JR9YwrM3JEXpdkbpsq/KyJj0a0EK6arNFafb5ysvtjSraXS7GEc6kVnFLsrdIxRKZlVpyRSfMHMc&#10;rQ0BGWWt92/dtlEO7k2jRZ4qSjWg5ZCAk4svqkyCqeLYg0R4545qCoHeOwKBS9x/Nqr6FhjJ6GXh&#10;pP8AkfrkzG8cEBAfVD9c0DNSBrFv+WexUJq+fk0LNtJ4vHVNy8dP1dS14Z+1b9pCRIoOyuS72Fl6&#10;y+j7LX9ya0XrUjqu0zCDdNnJ3W4yMDB6vpq98sp5KoM4naFMtMLIUOy6ydrSFS2hOSbyy+pKAmGH&#10;jAIGD41evuJ6Ur0KlCRnd7So5Jdksio2Ww4AYstEiURASj6r2f8Aq/dkVGSUbSKtWm9g3CHCmlAR&#10;LW5D/BYNL4F+oNhjlImYxn+QkLa9qj1k7hdm1ZCjvahMaNaIr3n2kFzkqw/XPZqXOLb2lGyaclqP&#10;orYvVnqClExomJ93A4FKH1Fk0Wfuda0xOvRnh3hykOG0de+8BiikYPqIh72SMMCmKoKIG9ToDq32&#10;jjKFiNbqrjadv8f8Mq8eeUmbTaoFmGmr7GyxfaDqgx8xjP8AIbIAf0eqthuqjK2h3HTVL1fZE6/f&#10;t6MRnaSYBA3s8x4x8Bveyozlm1Jx/wAK2L1b6dFuouZhDkQD6AA/8RSRVVV1fr39IQoAAd5/CqKa&#10;6WydaHKdYiianHPHHLFB0V5CKJCdJQg+mHw11da9S1Lrtyu3ONpc/Xa9JT284GfjqlaajW3tzlIm&#10;aktc3KDpbi5blr1uiXApitXl4xrIXC51WxxxuaobPXi4BwuJn9T3IuzjlW9GXeT+4CIQ7B01UkIH&#10;e0HX4y7zlesDz0qaKipmcIoYWzVJsGeGIILOFdb60+FiaZEi9+qkmsnfdWoyGSEa8jl+1diguDiA&#10;IOKxDpITtVy4JVAz65wHP+WfX0HDOBc4Z7gZwDAAAzhnAvbwD5A4e9BXKnN6McQFTOBc4d99c/5Z&#10;wHOBsKVQRK0XMKUK6VxCAIXEGSKIdnjkVDv5ZzRNYt4gCEKmXuP/xABYEQAAAwQDCQkMBQgJBAMA&#10;AAABAwQAAgUGBxETFCExNkFRcXTBEBIkMDRhgdHwFSAjMjM1RFR1kaGxCCJkwuEXJUBFUoSU8RZC&#10;U1ViZXKCkkOksrRQotT/2gAIAQMBAT8BpExLjOo7kEkmYY8nuqGILqThlb8mc5f3N2vN+Tecv7nX&#10;M5RnOb/6nHp6Gcolnd/9T/8AeJGIoZm43ypCFLpFiKC46/5VSh+LJaBPWox/BfiySg6WiKrpULlb&#10;JKNJRQeSh9enowslg8MSclh6FNz3IFbGGklF2hrzoaRqaITxLEN5XGEFeYBrForThCCKy4YlWqxy&#10;Xu15jJ4pLmo0SoSmeSJR9SRCA9KwWh1Dsyxs265liFy56+FrfwaAUYStA/Clp7rU/tLc7FuFll2R&#10;dVWZlywmHpj1ao+5UyUKxEc1TStHlM1LohEiAuWGJBuFD9u+2d8+WWaXZGEXsFWdo/RbK8b8Jc9x&#10;qf2kTLqIJkgZoqpaX3VV+5rQBk8/UjyqaBUaSvK0oeuoR/8AcytC6cIKo8FEkC1GOfJk+DQ+dZZi&#10;RfBowgv5BGodGlizSTS7Qp514M4CAsqg8MXhwqHoVWlIFfvZdRjKK/ykPubRs6mVUHS2fyZQuSsq&#10;oE9VjH8b+DHUFzA55NehH3sfQ1N5XkiESrpqZ+iad3P1aH8Ym62foznNz9Tj2qb8m85f3Oub8mc5&#10;f3P2vNG5NmCXU5CmLIBSp1WAWL8ftnBpOxOg/s9HsakTEuM6juUGYtKdf2MYYUX5UQd0tbF+tOVf&#10;6g5mtiPWnfeHWz8RRF+UVuf8nWfjcKc8otQB/uBj50llP5SMw/8AjAZXSrJib9YXVqX82VU4y2Ry&#10;ZOuVaWU05KzeQQURzYRvsZPNKEbMs0aV5IA4LiRD8RH4ixciUmR4bSIqnkiYcNa0Q+DQ6g0jykZi&#10;Iq9Srr+LQejeVYR4QuH3Uozrr4/Jk6YhOXZkJ3Uof4QDZumGAUAiN4AC+OYGpQn02Nrwl+EqBCGp&#10;nt6uqHlz1YNJcMLhUtQ1OWGFCAjpGpg4hSjIUF2atM6rD/EAC0VozlKLeEMh9yH50N6/7miNBjjn&#10;hIPGBS8yyvYxkj0oQHzcqeVpg9SWiPwFip8pMghlnEUrysA9dRD8wZNTqeVy+DPB0CGmpklOEtKO&#10;Up1yVkdKsmKP1hcuu3trEzjLKjycZh/8YHMzkbhT/k4kg6Hg62ciCIzyasv/AJA1sn9bd97vW1sX&#10;605/yd5mKfKM8kIDzhV82p38xw/XdgMX4/bODSdidB/Z6PY1ImJcZ1HcoMxZU6/sams85PLiYwlQ&#10;8lG7qvqiNY+5oJIM4x+Gp1yaJv3Mq+3DXk52/JFOv96D/HrOtnKGJpM8rG0f/JazlB0WM8rG3veP&#10;WxNBKH0qNLlP7p+LJaEZWK8qoXKfhmZHRZJiT9XXVrl/YDI5bgSHkUMQJv3INrFlEl+TddDQAd/S&#10;zOYQKGdzEqj85rMgZEY3ve0NG1iKQTcL0QQ189b1/wDFkLm8RpeZx33CAca+SSb5VOA6XQFlUsQJ&#10;dy2GQ9RpRO7GV0Wyao/V1y6le2Cyqg6WlHJlC9L252PoGTByaNLQ/dWfoOirnko0PvHrZ+hiaS/J&#10;RtH/AMlvM35Ip2/vNH/HrWj0izrLsNPiSmJvXMl+3PC1DhhymUSDTlAvDdyzCNY+9qd/McP13Y6x&#10;fj9s4NJ2J0H9no9jUiYlxnUdygzFlTr+xqccWk2v7AajDEyD6OOVqykSRSrN8gldER6AacY+bMUd&#10;UrTRvViCLRWyIyzVJjRyLnRH3utBzy1ULhykv0lAj+QV7f0WlrE5Rp6moVxNTe0Fv3Wp38xw/Xdj&#10;rF+P2zg0nYnQf2ej2NSJiXGdR3KDMWVOv7GpxxaTa/sBqMMTIPo6uOpgjncuW7iLPqURXgfRn/Hd&#10;omjndiViEz/KYVwIb9+q9UP4/otLWJ6jT1NQriYm9oLfutTv5jh+u7HWL8ftnBpOxOg/s9HsakTE&#10;uM6juUGYsqdf2NTji0m1/YDUYYmQfR1cdTbFDFcwkIvR0iLB/i7dO7RXNAy9MCco0+qGxQQRrq8g&#10;/wBUea/Vf52LMKMKtSr4VXh/RKWsT1GnqahXExN7QW/danfzHD9d2OsX4/bODSdidB/Z6PY1ImJc&#10;Z1HcoMxZU6/sanHFpNr+wGowxMg+jq40WpCVXVN0YMzLhDdLMEsQELwgNYDmEGomnoqMoQhC4+qI&#10;pAvb700Obn/RKWsT1GnqahXExN7QW/danfzHD9d2OsX4/bODSdidB/Z6PY1ImJcZ1HcoMxZU6/sa&#10;nHFpNr+wGowxMg+jq40zyQ9LTU/aTDGTPt63/wBvvEC5TDlSdUlPFMpSiAhVerqHa0gz8hmhAmTq&#10;FAJYqmDhqIb2+zVZwHm/Q6WsT1GnqahXExN7QW/danfzHD9d2OsX4/bODSdidB/Z6PY1ImJcZ1Hc&#10;oMxZU6/sanHFpNr+wGowxMg+jq40cA6Babi7CZo0X/mC3596hXqoepIVJTxSqUw4QEQrqz562kKl&#10;VDGik8Ni43LE3bwPDgWMA2t8L4c36DS1ieo09TUK4mJvaC37rU7+Y4frux1i/H7ZwaTsToP7PR7G&#10;pExLjOo7lBmLKnX9jU44tJtf2A1GGJkH0dXHUpJLjm+IDVyq/g+P498WYaUIGlVgIYBDCDSbS3E4&#10;IKdLGBuuGheEcK0MAV15mgM1QeYi7SHKQUDmGoB/QKWsT1GnqahXExN7QW/danfzHD9d2OsX4/bO&#10;DSdidB/Z6PY1ImJcZ1HcoMxZU6/sanHFpNr+wGowxMg+jq46neFWa2Hxcv0rgQjzg0NgkVjBgEQ2&#10;GxBaowVIkIvB0iDSx9GakmPFpzlCDuQmzrsP8JhaG/Q6TuFgMcmi/mQo9F5iPopSInL8IpXquf3M&#10;/wDRXo/fwKIgHYGO+iHLR5tomj8dTJ83BP8A8zTL9ESOpij1UvxhCsAMCBby7oqZXJNJEkqT1B8H&#10;j8MuQeXOIllxDVzgFVTSlTQaVYI5lT8wrxrDmrEGhsXh8YT3SgVArI5hCsOOpaxPUaepqFcTE3tB&#10;b91qd/McP13Y6xfj9s4NJ2J0H9no9jUiYlxnUdygzFlTr+xqccWk2v7AajDEyD6OrjU6Q5YaCdMn&#10;FUoHJUx1CSKaUyVPNV9O7UuuFHh/3C0EkyWJOQp08EgsPTDnEPrM+Ya/zaO8tB7fyZy1Y1MQcVYr&#10;EwLEw4d8AD7wFqQfo5ybOBShTD0/ciKYXF6G8hryXYkD5tMsi0j0OLroDfijAeXod8KBaADlAMF7&#10;8Gk+l+GRm50kX4HE8AjgRD+LFmlGlAaSICA4BDjKWsT1GnqahXExN7QW/danfzHD9d2OsX4/bODS&#10;didB/Z6PY1ImJcZ1HcoMxZU6/sanHFpNr+wGowxMg+jq4yBwRdHlNzpyBqyvZKmgEsoYCV9R0Lqy&#10;rhq6Wcf39/4sedbm6O93hjOOGltv+3YWtN/1Ay+HQ+MpVCGJpgWJlQVXCuABq/0tTV9HVXLoqJlk&#10;wi6oZfeXQ8K7tQZRqDM0lUnRSWTiEsQEVUNr3og9XvkWf3NBI5DZgRELoaoBSQOEMvTxdLWJ6jT1&#10;NQriYm9oLfutTv5jh+u7HWL8ftnBpOxOg/s9HsakTEuM6juUGYsqdf2NTji0m1/YDUYYmQfR1cXA&#10;IAqj64E5AcGC+teqwBey56mhsOQwBFc6bDny+9n1rW5lnZ9852+DGP2bPv79nH23+/YQJVEiScFY&#10;DeeAcoZa2+kJQc5DRUTlKSauGiP5whweh5RV3s7SnNkTlVenUJ1L1y77hyEa6qq8zS5H0MyQ1PEU&#10;R+QN8GYecOKpaxPUaepqFcTE3tBb91qd/McP13Y6xfj9s4NJ2J0H9no9jUiYlxnUdygzFlTr+xqc&#10;cWk2v7AajDEyD6OrikiU1YcQmThWeqEABoHCyoDDE6crlQ8vYTO3YOIIfMazMM8o1zls+5Zls++z&#10;j9mykpKtIUpFaYFaVYFQgNQhfBqcqOzZEm5QKdPVCos8K5A9kdERvo+jM1GE3my9HExBh/5tVjUt&#10;AcACOCrQLFmgaWBoYHg3wc4cTS1ieo09TUK4mJvaC37rU7+Y4frux1i/H7ZwaTsToP7PR7GpExLj&#10;Oo7lBmLKnX9jU44tJtf2A1GGJkH0dXEmGlElWxwgDoXxEcDfl3lKUVKgxMnGLRN3kPqQDpZd9LmY&#10;FHJ5fQpf3xkv0tZlLM4TAEClNpvtKf0pJQjBidNG062EqhvV+g9LQmNQuMJSFULVoVqZT6k9XVlv&#10;/j3pfb4tvN5uvs+Wzjn9o1g1LdHBM/yqpQVfnNE6K6H57sAMGgczL0iqExBQgUkXMrRrxAQzC6NW&#10;wBajSOd25WTHmjwhINwvdFVXE0tYnqNPU1CuJib2gt+61O/mOH67sdYvx+2cGk7E6D+z0exqRMS4&#10;zqO5QZiyp1/Y1OOLSbX9gNRhiZB9HVxChQUmJUHKRB1MmCsRHM1IlJSqOqlENhKgUkMS1heG+uyN&#10;hw95R9ShMtH8TTqIepeVQwHgu6HiI3GsDLoyNR9PcDn6Dp4tClAV70Lvh+VCsvVho7xxzifpOSqX&#10;AZ97okprlTRdDdulbXfaguJGAmjCEcnDmIOLUFEHl6OIpaxPUaepqFcTE3tBb91qd/McP13Y6xfj&#10;9s4NJ2J0H9no9jUiYlxnUdygzFlTr+xqccWk2v7AajDEyD6Orv1CglMUJypQCROAYREA7dDUnUl9&#10;1hGCQNQIQ0Ly5c76bzaA3ZPohNj8NJiURU3InVO1oc+lp6o+WyaYQ/bXUlU3ruzDmHdodpDVyHNS&#10;U+6B7lrHgRL0OSoRAN978vQyNWUuSJViU+tMrdB4Mt4QAb3y3C3OK+llLPdCTEEcLT1qoSuvj9hV&#10;9TUFv/nuIl50HU0qLrociKbKkiCwPjxFLWJ6jT1NQriYm9oLfutTv5jh+u7HWL8ftnBpOxOg/s9H&#10;sakTEuM6juUGYsqdf2NTji0m1/YDUYYmQfR1d9GCY4eT+Z16FMpyXcjrDJlakBVPpCoU0xqXrmyX&#10;DWCHsO6A1C1H86QKIwKHJnlSBGqSIXUdwiNV8AD59bUzTZDF6VNBECgFR4cMWiGAKg8UB3cF/pb6&#10;NU4PzFJHc5UoriUI4Hf9Sq4INXvvsDF+U4qkuBFzJJUwwozCohy0Q5qgrCrY1B6AwmKxtR6nWh9w&#10;/g1H8Vt5qnFN9vrDoG5eIpaxPUaepqFcTE3tBb91qd/McP13Y6xfj9s4NJ2J0H9no9jUiYlxnUdy&#10;gzFlTr+xqccWk2v7AajDEyD6Orv5il9DMSA9EsIARq+qPO0zwBRLkXUQ5QGUd7/pybrpjxfiiIc4&#10;DUwiI3xERHOOHvPozTV3EnzuapPqSxZFcQB9tvb3pyMGToZzyvFLy7VCsKzlvh/9WlOHFy1C5uiR&#10;oXLXEIiIfugjV7/i1D68xROESUv+mC8Pxrr4ilrE9Rp6moVxMTe0Fv3Wp38xw/XdjrF+P2zg0nYn&#10;Qf2ej2NSJiXGdR3KDMWVOv7GpxxaTa/sBqMMTIPo6uIpilUuLQfuunT8MhfjCGVHlr2NV38vRUyB&#10;x2GRQsfDo4giXdACAj82lqLlR+BQyNp75EUh6JZoGoKw+G5vzG35rWrOP2nfKQrJHMIDW1OccJgq&#10;NVAEQ8JVxB4XtTGvDpahV0z+lf7jxFLWJ6jT1NQriYm9oLfutTv5jh+u7HWL8ftnBpOxOg/s9Hsa&#10;kTEuM6juUGYsqdf2NTji0m1/YDUYYmQfR1cQrTFrSFCU2+QqdF334WmmFmQWOxGHP4Ey4atFdfEf&#10;RZn4uIQg+UF6jhUL4ZDwHKizB1B3rj9mzj9p3s6TMilWXYjG1qi5SE0PEHQ/aeyAGcRacJmUzVHV&#10;UWUV1KXhqrzV3moLItJhUmZkPu4ilrE9Rp6moVxMTe0Fv3Wp38xw/XdjrF+P2zg0nYnQf2ej2NSJ&#10;iXGdR3KDMWVOv7GpxxaTa/sBqMMTIPo6uJpwgYp4kni5YcHV4RDPxEmzSulCYYdHIeeIHpRDfZhd&#10;yhztI06QmeZeTRqGqAEVDrvdAKwrQragrCrJfwZO9cf3jOP2m7Go9C5fhiiJxhSCWGpQrwhW9oam&#10;6mdfSPExQoRFJLMLHeoEIen/AGxZn5q8+5QOiMs4uuHmQ1+4eIpaxPUaepqFcTE3tBb91qd/McP1&#10;3Y6xfj9s4NJ2J0H9no9jUiYlxnUdygzFlTr+xqccWk2v7AajDEyD6OriaTIB3ellSWXylHw5F8Kw&#10;YwsSxqHDWIDp4ijqkyOUdxMFkOUPijUCHdCHehrQvZMj1Xxaj6mKUJ7Sp7lVOo4nlQLnguuu9XVf&#10;qqzNhwX+8cYRAArGoAzjg97UgU4SXIZSgs9U7FonkQIRAQryV1fFqS6XpppEXPXYpFJCq+Aw5ENS&#10;Or/FnHdoqhXcyUYfacoWcOHiKWsT1GnqahXExN7QW/danfzHD9d2Axfj9s4NJ2J0H9no9jUiYlxn&#10;UdygzFlRr2wGpxxaTa/sBqMMTIPo6uJMLAwoSjcAhV0NSLLpkuzIpIcvJVYiuRaB75OnOO8inFVo&#10;ARq9zGJjyvKpn3egdxKsVoTrdKpfSKQqvuCIDkaUvpGT5LVzlKVHdZKGRcOS9laB/S1gaiwLjkAX&#10;JM9w8M+DJPpG0crCrQDYkl/cR6mV/SWo2h4+FURBUOa4r+ir5NG/pgQMguzgcvrlevcDacPpGUgz&#10;Vbpyoh3Ihj1dSFBevafmylSeqNtj1DypQOF54RH4juyxCzI1HYciLC8pXBXorAfcyNMWjSpkpd4h&#10;K6Ae78eIpaxPUaepqFcTU3tBZ91qd3PzFDx+3fMAYvx+2cGk7E6D+z0exqRMS4zqO59HeCd16O4g&#10;8VylKvEQanUswqWyCzAwL7/MINRhibB9HFUvysMaggL06fhcKv1/YsvOwhV3hTlqcDucQ+N5qNJT&#10;SQaMr3XTgV/m5E99YAvXYFYsqgkKVF2amGw9TpRO7AaOURytFyj7lI7lKslxYK9Hzab5Bi8qmjdA&#10;CqSZFwYNDSXRbEpl3qlVWlhufAI6Gg9GMpQereQ+6lGddwv+TEwuHJws06OHp9DgdTT7KyVdG5oU&#10;AcCVRCkCNcDuQeaph9/e0JSvZFnzCqI5RwNBXkzjzaeJpaxPUaepqEXDVEqkFFXxFfUAabzfSSg4&#10;QiR5fc9IVL+HXsmQAZzx+na0nYnQf2ej2NSJiXGdR3PonYkRDX+pvpESEujstnroIRdKhIN3LkIY&#10;ar18NF+81GhTxUow4k0BB4K6wzDevcUaWWcUJJ18HgF14NLUlyebLcYUnFp/zYrGtEOavvIa5aRB&#10;KXnMd+YNKRf54jhuZ1Ah0b13ZuzPCiYvBj0xxADfAfiFYtD0hSJImSprxCZ0Aq0BuZWm0i0mKYC/&#10;W5fWj/BglFnsI6R+feSXLKmaYwmRlAIpQeAVw5gBobDk0KQpkCUmpOlAADr5+JpUKOOlI8kl0XlL&#10;zwb10Aw38HTgagCj5RLUqp1UaIuaIrOHghH0Ovrzc7fS1xTg3tDYDF+P2zg0nYnQf2ej2NSJiXGd&#10;R3PonGFvyVECsvdDOxhRRoCUaFdYVCH7QZudo9JhRBd1QhOCYMIoQ+IhUz5Yucw5uKmeXUUzQ0+H&#10;KQv1fVHLXkaZpdXSzE1CJSRUH9URzZN2WCbeOQwv7eh/8gFpOL3z8fUf54r+FW6+5ad5NzlnNiEf&#10;W5fjaL/s+3OywuyVqS8zzwe4d2EwldG1xCFCQKlQpEK/8POOappIk9NKMLIILdrWKQ4esqv14aq8&#10;mbiXHTDDLNysa+kb7S9JhFmSui6cFOAUSEaugXvxYAqwBVkqzczfS1PJ/o1ByrcLpu7Axfj9s4NJ&#10;2J0H9no9jUiYlxnUdygiYFsuoboTeL3Q4eFeRoDH0MeREKE5/wBbNlbDhvtMcoFKwFahC5lOHe5B&#10;ZQlNSGiWpIEDwzgPFTbKUNmpEKZYnC66uBLsoDkvtNMnReVlIp1iYbmrvL6qw94bkgE7+bIRzLK/&#10;cDSP9aFKVA+lRFd873fzk5vI9K6nOsWIPejVNMDlnGIiXmiC3/29yXZYi8xrU6aHJxqrvrqhqDnr&#10;5mkmQkEopg3gAqiakOGrx+TvEpUhyw250xAiI9q/5tLspFQ8LpWhdKnIGZtmBpimZFLqIVKg8Lpq&#10;+qirwi1OscWx9MQtUYLvvAxfj9s4NJ2J0H9no9jUiYlxnUdyinF9Rr/U0Dj8Tgim6ER9Yfs7Glae&#10;4ZMJQFi8CWJVX0Q5dyMQBDFit4YRUp/aaMS4vhBo3rpTZwAe2niorCkEYTHpV6YFKcff0aGmyhZU&#10;nt1cvn3Unw3B/WDK0mujLU0EPx9NcYJgWBWtAas2jQ0MjKlI6JEInCA3MI1ggXc45GKmqbSC9+og&#10;6CLJg9Nh6yu9/paFz5Blxlzqt9CVXqS/gnxHCxZhRpdqUICA4BAa2UKCUZVqqUOpU4ZxAPiLLqRY&#10;S4bc0JTLouo+xBer0sdMc4GOWphEOl9PnXrQryZGXRQtQthyiNzhAVZELXXdUhHLm+LRtObHJkiA&#10;wdMKwFS4d7cIVgNfatpSoVXK7nVx8+5UuEUHpo36/c0GgcMgaa5oamBKQAc1d7iYPLK6JmAYICmS&#10;5xrCvBgaDwNFCS7Mgiscrwt8GmmfUMCKFMlG6oj8uloxGF8bU3StUXTzZmpZ80Q/X9jF+P2zg0nY&#10;nQf2ej2NSJiXGdR3KKcXlGv9W4WoOTG2pIi6OcMIc95pZpRWoLnSxrhSX1/00Gg8wQuNF2iJSCke&#10;cQAWMKKNKszahDQ0YkhMr4Qh4KozZB6Odl0IWw8yzVJxD/FUNXvAOriojL8Gi5YuRGHIVQ5979br&#10;+LRWhOBqvCw1StRqNN78Gdoxn2CmW8FjAiAZBW3v+OBinZoOLuKbZWCKJ8HdFDy4OfayaBTVARIU&#10;y4oFXDVd/udEPGQh72Wy3GIjvovOCleqTByGAQ/336trK1k7Pl3DKcrdyYdgCICi4fkwjhZyi+fo&#10;wbaRdU9UOdbsz8zQeg+EkeEi6harG99W9VkvNC5bg0ELAuHQ5ClEMtX1sl+vDXxMOgi+JGBc6cas&#10;43g0tB5LQo6lC3hSjNkBiywKCzKCoGjEzwiAl79apv5gEK2mak+JL7oTQngqXP6b/IWMMOUm2pwi&#10;POOHcpZ80Q/X9jF+P2zg0nYnQf2ej2NSJiXGdR3KKcXlGv8AV3iRWrRmXQlUikU5gGoGgdKUXQeC&#10;iRF1ps+VoPSFL0T8HdFyKft2huBxEv8AqK0/QLRSRkKvwiHgqjNkaIStGEHjkCpT/tAz7hjl4wKv&#10;0Zxwx/yYCPNhaHSnGF9Q2Fyp8715oXJKBJUYt4UozZGfMSQ4u+LqNPVzA0YpEl+GeDLPutTmRNG6&#10;To3EPBofzWmz5feyhSepMtFSkVajnG93lLPmiH6/sYvx+2cGk7E6D+z0exqRMS4zqO5RTi8o1/q7&#10;7teZDMMYhvIlK9MFeUb38mhtLMcT1Fqk6JX88nxZDS3A1PglSdalz1hWGT4N3RkuN+kIAHoRj+PW&#10;x8jo1HhIbEXRAecKvmy2U4ukwEXV/pvs+nUkXjUzybSH6AWkVH+STPKR0MilCLK6rQi5P9TESXD0&#10;gWkSiLuisABu68lwQvwZ6ARz8se/Bl1LcHTeDSp1yqrBVe7A0RpWjazkpFyMtj0UifLVS9T0jV39&#10;LPmiH6/sYvx+2cGk7E6D+z0exqRMS4zqO5RTi8o1/q4qsS8o/FiIvE0/JlUQ995ks9TKk8SIV6b+&#10;ZnKTo16VD4er/cvmz89Qw/lUv/wN5v6RS0Z6OvSab+Zu6kDf8mvH+EFn4jDv6imtu6KL1j59Td0U&#10;XrHzbukh/tgbuih/t27pIf7Zu6KH1j5t3RResfNnIjDf+ov+Fbd1YGX5Ret6EWhv6TS0n9HXK2cn&#10;2GkclgCL9+EWfpOjWBKmh6TQiwYMvyZVPEyq/HiFWi9mY+Jr1PKVUQHpFqxzjxVLPmiH6/sYvx+2&#10;cGk7E6D+z0exqRMS4zqO5RTi8o1/q/8AiqWfNEP1/Yxfj9s4NJ2J0H9no9jUiYlxnUdyinF5Rr/V&#10;xhaJSZUz6FSW3c5S54XOz6U0syzMy4GOQmEFWhjPIi3EV0mYfmxDng7NQRoZ9CDhVoZyhjkRpBYG&#10;mEM+lMcKulnERtnasckMcKtTGJIMP8m3c5T5VnIepfMs2cQmvm2RbXEpMNsmfQqXPR2cQqX2fRGl&#10;8XSz5oh+v7GL8ftnBpOxOg/s9HsakTEuM6juUU4vKNf6uMhZ5hi0gDMzLTDHFR5fbIxpJh6FMWXz&#10;bGix3hEyfKmq2NG/JQ/oZI5buJyzBytG36lNmHapn/rwVOYZ2wMQeWoC4VHQz6OwMTpzPXr2i80b&#10;tAMTpimfcXOJ94byZi3zC7ez7AykR7kJh7ZGg75h6g8wzMyIstyJC/b9GxkvndRpZ08tCpUGGKK8&#10;wMiPMPiRBmRlz5pa5RvMH8uLpZ80Q/X9jF+P2zg0nYnQj2ejakRzfyhMGoblFXmA/Xw+TvGQ48tO&#10;bdJjLjClBtoWx0RLfTJyy8KVlq5MrLI9ZZ9amVlEFKeUpWMP8gKb0X4seqKX3OYp4Kpy8/8ANlS0&#10;t8tOmL5MGH4MpfLfMAxNhZUuMPLTj6Sl+PWxy0teWnFRwVSDLlpZ6ZOmL3H1yd9DczQtaWkfF8zM&#10;yZUmJVXTz4GLXJi1x6llxhag21KZCeWnMukxlz5ag26SuKBqWPNCbXg2MX4/TtaUXN5KUI9nI/kD&#10;TiTbyxGU/wDl4/D+TGXnh0i1Exm/hB5f27j3Epphd03Pwf8AQIcWZaWlz3UGZoiiKf4Qnvc3Eg1L&#10;b/AYeV9urYnyzv8ArD5g0ALsIBDXP8tR/wDiDRMi6IesTZ0DwdNTLSDCFalOZ6M+/wDO8DURn+cE&#10;3T39kdmH49TWZvb+TWRvP8erccLtGfINc9H3UMQMI4NypMLLnC7Xg97csjuf49W5Zmjn7dG5vBzC&#10;1ib6v2vNvB5+8sTvV2szeft0bhC0tIXZpr6nMy1UWrKtOSqc3bO3xazN5+3Q1mb2/k1mbz/Hq76l&#10;s/hUPTZmhJFvEUafOvc+YdTI3LNEmKzFh0VAxnhAEM4VNPaK4JmjKfOuEehqMVVzzBZetIaunvi3&#10;zCDQMLwVs/VclrUFe9rZxSZbWnO165LSoPFZwsxedZseWVDEvg+U87FxBQ4baW/Qy1CUrJupNyj+&#10;VbczQdLdCm09V7aGjCWzU2vrQ7kIOt01SmrpBoxDd5whN7mhB5jhgpxYy1VqrPnZ8suGIbSrhLXa&#10;ptLS36GtyT4aeYWQF07mVkqIpClulQHCKv5M+tUPm2lv0MiWlHlHuGEcJYzyvT1bWgSS0MugzoaK&#10;pbBSzj9n4Qtoe8B6EgwwGWnPnGqLToaFqX6lBeYGffMPNtDMHe0lLromQ8tzAlvfJqO0Qr5ugxf7&#10;K4Fo6A3abYVccwp1xeBWiv6WllbcEchyn7a6A6L3WxRlqUBufB3rmENLeOh/cdmFrjQ+v9FTP8g/&#10;2hsaAucJUNMXkyNyF8hIZa5vFSgvnYo+4C05frVTREm60NoXhAK9wsw0qGgYX691ND1pS8qyN5Qw&#10;oRSLRNL5PtaFub9e0f8AJEdszOOGGeTZwtUX/wBAedn3LNkLm/Up2i/IT/8AbuOPmF+TbD0sWquE&#10;xOm7X2jSa6E1qX6Nf+W5C+QE9soMq5Sp7ZQaF+UUaj3phhaYlSaZkdr+DRlXd0UiCn1lcPuAWoOh&#10;VvHF8SMDkiGoNKvNz7tMsDCIS3d5YcIhdQ3v2bzBWFXN82kiK91oHD1HpKTgA/j3peENLP8AIP3H&#10;YDF+W6doN6D+49TQtVc6nfmtG3LoTEGF7hJhaBARa5mJdutVXmFj4iU8YAXPgaFqS1aaroaIEXOp&#10;PcyDg6W/VH791MQeanNtC2JVFqybRzNgZEdc6+05xaLu3ShtSuZk75qc4LPODKXzHEJxlV+rNoZ9&#10;8wzwhjFv2Bqcxn7OIIfB5mMLsrzEpTD/ABMGVoeQL5toZydIxkRKfNtLn7XmRHFr0tTKiLnNUFtC&#10;HyzENky1yzVKLRkPgylCkzNUHe0gxXuZL6iz5Sr4D+LX+mv4tRBA+5crEKTOURWpaNebIG7E0JUT&#10;QKkKjyCp0Q+DTBCzYJGVcNM9GXDvdFd5qNY/cES7mqRqSqsGa7cg96QZYGWlzt3fMqsrnvNdRdpa&#10;XP2vN3fMqsrnvMcZbmWlhUxEUMILsjeFJvkzi5M4ZaFpmVLjFZlRmBkS25PJkMeZbm2lzslihiYu&#10;zLT9rzKokYr8onbup4K5rn4Oz79oayJcYkMqLwMY/aMliJpBdmN9M13J7S07nsqiig8uyybN1KuN&#10;SeTZ+KFH+EMh/a8xy0w8uzKC5E7ExGwLsy0+nnZ8wt8y0ufteYiMGJy7MpOy1ddflE7JVpiMy0Lv&#10;hmZ+KFH+EUQ9jlRhhdmHBU38u8rqakaPd04vcpR9aZJ82lWEGR2Ow6HF4FK52vmC8PatkCMtEkTJ&#10;C8CR0He8pplO1LImNKn5Py+rLzsQoNTnAcVhAa/jW0lzKVHoYmefH85JQqXaL3H2Jvq/a81ib/YM&#10;RZOGcJY9wsgyzKZxy0Z8s0vynQz7hpZVoyEgswq0UsY5vDbMtrE0v0fjp3mYmAwx4osfzkrDgVWQ&#10;MtbGGGmm2pt8RGsWoWlK40x8wKk/CFPIK83erEKeIpVCRURdKZUF8O2Zp7lNTK0YUJxdG5FYiKDR&#10;XX8mgcbUwFcQsTjl+sHuraBR9DHkIKE6j62bLz3uOQ2hkIUdszQ5wxxCptGRFlmG2puQWjCezMTq&#10;S/Svgxb9mcz9lEyrn9JSh7+trAx+50yhou/c5idMUykss9CnU1cIvNFHzbhh/GzFMaGXUIqFI8K9&#10;AQNHIwpji49ap6AzNR7Jps0xdO6YA9zEwgK4ebDe+DJEhSIhOkTXkyV3eh301SqhmmGqEawA3/oC&#10;7KiHmaZpYicsLVCJanrdAby6oahD5X2hUYXwVTdCI8U3NkHBk52lykeGxIsEy7gqnPnYs0k0u0Je&#10;AdA8YQeUXDLmujhOFoeeWWmUFmqOU11M48UQn8Eo4Sz6oo+GgmUKOE5PgxbnhQY5+zUgpTqM1bLY&#10;gW/cykvpZbZrzE6gs/SypUVcydEn9/uaIHFmIU5ZajkvFmGkJi7Q54A0i0xUjw1CWoTQ3hSvAFXI&#10;wHmaKxVdF1N0rlAqD8mYNDSnKUSmpanTI0z1y18OXZACu/zczS5LqGWIaRD0RAV1fWey15b/ABE1&#10;wKGRuDKu6ScD967WA4BAQC9faJklp1YlFBU4AvXhv5WC9gaDTLGEIg6nVPAF7xvrbWgEwxRaUFuc&#10;D3+2raxBz9nhy/oKY18oz6l7izDzLPD2vNMcwxREXwc4Hf8AbXtaLzJF4jypU8/o+rt3ISnLUxRK&#10;lNAXiXnqnna6q66srS3AoZAoYmTwxOCcoXQEQC+IiIX7/e//xABdEQAAAwQDCA0HBgwFAgQHAAAB&#10;BAUAAgMGBxEhExQxNkFRdMEQEhUkMDQ1YXGBkbHRCCAzRFSh8BYjJTJkhAkiQEJFUlVikpTh8Rdy&#10;gqS0JnU3Q4WyUGXCxNLU5P/aAAgBAgEBPwGR8aUfTvDYV5qQ0WLeqkfvUzhb5fyz+0Q7W+X8q/tH&#10;4sZ+f5Zc/SIfFTP0kyo5+kQ/kzYtEpRlaH6OOfNM/S6hQ/RJ54exo1MnsyaIdO11CLGqXFyJ6IuR&#10;K97Gp9mk56RR7Kvc0dRPmuMnzpmvO8NXczkONEiXOEDw8wBWLEpRmBQ4smn8OUPfaydRIpRPnFAw&#10;BQLLMuTnt7GhSnIsuQtuoKDpszmOVdwMepPQ0uFe0vp9fRvQPdkZZpBmFX+bu96lh/NJaxZ9+I/E&#10;ukSsekaxYmVinI8CEWL7Y0aEA2oBWNY1f3rZfRCsskixKPUaVDe/T32H93znX4kOJdIdnPgFkakS&#10;YEgLnd77LfqndTEqS5fWIV6zAQArk9sAcGdoknSLMcK6Jxp0qZH2IQ94Mo0Rq5f5wgYA27my/HUx&#10;yVV4hxhOP9lbPuRYcS5xQEOYQEB6+doCofKcWPnS3Q8NXZUxGfZpJ+jUbO/B1sVpdXIfGS5E13tB&#10;pjc9ZTRHo2usQaDS8hv+lIHg7mcpUlaJ6WNev+kWcpIlV/8ASP8Asg5stTOT9Kr/AOkdTfL6Vf2j&#10;8WN8vpZ/aPv6GR5pQ1qIYLJpi+jOpvAWmnGRQ0853i0j40o+neGxS5y+W0AO5ghjFsABEeZrk/7O&#10;9/D0czXOJ7M/2f0Zwmcf9GVf/heZxHU4noyh/wDhaDKkwGKrmmn+t1oNHc1R8BC98H1rO4B7mK0R&#10;LcTjRgiVYtRCUh8eUgDoEA7K2hShR4jwrocMAa0w6HuAGfm+QUX5siWdN5t5AIdrKFL5j0aWnulM&#10;w/2ZSnuZVL0igJYMzvwA+9oseNFHbxjDz/O8Ij37IAMSoA6gajuUISQUBbPQK1IyFYV+ohVY02qE&#10;RSmFRMV+vCGHJg7OBhmI8KqIWMvlR5hq7hBk6fplTKrmoCa5jtrJ1L0T0amnAbDKPZzN8q6Plrjp&#10;YCn3IO/W0WTZBWId0JmXStdXEzoc2QWM0QwYnEFOvpqHtqY1REuQ+KmCJpjNHs1F8KffH+W3vAO5&#10;o8rrxf66af6nWiJCo56RNP8A8I8zPkzDnpCr4f6Ra5P+zPfw/wBGub/sz3Z0czC4MPDWHS1D3LJr&#10;Qg1MOoWmnGRQ0853i0j40o+neGxS5y+W0AO5qJ4UGMtmLsXB4LxsrCtlicZXRVKORMprt8lfsTtr&#10;f4mym5+hXf5J1nqVpdc9GiAHU7qZ+ltPh8WRgDsZ+mI8HFk1wA6atTR6XJhiejgESvexmkGajH6Q&#10;7P7ixleWDXGVE+Z/1DUz8SLE9ILw15xEe/z6NZWFaUgPGYH0aU94gx8LknmghYATx7mMv7cwZ/zv&#10;d/C3WND9E8IdAiDFV5YK8WUj5bB+dWDQKRJqL/pDNhDo5waBS7MDnGC5E11NApiO+sprvuZyl5Pf&#10;4wmV9QM5StLsT0iGHY74t/ibKb/6FdD7k7zMiTdK68pQCJZNdAwZ+whVkalKHBLTJcoJcHQvIMFm&#10;AdeBqHuWTWhBqYdQtNOMihp5zvFpHxpR9O8Nilzl4voGpqIOWzGgBqafsaj/AMZA4YvAiGYxcrDD&#10;58y8DoddXTnaVEeGgo5Ym59YQARswjVaxyHdChmEGUBD3MqF4kBRNF37BLnngzZf6/ktGmNZfr73&#10;WpXxm+4A1D3LJrQg1MOoWmnGRQ0853i0j40o+neGxS5y8X0DU1EHLZjQA1NP2NR/4yBw1GKPumuX&#10;zFDe5O3rzbNJaO+nzDGMerHd+hZlw1fktGuNZfr73WpXxm+4A1D3LJrQg1MOoWmnGRQ0853i0j40&#10;o+neGxS5y8X0DU1EHLZjQA1NP2NR/wCMgcNRMnXuhRzohxo7h5gq2aRZe3bQ7sWCs0lhkwj49zPu&#10;VfNxMPh+SUa41l+vvdalfGb7gDUPcsmtCDUw6haacZFDTzneLSPjSj6d4bFLnLxfQNTUQctmNADU&#10;0/Y1H/jIHDSJBveWk+HnI19uyIAICAhWA4QztSRJkVMNbrkS/wBGmhrGoOJCOf8AJKNcay/X3utS&#10;vjN9wBqHuWTWhBqYdQtNOMihp5zvFpHxpR9O8Nilzl4voGpqIOWzGgBqafsaj/xkDhYdsUAyDU0t&#10;ubRDTof/AMvI6vMPEYR+CYKmYF8lTQdn9mnOSzUumhiwgvlMM4B/Uz1/kdGuNZfr73WpXxm+4A1D&#10;3LJrQg1MOoWmnGRQ0853i0j40o+neGxS5y8X0DU1EHLZjQA1NP2NR/4yBwoYQ6Wll+7y8mxPsBHz&#10;AY8RKqEOOWNFwNFzQdmDBmac6OjSTFMHksBNJtdYuhhJ8zVVWDh/IaNcay/X3utSvjN9wBqHuWTW&#10;hBqYdQtNOMihp5zvFpHxpR9O8Nilzl4voGpqIOWzGgBqafsaj/xkDhqOjd+Sqn/ZLOzzcDRIYRQq&#10;EK3RyDgFppo0TVe+DKYF6qeGr1IebrZYl1URItzPFhq/Wq/FHnrwdQ1fkFGuNZfr73WpXxm+4A1D&#10;3LJrQg1MOoWmnGRQ0853i0j40o+neGxS5y8X0DU1EHLZjQA1NP2NR/4yBw1ECpdCR9Mierb9DnDM&#10;ytMCKgF74V1NOSS4Wjfx4CQ9gtNXlbUVS/fEIsoHVY0GQhVeNn2xpt8vqITh/QUvkOa/jl+9HFGP&#10;fhA6VokTeqegFQybyNNA/CA0uQ+Ml0E19yaSfLcnxWTI55TQEECxXLvoK/8AdNKHlhoale4LsvnS&#10;YGsKgS+qHTXkZIpFo0nyFcCkwICnXZeLx0nf3Reg5WmaiuEICbl6PXXbeAW9jH0w+nRRLni7xWPz&#10;hZ1DVbw1GuNZfr73WpXxm+4A1D3LJrQg1MOoWmnGRQ0853i0j40o+neGxS5y8X0DU1EHLZjQA1NP&#10;2NR/4yBwp5TIpZaObPGAKliwViNdWDmy8zKXlHq6IdNfISBVXYKiezfYymWpp/pImhbAwozJMSiq&#10;Rzf5tY7UK8lWCoGjqpsxDGHfA3vz4Wul02Si+pQnS5IDJ3c2viIDYODLmZFiKxwqW2pgiWK1YA34&#10;ODmwCxAHkodsQeEo9h2zg1CI5waQfKJnKT4pcsfMirpdlZA7aeqswHOjADStP0g0tpoQ3RcdOPeo&#10;HqgPEh5hytNFGJ5Nu5pI32Uw1euVdWEAYXYsOLcooCAhnsGzPwlGuNZfr73WpXxm+4A1D3LJrQg1&#10;MOoWmnGRQ0853i0j40o+neGxS5y8X0DU1EHLZjQA1NP2NR/4yBwk2zgmSiSeMnDDomhDeRCu0RyV&#10;83W04TysTLFMmThkSqZ+z695iHixZUhmoYxYZfewV2svrEVTi3IOLFR80jJMwqBa+i0Dew4Go/RF&#10;xGu8NS3uWyZe9ji0lk4glzRkCpkNTJsxEV6GYBK40VstytLk3xyh8vFKmhSFNLHPVtvFqGfKFKzD&#10;e8tTdHvVTwED42ET+ALRaaKPyC9BvsoAFlF4NtZYDwZMGEBzsqo59ENCWPFxLDkGoanujJwdGuNZ&#10;fr73WpXxm+4A1D3LJrQg1MOoWmnGRQ0853i0j40o+neGxS5y8X0DU1EHLZjQA1NP2NR/4yBwc5Tg&#10;SlFLMHDDwCbF3eBLK9z1Bkrtad57iKJowpKJm+jFdifXYH9mNThEiwrlDL2DrZxYPOF45eHH3t4t&#10;r8yHDukW5dDSwViEUNOLxMpDwZfVdxUuOdCBfV6gywsmVs8YOmBEI/T8ZGSlQ+kGoBkiYw5M/MLQ&#10;1gvMiRHMqJfclSS/XyVm26c7S4suHEgueKGRMmyWAQseCqr3t5NXlBfKUtAlKajFSkV3inqB7/hm&#10;6/dlaZZZJTGREuYLhfNW8T7vR3ZmW0Q0hnzBE4GWwc4cw8FRrjWX6+91qV8ZvuANQ9yya0INTDqF&#10;ppxkUNPOd4tI+NKPp3hsUucvF9A1NRBy2Y0ANTT9jUf+MgcEpHyqURMHzUYALlAERtDJkrwi1LVJ&#10;ZlbUzL0IxXaIEAD1Il4i0SJFMxbrFGvL54Ya2kiYVxSKxy172FCFSeI4BqY4grkyiBdbM7lJoVbx&#10;I+vYMLQ6N5ah+ria+AacJWREZEA0RL3qaK2spzQcVSxcrHqKXrhvGy/v8zS1OB6XYhiEG+S5rPkH&#10;4wtL9KCmjKoH3rL1/GdvGys7XYI58GFvJopuIUtyYVjgY+nkh0CK6nj9aoKqjrUhSzBWkgwahQPp&#10;IpbWFVoYewWeC5iIDhAbengaNcay/X3utSvjN9wBqHuWTWhBqYdQtNOMihp5zvFpHxpR9O8Nilzl&#10;4voGpqIOWzGgBqafsaj/AMZA4FxyLFihChAIiOAACsRrzBlaaqBZ4pETCyaWUCMvJZvj544O/qv3&#10;SlmTvZO/B3SbVdFicVw2Zy7ysH/dYMzKP4O6Q4kL6NmhdKmeclWH/Kaf/IKpFlyEZNSsZIzWVKW3&#10;hxM//UfvLLstLUsH4yYvJh8golh4idcEAzDUP53UPmQ3dvEubJJK/wBTKkvaT4dYMQIFk8qXLli9&#10;6wKgt2TZEsoQr2NF76LZWX6OE03C+hC96mmlOQSsMsYhr5ffOdlGiqHE+cTTF682dvJ3OrlDs8FV&#10;kFEdzDrwEF8hXYJMRC3pYgfKqyeWPld9FTyeAh1gFTT0lbkzCYchhUXNb+DryB2cDRrjWX6+91qV&#10;8ZvuANQ9yya0INTDqFppxkUNPOd4tI+NKPp3hsUucvF9A1NRBy2Y0ANTT9jUf+MgcBDhRTMWBBhf&#10;jGHrAdC2uuz3tIshFUmEXPKRe+1MbbfUq+/zaYKB5GpeRzRNYKOFFUQ3hMBB0AOk3sm2zhnal+iG&#10;ZaH5qMoK0XevTbDucpCG8j5Kuy3Pr2U5OiqZm9i3GR+LGk+RiyLCLmjMC+lIbdC4HyTp+iTXJBhI&#10;PcpyqfvGocN4jxMWpcIw7snGvuItGh3CJGh9fhwFGuNZfr73WpXxm+4A1D3LJrQg1MOoWmnGRQ08&#10;53i0j40o+neGxS5y8X0DU1EHLZjQA1NP2NR/4yB58AvGMxQgwS4mjA5ACv47Go9kHc0N11iBtlIa&#10;rxIj6nnEdmaKT4SQfjkSRADV6jVmt1tJ06FZrhR4dwvVSLVD0hs+UfQ4n0vSCbIXsG7qQ4J9BUKg&#10;rvx0K7yFlRPNJCgbSjcC9DZI++QPhzuvVWhkwCLczUaJLh9YvqJxdMt6R1t0cD5KaxER6ST5ETFR&#10;WYCGD7cT4n/yWpfc+iE6J9vBpiK3KInmfayBMeyrgKNcay/X3utSvjN9wBqHuWTWhBqYdQtNOMih&#10;p5zvFpHxpR9O8Nilzl4voGpqIOWzGgBqafsaj/xkDzk00kQ4wbplzpkv9iwh8dLSZAk+PCAwilwv&#10;myyy/gwbIhWAhnsadpYVU5cMxHSz5ssbeEQedDbfWHBlyjmwVWtRbLSmTMR1U1AEqXqDDYI89X9N&#10;nmyZm8t6jaHJtKUdbIF70TJr39Zgv71zmw7FF0eK4uDDh8WvL8bp5+Co7V4qFO0uqsPAWUSIDkwi&#10;FbUsnIcZPS3fagde9weOFpzI3CW5VM1YSNQ9n9OAo1xrL9fe61K+M33AGoe5ZNaEGph1C004yKGn&#10;nO8WkfGlH07w2KXOXi+gamog5bMaAGpp+xqP/GQPPQ1s8hnoB0lHELbQwVg0vrZdfTC50vhqt6co&#10;Dsi66OEAHpABbBYGDzPLlkH5WUUbuFS1anKh6/q/sPrmxRiowiavHLmat9ZWAQHAIbFYZw7fPIP3&#10;I0Ti5ojg9jwMuHoi8blgjDt+j07/AHQOiPZhalApDLywmwnPVAdD3BZwFGuNZfr73WpXxm+4A1D3&#10;LJrQg1MOoWmnGRQ0853i0j40o+neGxS5y8X0DU1EHLZjQA1NP2NR/wCMgcBRdMe5inuYZj70N/Vz&#10;Ac4CbkCHNErLiEYL1wFZNPkQ6RdsFp4lo9Js0rktnC4hHS1I8SCvNthqHsaHEGEPzQ1CxWbZhKw7&#10;mXUBZ+cJlf8A0geaBM67AM3y4aPdAiNrSsvwl5NLR/WvX/OcsjlekO0Nq1CyNFV3yisdAaiae5VX&#10;nqydAa2pYxad0/3WcBRrjWX6+91qV8ZvuANQ9yya0INTDqFppxkUNPOd4tI+NKPp3hsUucvF9A1N&#10;RBy2Y0ANTT9jUf8AjIHAF4z5aMXjQrBLPOvdlTS8oQ1ZHLHfaSLvbYwef5fNEsVImQhSSllvoxV3&#10;koiAYDw5R6c/moa+fRDN8Fq6s2dpImkxMcOO+Zg75K+ahk1NbmyXZbSSoqqgqqLu2qCwgQrC/Dg/&#10;1aUkAtLiMUSS+Eq67thzjUDUwRLmiFoec/8AGvgKNcay/X3utSvjN9wBqHuWTWhBqYdQtNOMihp5&#10;zvFpHxpR9O8Nilzl4voGpqIOWzGgBqafsaj/AMZA4GiJZuhI+mxBrvXBXm5ubgKR5ESKSpQWZSWy&#10;4XBUT3toI23gf9TO+LUq0XzBRXN6hK60VeqLPDuefqG8jxGuw4A5Rq9/mywuRUVTLx4YjewjUfYg&#10;eLKBUuZLGL6Lj7tlGRVSYFMumI5YTaiaEAwWBgwtQpQul0epgKZ4sBuZzYAJ4+8AVkAH1Inrq2KY&#10;ztcVOI5t/e6rgKNcay/X3utSvjN9wBqHuWTWhBqYdQtNOMihp5zvFpHxpR9O8Nilzl4voGpqIOWz&#10;GgBqafsaj/xkDgZBWNyZiLvxB3sb3k8HSNjzBaAVZq+rgKZaEJQpnQhSloq6UVSzo7nzARDfpOzA&#10;OcK8jUv+TTSDRMoGgNpqiroVY7nr5B0XilX20A4qNTVCFj1ghhAc+yQLxDZosWh2xzTwd/gyMShp&#10;qYWLOQL1GoGC0agtHMGHsaj6hadJ8jF4kAqKSmV2nzwCFnM1GlEMs0eEXbzLAbVfXlE8AYf3dWzS&#10;IpbpzKfzFN5Bms4CjXGsv197rUr4zfcAah7lk1oQamHULTTjIoaec7xaR8aUfTvDYpdiQvlDAhWV&#10;gQwZexqIOWzGgBqafsaj/wAZA4Fx8YcUIgZBAQ6QEGkdchLaGWMV75KgBI/4+dHiQS3pTIdYgHUz&#10;kaBE9GZdHrAWwMcTyanBMFDhVw6UNhaCgAPBz2NSL5GNEk8RDBkkn/J00br3+hhYA85LpwtM34O6&#10;aScUxFlqaSKqWD6t/k7yY/5E1NBCL6FANaCe/wD5WlXyL6cXVMse3PTypUqeCsTp3JlHizIfkhrk&#10;e9oi6vkSmcCO/Gk/ydqPpVvcxFT911IPXz3hgYsWgFYVxKFnShYMjoAGCrAGzMKjCSUc0diYSwD7&#10;7GNx3zMcxGiWiafF7re5+Ao1xrL9fe61K+M33AGoefh7umYQjbeODKGAMDDqFppxkUNPOd4tI+NK&#10;Pp3hseUzSPFkOndGdMmPotVQiJE8GQN+VX7Vk52oWOQjqlfZWNfJQ2QAXRDA8AhXtvFp+xqP/GQO&#10;CozmPchXvAxHqKKg1dA2Vf3YKrKsuDzIg1AI5rewGn2Y46qkl37Sv0kddDajhAm9V768DF1ZTg8W&#10;OHy3Q/8A1ZKpJmFOfC+Y9+l7KwOYedpXnNNmWEFwG9TQeo19FrTZSCQQAvYrvpSy4Kg6czKtIUzK&#10;de/xKl/1SVnaNrPqJ8wO3iGz/wDEINJkyRiiRLpYYF97qHjhEREbQqDDXbXz1iGpvd5tLMx3SJAR&#10;Cseuq0/UOXIHbwNGmNZfr73WppUCqUtGT5swBUqUIViI9oD05m8k+kWLPlMU5R4fJhNDJkCAZK78&#10;tOsOoWmnGRQ0853i0j40o+neDA34Qv8A8U0b/sWTDxvvbyNafCctTCXk6blC9k43vFBUDw2ExHAT&#10;ODmHILT5FgxpoPR4LwPOvBWDwYBCy0BzYOCcfiQ4oRYX5ogIcwgNYVNIMzQl5MuMYfpMoAZcODzD&#10;r9zJmon7r3c0yxPotJh53jp3+J7X47MvKMVMVoBmEYqsGvoqy+5jkeIbjmI0WsRMvCPb8WNg2Jci&#10;bRBRYtfFJgAP52zvqZ3AHQHmTXMEJASzBiKO+hCogGURwMeNxVA0YNmRrMGnhER5s3RwNHpmAVmS&#10;BHjmAKFSjjzz0QcwVYRzeDeV/TwXnWazMtyiZ+gye8VFQdHjx0nYNQh6o34O7Huac+5xIf8Ad9zD&#10;l62mnGRQ0853i0j40o+neDA34Qogah0kIB6IWG9TSdx+qzjVe15mhxI0GMEaCIgIDtgeD6wCGAQ5&#10;+dqGafosWIXlqdjTxgRqIpykcH8YMAAUNC9WHQNrQosGLCCLBEBAQDai6NdfRwSGtmUQ+XPFhGr8&#10;4M4MgTARXyJc4W+t+cFdteWvZmB+5o6jE+wNMo7SEjQxw3g6I9Yh/XZcf2nmS6//ANNxg9kmFOO9&#10;W3cYvEukEtFzuh3BsqSkVSysc0ZMXqWLBly2e9ptmYzM6k9HiDvUqNRF2vJn7OBMx4JaDdo5h0oX&#10;dC156wOsWpnp6NGohmWpNUHipYNsSUVEiI1ngylSg5rbRYRF4RERERerERG0RrwiOtvwdpE/8rZw&#10;U72ECm4ZMiB+qyu+8nOw6haacZFDTzneLSPjSj6d4bFOFFaFSqgmUFaLO31tB3OUfXSJ2qzqalGi&#10;uZqK5hMoq8Vf2u2Hc5RqG8jxHJbnYBqqEBqELQEMg5wah+n49Ld7y9NQ34ljYSPjacJV2W5wqZGW&#10;k9cIwDyYZA0WMhXXWFYVhlDJwUtzEpS4dAyXerLWbYlkHAAjmr8GlyakyYiwGIBgANZSFduxOj9w&#10;lpR5yPvabvxVEsX9mTyPiPnys/tkRfgh+aBI90VGyrI0a7pidE+wEvjx2FyY0xALXwdjgI1YM/NU&#10;02ToemY0O3G9kyveREO97gV2YUuWyMdSVzLpUsXCu0bR6AytS5TwpzhFMIiGN6IQWVhWB091hkYc&#10;NuHDbnaiKh2ZaXJhLJaUXfLE9sG6KkLo3iSI2VjXbb1tQzRtL1GKEWlxELBcSroAoqABafPWb76K&#10;2HULTTjIoaec7xaR8aUfTvDYVeNNSNRhLNJyGZRZjKumoIgIEFAQC/iOiD0tTV5Ms4UVGzRqCVeW&#10;JaEREgoEQF4SQfbudqhAbfrB21tR9SnM0hHnYieZfNlPX088I3nVgHa5hzc7Uf0ySvPcEvDgGXSS&#10;oOEgcHa22V1auCIqJ5MMgaImBLGAzCNvTn8WlmlUsYAuVXIF7GMG6GTIDTPGBfQI8NDe3VGzAIV5&#10;MDKCTDMRAjqcqr98bUAESVQu2dY9zR5dleNFubigoJBkf2iTqDt77WPSarFId0KiCsW9tIjfYdeU&#10;GEIsOLcooCAhnCobM4ZBaBAimIlyLF3jRjmARYlIyjEh3wpGSKQX+2jU91BhaGhStDfuUM+oK8fM&#10;QJiLvRWxVLjFyyhDSJVUS26hC8az1Xba9qsZHMQUeX08FQyBMShAKwrBpipVJF7uWRIF8mcAKA4M&#10;jKiseVzF8njAmY/ONmTJg4ARAMI1dLUiU1yrI8GPDhx3VZV/NIERAdqP2sc2dp6pKmWfD4mFUy8B&#10;R7iKcA7yJBrHttYAF4QAKxeHBtbR6tTUJeS9N1J5sspLJQ+jyxWAvHTwC6cPO2WEQHmaQ6P5ao6Q&#10;yyLLic6lkCgADz9W/wA+NXro9LI/1wqzsOoWmnGRQ0853i0j40o+neGwq8a6tg4SJqUEwUOFnTpQ&#10;2FQkD4AIVWAI2tTL5FkvzNEMrkgR9yFS0dzw4idHm9kaeqJp6o7OvFpmQ1Es6Ff0g668JA598DWx&#10;c7GIxYBooZeJmiuCoRrr6sLUe+UutojhchNMDdVNAar/AK9+gGDsBpTpAlmci7phFUiJh4Q4ht3Q&#10;Oh/pEe50ergiKyqJkS6ETTxXrsHqwe5k6lhXgfNnoAHAstwME/yYrw7krptQiGbXU0R6X4L99StM&#10;IpRjDueeGsiPNlw+7O0dXl1Z+aXy4FFF0eUCGA7z8wMVXkwjUmSoXJFTA4VNQAAHJbgw4RsysVJy&#10;tdL5mSaN1DFlbgDW5ZmDAz8/yWkQ7mmFgEc95Bb1sqUuK0X5tNLulAyDrZRXFRUiXQ6afNc1dgdQ&#10;Wd/AzZSVKklFnoiqouiZDAQdeATo9WZqQfKQmCYr4IS99EpmADwcdqwMYMxjUa7GjInDT1tYjaNe&#10;cWo/ocn6kg66Wl1DUDBV7CoPOvARJ1/axs7OtqG/IylWT3yy5Ocf5QLhaodzx4iRGz+btYsWgFYR&#10;YoTLATKFMAOgAVdmwj/XDp1gw6haacZFDTzneLSPjSj6d4bCrxrq8xWQkleKmCKyUTlcsaCq8VB0&#10;Bq6BHA1I3kSyJM98mpSj/JU2NtXqNf8Adp98kyliShMR4KOMwpgevkLbOhnHZilQ9dNqqIykUHBU&#10;8S8K2kzymplRL3LTDA3WKhhH13IGFpTpukaagByAo3ibs3keGoQwZWLGIBiHdYBh00A4BdEBDJm/&#10;JjJiAVh3WOYdKwHcIvC6HvFpsp1kOVb4hgo7rKQeokLffW06eUtNK3fBZD+iSg2B7bz2/FTOF5im&#10;w9dIRZTWDRrmOnhtaQfJCpTnIS5g0nfJ5MHCfP4f5MbWo28iyjuVL3NTLVNSoFQ7+4jXZ6myYjJS&#10;KVLkUoonJBUrZeCe6DtfYHmI/wBcOnWDDqFppxkUNPOd4tI+NKPp3hsKvGurzhABCp4K3cw2h2NN&#10;NGEiThCua9Lqap84EAdO/wA4ANOHkPUbLd3jS8YPy8ayeuEg/mmmTyEqQkwY8aXVkgqlwtD1I7Zg&#10;aHKXlJUaRaoaepvFSnSfJiAfzNfuZG8pSZEfe05S2o2WX8BB8l/yQBpd8oGjxbEIcVQ3JM2WHwqt&#10;6WJL6Kpw7oRVE43oR50c2TbVsAgOAQHrr4YRAMIgHWygvoSRDuikqJxTTDzv/wCQj7mmHyhKP0X5&#10;qCfFXMZk+1lXyjptW6y0mSopVYAPXg8cN9lW162+QvlHUlxd8EJhdKm/bqyJEA6N6tLXkIz8oiXj&#10;TDMKGlFxtH1080neRBRaiXvFXI56YTf27eZEcHsutpao5kmToQQkGXJfTKspIgAnrPtggwWBUFgZ&#10;vOR/rh06wYdQtNOMihp5zvFpHxpR9O8NhV411cFEccihVGcdEMwugIddeRlKTZWWIdyUpbl430kC&#10;fhWy35NdDi386Yk9PKGc5C+iXXm1Ma8jij2HEuiGtzAkaCeGoGc8m2a0nkSlBQvbICgTKnf/ANYW&#10;h0W0tkPm92EFW6SRol/90zkk0iwuNI5A1oJ1ocpzU/6VIb5Hrvs7fJKYPZm+Sa5+zzrfJRc9m8e5&#10;vkmufs463ySmD2Zvkeu+z+/oZ+VZq/8ALR9t98Bn5MpJicVR08rpx3wZ6iilo/6RfQEgP3SJo5VX&#10;95qaN5M0zq/LdKKhe2UE8mVJdIBlYr5HNHIxLotqcwLGnHxqEe1kTycqHUG0vJxB4znPhfubOybK&#10;MrJcO5psty+UqygQJgPc0N12EFUJ10AzAAVBwSP9cOnWDDqFppxkUNPOd4tI+NKPp3hsKvGur/4U&#10;j/XDp1gw6haacZFDTzneLSPjSj6d4bCrxrq4R9eTYd8DEMcUZxeTo75eHDj8bZyYU2PFMFnI++Sm&#10;FoCoRNQ75LmL6Lh9bmz15qmJLSaeiiXLR76qw8zOLBp9c3Ohl96hh5sDHD1akEUiYG+CtigRC0l/&#10;doC/FMKVyLlw3Oynsw5bGJLCYeimIJcxvkozigWfM3s5xln1ck5EvaFHvozl5mKqJY5Ejli8ffRX&#10;Ix06XIwwiGY+HA3yiTLpe933z0VjVU0SYUmHDgGIkfe5qzraMtppctANGI+9c7Pr6bDLX1Ej71ya&#10;mcmJNfvf5+q+8FbPryZBvi6R7CuXsaGvJ0R8u5Dj8b4jr4NH+uHTrBh1C004yKGnnO8WkjGlH07w&#10;2FXjXVwk4lSxeXzDsILREBwVV1vBX8ZWl0pCMI6PFiAFZUGJqcJMXJiMRS99BX2WNJxOI5BUVG77&#10;2VAEdr+rhsaQ+NLPMfs7WVX4hfdg0X4zeHx1tIcOHuRfL1po0e/GEba+kWT4kUpOyiVL8WM11u5A&#10;Fj6WaSxGYU2uw8N/gGW0BwdVg5K2JLcJSgqKkW40BC3mH4ztIFT6aZNRrTJg/XXhqAOdiRxEjKRl&#10;8lH+kzOH+rRCkMxELvxfVfexAAGfTIZNq09FIRRJLwy4ev62mGMZflQtDiF6i9QW87LVXyHLYPU9&#10;TRE46upCKXLFqr1qrP4LPixpgIQyEtH4bn1rKx7MrSwUhGJfTosXCVqq4NH+uHTrBh1C004yKGnm&#10;+8Wkh/8A6mR9OANhV411cJMycZV028i2E1qqZHKGSCXAImOMlQYhLB6ApGjBm8TJZWrr5mQkBSRT&#10;RiDDMXymGq6gyO1snIKmiqagZJXiaLG7ecGgkYkWEYfPet2Wc7JCQeQb4Llt8pw2hzCP9WTECIUO&#10;mVYxvpSN11czJhUw6WMljwWCODrZIlyGmmlHacmqoVVZvjUyYjnkGKYhkt9JpoR6q/6siS+ZIKig&#10;pmPWsAZm6GKoClAmEwtviRqNZOz3tNiQdWi5YuXyCA9wsqIympIRdM3jgq52OoCmYl8uiVkd61Wh&#10;hZGKxCaaWJGPVWXyJlTTDBIt60yASMpqZAJGfVcPBo/1w6dYMOoWmh/bzIoaeb7xaV37mupsT7eH&#10;g0P6of5Q7mWHPnOHfWE2GevGIY31kBujh5liQ4abHhvqG5QmsH9GlZYPOXBNUqzgDyeoYa+kfHgk&#10;dz5yOz3oR6B7mmB+6Kyo/wDbojEIlzNlYuZ9wR/idrYlHvgmVifuu9wMsOegifGTzn4kKH6Vr5ge&#10;0u9rvM10g1XS+Qqa+YHtLva7zM5EhRPR9rRIkGF87FGrpFnD5F+JtIZkg2HBbsL0rllGJf0Ixeik&#10;VqG/uir4zMjPqN4hfo1mQy+3bF8QPaHc2EMObvYLcDRIkGF6UyAddWZocSFF9ENbRIkKF6UaulnD&#10;xF+JtIZkh8a2ukFzKFvv2eccDPniTkS53wQa6QRhXWsMOfYPIERXPGDK2YvVMLcQIZ2Q0cwjGY5f&#10;jia9anj7F0bF8wPaXe11ocWDE9EIDztdYIYTLodYBmZyJCiej7fNR3PmzETo1MoR7gnmon7o9zR3&#10;7qbMxM7497QxqGvN4g0onb6l5OMfYADrsBlRy6Frp5xstDNQhgGIGTC21Hd69b4evbdCqrbDgrDJ&#10;W25hO9L3uO99rh6mB0RXr2vh8C26G1q2z2DbVZ2jRCSEmRjPq5YAqziNTJRg/OK5vgwO5hX1EBY9&#10;LqdHK3vCgXoOf+rIUznkhWFHOx76LX9eVY5Arqbo6mnpU3PSLlC4yaaQVW/029oo1mSmXmbpac0x&#10;8ipiJEVC96r++s9V3/ANJEzXeHuUfMb59QEdbTgnFo6dFMViBnbO4B5wraG6SRkoIzm9i5V0Bttr&#10;Gpip89OK7ez5gSqaFtmYKvjI24Cbcr2vHJ9av362cTFBMmojDimBNJnqNuDBh/rsRIlzCvMDK8xH&#10;l5ZLpBGOJYrttqIh7/DrYogpsGCBcYFdmHKPP1svJBtNNp5kiZP7m3+SrIW9fU0P0INSIsRCxYuT&#10;hjvkzb0A0pKm6aOXfEd9FLBZ9yEYh3OK00QxKL0cqXfevasLNsOUc1bIZMuVTCwl4NYiQDD1NNaS&#10;Xf3OMViBg0fdAahHBWFeXNWxQrDKQgLl/QVe/wA1LcuZVp3O3hLSg/lEiNVecbGrrtz27FEqlfKH&#10;HJRPVT1nRYxpzbwzEPs93nPYB6BaLdHJiGJDgfP7oBZz7aztwNupMFx5Aye2+/XU0B6I/MW3iWDu&#10;jg/1A1IcaI4jFoefa4OrM1GMOH9IRfjJsTc5cpiPjC/WDtsZGfix0wtFi+wBqY2ShzFHUYkXixV0&#10;SJDTamlQ9FRF0S0T1p68R8WydTR4EIzMtxi8W3Cy87TQgxpdUL6KgN7baskPPZhaDM0JblyIWM8p&#10;FRd68DTq/Ehy47Dc/VCvsBqM3Id/KETCN5a2fjwodpkxevT1M+fS4kUIkQyn2YLQZx+FEh3SELL7&#10;8SGkKESH7B72kr5yYi10/e7awHt2H3IcSHc4jP8AzcLqr6mPpe7xJYOxcIV3h9zaQlUSSmJGL61Z&#10;16ticsZo/wDp/wDcybyYn/8Abw/+lpo+omf9wI94VsGAOjzIfzljQHLnCLw/jADUuqVyTSBKGNV9&#10;Wj0AIV7NFqtufMAFYo1FzeT95tbHnLhF80cA9As7jH/6i7/7nW9W/wBLQ8Zv/UR/5YNNKXEV0aPA&#10;h8ZKAA9wtR2avU+ZIGbBM5MA2fANEfuQXXIHYxmBEmGZ47ha0DJ60clVYV29TKMWGkI4OOV1lg2t&#10;WUcljJ8txIRWA9ugeK7b8bmrG3W04JEVGPwDUMxfN8jtq8whU0sqkJSSC8f1oLKmfxqDQPBlEgVV&#10;CscsYAMFjH0syiKoF4lYO7d2oc4Vh/ZlxO3TQIpeHxnah3NIxoUpdjkTW9RNbxrFj5YsagDDMQL6&#10;sG3+rJJYvEmKCWiCN7X+IYRz9zQIMMvDucKAx6BDNlTJV/1oKmJORJdmaBfNgFj+HIIdPM0OJCiw&#10;rtCtY6qlSIl4UQazJr1DNztMJ2JATghOWGVbeJHOAZ2Ky3FgQS5dxQPYLQyYLWXyUSX10Bhx8oHa&#10;+asLGRT0NTTCxmHaJkA6mnmBFhLsYzECwzUIDzgLIseGYTE6JCyEADuaYd8GU4lD4zf4HmDzE6Ht&#10;zOxSWqgoTBHLuDvclvQOnKOyQNRCRssZhVherzrw9QhX7mRlGGrpaadh+sgFbKsDbw7pD808ViHI&#10;V7QzF697f4fpl1u18nr6rrr58Nfa25sS8b1v89p2pv8AD9Mut2vk9fVe2r58NfaxIpFLwrlEMX1k&#10;rHXrZQlZNPRL4hb0UvbiNjRkBSjwr2MLB69mSERNSIe0Ll/xv1stedldBhq0SBdzJ4KuzmYiUiFI&#10;VyiGL672VJSKq8W6HTB7m5uhkeVoSI/vUweq9zPyvDfPX9ugfvnVm6GhuXOFc8PeyuiFlpwHDGEq&#10;IVZ7GhQ7nCCF8WMrSsmqUS+XgvQ1YN/gGWzM24yncr13YES1VVeVkuTU1MiX1XfRnOOyroCatObQ&#10;xAqHDXl6WgSseKw7kWmA+WLMSQCxGJfEUROGfbz2H4zMoy7CUzJczFUDwXoNZCrAA+DQIEUvCuUQ&#10;xfXPlDB72UpLKqcW+jJg8ZydH9mR0CEiw7mWPnr2zD3MsI5FXh3uZgdeXpYrKZkh82SWVAqVzZuh&#10;k5HhkYl8CYvs17ce1ealwLmWukRpgWIaKjKJ2JhLAO16wY5HfNRzEeJaJp4R7fMomma4RI6Ibj1Z&#10;SFfPhBn3Lox0rcIvDvnisOLcr5t/sz5srDi3OIZABHBbhY9frxasjH3xh6vixiMeIYKwIhiBexnL&#10;z4GffhQ/nYjQ48GLxYyA52cjQokW5QzGDCDK59Shxb3IiQsG2/fjDmYoavgsXMRBCzDVgyVs4eKx&#10;ItyhGArzWcMRK3eLX6s3M1K0zXyZgoZWPWXK2nud6usAHzShqMTjwDRYajBUQEMIDZV2/wB2k6Zo&#10;UxJhaPXvsqAX8HPVmaPAhR4dziNHgRIES5v4OGWhhwJ3LhEgDe2a3myNMkSBHmFFCHBEAEe3+zK8&#10;SLDT45cvxk27eJHswtIx6LFgGU03xpKHttaI5DiQTMOJm1M7f0qn4Kk4N9JZt63MFvuZ88Xdgq6u&#10;RH1DqrFpKgwziYYPGt9GTZ7LkBko5EIzSaRa/o41bVXgw1dFoNKLjnyiWfmREAGzm5+FKlYseLc3&#10;MGVoECHAhXOG07zTCl1MMPQ+UjQVEQ7K62MRopmLHNRhrMmh2z1Y12j/AH86XpgOy6owDhMR2v54&#10;V2CDS7MZGYCRcwXMfjVWhZXX0NHgwokO5xWNJUSH85D+MHCqJBSizUXUnC9ZUrhaYU5SNricaLlt&#10;7FamjORT6iWvgueKlyveziOeTZmv4jAPbmvcf5/jxaI/tIN0zgLFCUJQTRJHS+epkWWopUstJpni&#10;pviDIMEzL5YwSNF76L17wyMkIZndZRmA7A0Ag0tElMguKJoyX3sb4O53TAxRLiP/ADkVnIMOHDuc&#10;LDraY5jIy4RvmOZC+vYMo5mXF06vqUc6ZGz80MwZg4CX1hQRVQqKdHGBtnnQEAwWi7kYlHiRy5Z+&#10;INbwugIj0gGxEKQI313MmSzMxuBDhfUCpn/yAGW4LkaGWF8B4+GAasDBgDgnGKF4cX64V/3ZwpAh&#10;fUdq+A2FKPELJhk1CGqMAWPZmXFhQWVQw8oRhjjW8FuCwagy+b//xABWEAACAQICBQULCAgDBQcD&#10;BQACAwEABBESBRATInMhMkJywxQgIzAxM0BSYoOzQ1NjgpGSk6MGFTRQUXTT4yRBYVRxhKLRNURk&#10;lKGxtCXw8xaBssHU/9oACAEBAAY/Aqjjh2NT4ry15dXOrCK3RKawG1afVrwWjLg83q1GOjLhUF0i&#10;GolrDR1lVHdF6BetmX/ZqJeKX+6qJXoy3g46QjUQhILiP4VhHeY48lTNzdJVA87MVFsLlF0Q9FbK&#10;MLC2aj1WCVTFxfvMCLdWRVGwtHvIi5wjS2XknZgW8S2DUHdJTdMjpZahduoFAPNEe8Nz2DtMvgFy&#10;W+bPm67ueMgt45lLLoh4yQukA0Z5wlRnZrRZsL1RoztIbfAPNFY14a2fbmPrUEJv2wseiJUAX9sZ&#10;+swioNreItTL5MiqJt7hbYn1e9wmMYqYegGRP8anPoy3zz0stTKJUn3VT3PewPq5V/2KnZyb8PVG&#10;pw0VcGA9LKup2ujLkMvrVgVqYdat5cx3nlrneKDrhVvxWa444djU6k6P2hK2xbPMI1u6QfP1Vf0K&#10;nC6fh1Vf0K5Ll/3Vf0K8+/7v9ivPv+7/AGK5bt8fVV/Qqc14+Pqq/oVvaSfHu1f0KxLSz590r+hW&#10;9eyfWUusSmD6w1GNqk8PWGow0baz9Woy6LtYw9mvBWqg6o1gMDEd55NczcMEIj+NTtNIIk46M0cW&#10;K03fqkJf3qLueDtYL5sqOX6SuDgvky2VRNvam/N0qCbtb7UC5xZaA7s4vDHnCwaCLXR6FFHSEaw7&#10;1l1csGDynshLpHSWFJ9wW90tuxEs4bOl26oiAUOURjx2GGMUfdOj0GRdIhozs3dyzzhFY1M26H3Q&#10;jzSy1jcWx25j0qibfSVwMDzRgqjupZXUD84VRF6KbWet/eqJVpFOJdGs6WCYz0o7/AoiYrwtog8f&#10;4jUwWi7Wcf8ASpx0baxm9mpgbVISXSEamROA6o1OW9MOqpdTI6Wf+Er+hW7pJ0/VV/QrdvHz9VX9&#10;CuS6fP1V/wBCvPv+7/Yrz7/u/wBiuW5fH1Vf0KjG7fEdVf8AQrEtIPj6qv6FOsM5HsSNeYh1B1wq&#10;34rNcccOxqdVlx1+M8teXXyzFcrBj61TJvCMvtVO3vBjLzsu/U9y3MNmPWGpi0Qk/V3qOAgUQXNJ&#10;bW1O0v7ooLo5mnUREPfM+ttaCQsvBlzizf2aA9IMar1hHfoDKO6JjnQxdRCLNIZfVVkrCIiI79l5&#10;csEIWBkObpHTMrJGzgt0RLco9JGET3UoCEpHhehYFETFTD7K3PH1lUZhjbzPNFa6M9Hm1/qiW5Ry&#10;6x3B6WbP2NcsvRl9XaVGS/usB6JNbQQxcPgecTGUEXaFR6xDUd0XWykvVGo2F6M5vJm3ajI8Jx9p&#10;dchx96uSa8ury+Mmr/jnqDrhVvxWa444djU6rLjr14E5UT6pMWNftKfxV1y3KfxV1+02/wCOuv2m&#10;3/HXXLdW/wCMuuW6R+Kut68X99db10P3l1OLynD1RqfCNn3dT3PmnrKqe5VJmPpBqcoKjN6u5U4v&#10;kIL5tra3ry+921tRGGkGyXrDdHUZLc+X5wW1EykBgvWLJUTpFpjPS2LajGDbI/ODnrBVlbz7UqX/&#10;ANK8EsA6o5K5dXl782HMCADmIpo9F2DCi2WS8xCWTf8Alatkzy52gNWCYjCRXl9GwahR9YFlUw2y&#10;tox9VC6mRzqmfm9yp/V5kXq7RtTOxCcvqlnqdpbNjL6otrCP1grL6vdQVu3l57xrajw0nl+cJtRm&#10;BE9bfqO6kpHqxUd05o6q6jwjR6y65HyPWqMLsPvL/wCtbt0r7665LpH4q65Lq2/HVX7Sj8ZdftNv&#10;+OuuS5T+Kuv2lP4q6wBqz/0EwLVNX/HPUHXCrfis1xxw7Gp1WXHXqLqnUrRctAMvNEmhWA3TZ+s2&#10;sZun/ebXn7j7zKx29195tefup+s2uVl9P1mV5dIT/wCarkXpCfq3NclrpCfdNqMLV8ZvnFMqMoAH&#10;EHJXhTR96ol7FfVZUd0wc+tlbUSCWlP0hZ6iF2qpw9ZSyrAbdMe6XW6MR1R8cej7Uv8AFGIFiPzb&#10;aaw5mTIjIiIq0aH/AIpdICIwyh6VygM9Yc9YHbJn3S6mGWqox9RSx/8A6qZJLYkvVLJU9y4x6uZt&#10;TKGL+sz+9Xgjt5jrVMEuCy/Ni06wm1uJ4am1y22kI+q2uUNID/5mvLfx/wCarkZfR9Ztefuo962s&#10;dvdfebXn7j7zK3bp/wBYm1hN02PrNp4XDzMBUvdImn8q7VNX/HPUHXCrfis1xxw7Gp1WXHXqPqnR&#10;8KpZfrzz4TpZK/ZZ+/URNrP3v7Ffsc/e/s1+xT97+zXJZf8ANW7aR+X/ANKjLaBGX2F1gFsqPqrr&#10;kUqPqhXIEfdrya/J6A++dOELGn3TimYEmCrh7SprRuP+1LpXV/cHkiuUR+7XKlU/VXXhLZU/Vret&#10;R+xdb1pH/J/0rlsv/Vf9Gv2Kfvf2a/Y/+f8As1h3L/zf2a/Z/wDm/s0EaPXkzbPpZ6fwl/Fdqmr/&#10;AI56g64Vb8VmuOOHY1Oqy469R9U6PhVPvPTo0NaszAwfCZS3NoqsNWjTn/agpBR0gr/7/h+6g932&#10;NP4a/it1TV/xz1B1wq34rNcccOxqdVlx16j6p0fCqfeV9nplzfmcBsV5quro5koY9hDw9do7HDZt&#10;AqsHDOOKs37rD3fY0/hr+K3VNX/HPUHXCrfis1xxw7Gp1WXHXqPqnR8Kp95X2emJ0Yk+S4WYtgS4&#10;vezo8p5bVAdLhfusPd9jT+Gv4rdU1f8AHPUHXCrfis1xxw7Gp1WXHXqPqnR8Kp95X2elm0p5FjmK&#10;ryJnELV7FD3qUkeRd41ai3qgxnGC8n7qD3fY0/hr+K3VNX/HPUHXCrfis1xxw7Gp1WXHXqPqnR8K&#10;p95X2el6SPHAytTy095ziTCzF3qbhU4Gksw1bb8S+3twBvX/AHUHu+xp/DX8Vuqav+OeoOuFW/FZ&#10;rjjh2NTqsuOvUfVOj4VT7yvs9LTbxOEuzjNcve40u1cyYtrpi8290KBq5xBg5h/dIe77Gn8NfxW6&#10;pq/456g64Vb8VmuOOHY1Oqy469R9U6PhVPvK+z0uzQM+baYl+d38GM4GPNKh0Zdlg+3yKVmLnV5P&#10;3QHu+xp/DX8Vuqav+OeoOuFW/FZrjjh2NTqsuOvUfVOj4VT7yvs9LuFY+ZazxCr23OYNZdGlmLA7&#10;oWIA0c2/n/dAe77Gn8NfxW6pq/456g64Vb8VmuOOHY1Oqy469R9U6PhVPvK+z0qZ/hWk5+nqfELe&#10;tk9z5t5ebcpd1bMFm6EHh85s8WVPJ+5g932NP4a/it1TV/xz1B1wq34rNcccOxqdVlx16j6p0fCq&#10;feV9npTMPVrSePz/AIoZGZm1kspLItwNr8rS32joOSHeH9zB7vsafw1/Fbqmr/jnqDrhVvxWa444&#10;djU6rLjr1H1To+FU+8r7PSjj1hrScfT+LW5LDJJEAksiYawXwqA1OGH5cxLIlh+5Q932NP4a/it1&#10;TV/xz1B1wq34rNcccOxqdVlx16j6p0fCqfeV9npd+yeSGPZ4xdzaOIJEgLLmZkoLXSDBVdiICRFu&#10;ATKgwMTGeaQlm/cYe77Gn8NfxW6pq/456g64Vb8VmuOOHY1Oqy469R9U6PhVPvK+z0u2fh557O28&#10;aDFEUGJZhISpdnpWTuEDsxHLuZF0DLV68SHzebOf7iD3fY0/hr+K3VNX/HPUHXCrfis1xxw7Gp1W&#10;XHXqPqnR8Kp95X2el2VxEebzl8Xx27QMsnmqBLMQj06Xa6TiUM5u2YVQy1eDQkc3g/3AHu+xp/DX&#10;8Vuqav8AjnqDrhVvxWa444djU6rLjr1H1To+FU+8r7PS7pkRjNuhhVIT5RLLr5a3awWMnUSNqcwX&#10;Sr9maP1a5VNj6tebb92sdi2fq1M9ytnL7NTBWrIka30yFYVE+SR5tBK7h7UiXm825QLvWKtXz0Sb&#10;nOoYk4MC5pR6cHu+xp/DX8Vuqav+OeoOuFW/FZrjjh2NTqsuOvUfVOj4VT7yvs9LurWeWGqy1pK2&#10;mMIW8xGsN6o2SJmCqJupkM3RqMsQ+faGogLUI6o0GaMns1hHeTOEY1GIRvFWQkAcz6w1MDEKkvVG&#10;pYgJYHtVMNXI5agwIgYPSGgW4yukjultC5lLCHAF0XOXHr1EjOMT6YHu+xp/DX8Vuqav+OeoOuFW&#10;/FZrjjh2NTqsuOvUfVOj4VT7yvs9L3sv/wC9RcW8xkYTCaQlUeVrOltBz1GVcRvdEaCSjDq1yRE/&#10;VrkAPu99GaZjL6tY4Y5R9WjkY3CLpVMlMRl9qtnHMqYNcTm9YamVYwfREdypmQxAfVqGW7GpMfVL&#10;JS7bSkwVtzSYW+dC2zfEzI81hLH0sPd9jT+Gv4rdU1f8c9QdcKt+KzXHHDsanVZcdeo+qdHwqn3l&#10;fZ6VJtOJn+AlUrt5wDo7uSpkzIvraoZPLPip5KOMkQHVqZmZ3u8mCiJgvWGjZbxgznZc25Ui0J3e&#10;ll3KF9o84kS5pGzJ+FS7PTE5G80SEcgVDEOW2CHN4MwP0kPd9jT+Gv4rdU1f8c9QdcKt+KzXHHDs&#10;anVZcdeo+qdHwqn3lfZ6RMlOER0po02s5mc3MO+FSx7JmSryV5CqIwmIoIjoj4uYKKOI8gl3mA1M&#10;FGEjUgYRiXSqZXEyvnbo1mxmJj1SpYtdJ2fgxIeeeShNLhBhDmJRFv8ApAe77Gn8NfxW6pq/456g&#10;64Vb8VmuOOHY1Oqy469R9U6PhVPvK+z0eWNOBEf85o7WymY6JMEtypMpxMucVRA0Mtwn2aiFBMQR&#10;c2giIwnLveKyYTM1yxNTGE71TPrFWAeWsJicPWy1M8kmI1jGMSNZxmAYI71TiE4D0qlZxjBUT7eM&#10;wF0RGpxjCaXc2DSXIlmLL06XZ6QKFXQiA5mFz2VBDMSM/wCcejB7vsafw1/Fbqmr/jnqDrhVvxWa&#10;444djU6rLjr1H1To+FU+8r7PRcaljJgRjnEVHa2hZQ5pEJVOWJky3irDJMzUTyhURjviNZy5ZEt3&#10;xf8Arm1xAxjJVtC3Z9XVhPLFYjECdTMYjHrVkfhj7VTA+Qt6pAozQVTc24bhc4RHmVloHoZINWWY&#10;Sil6K0szK3wawawqhgziMxmgq5fRA932NP4a/it1TV/xz1B1wq34rNcccOxqdVlx16j6p0fCqfeV&#10;9nosyXkijsrQ8sDukQlWIxM5ucVYsjEvarHJGNeTxkz6o0ebXjMRMiVf6a8ZqYLCZKmBhuZudW0i&#10;ebu1ElhhWIxEgW7lqXpjwLC9Xm6gYs5Bgc0h59BonSDBG5HdVmLfMFVEx5J9ED3fY0/hr+K3VNX/&#10;ABz1B1wq34rNcccOxqdVlx16j6p0fCqfeV9nos2aD8IwTEvZqXNxmCLMRVEDEePmKNgxGFSuI3xq&#10;IKMIrAp5edW7ONbuE1GWIxpkTyYjzhqJGZkM3rVE4b5c6pCZqIwnJJc6skRisvapiDjGCHKNHGEw&#10;BFulqXcoOQYBdEslLmWDNwsAUQ8Jfoge77Gn8NfxW6pq/wCOeoOuFW/FZrjjh2NTqsuOvUfVOj4V&#10;T7yvs9EYyZiClZ5evTHHjIEWbeqAGOaPoMyUxzaYwYicxdIamMI3vZqZKZ+93k44YENcsa4xiN32&#10;a8lYlGM0bFBG0SOYctEtkb6yylqXBnMIZ4LL0No1tLaMxMGIFyehh7vsafw1/Fbqmr/jnqDrhVvx&#10;Wa444djU6rLjr1H1To+FU+8r7PQ5MuSBHMVSkngFuksw5iyZ6yw5W76pKrDaRP1qw2kferdeuOsS&#10;63HqPql42TnojUxE4B3+7PJW9E4eyNQYzzqk56Nf6ZvVqOXCfarkOJ+tUwUxgXrV3YiBlbNo1uWv&#10;9KWwZwlbVl+EykbScWrIx+p6GHu+xp/DX8Vuqav+OeoOuFW/FZrjjh2NTqsuOvUfVOj4VT7yvs9C&#10;Jty4FAI5t4slOsdFROO+O0Es4HUm18zmreKZ+tXlL71csz96sRKR+tUSm5kctAu9gm+sQ1EpdAHP&#10;yZc/xOMeXVyTh4rAZwipAonPU1jE1unUQR0y2bOMEOWmqmMIzHl1M0ew8q9lmHN842o9CD3fY0/h&#10;r+K3VNX/ABz1B1wq34rNcccOxqdVlx16j6p0fCqfeV9noJ3N04AkR3RIudTFpYarISyivNuFWPiI&#10;JDJCRLo0NtfzkZzRJhc+oKJgwIcwkPiMSmMawjGA9Bi6EJgBHeKsKszGcu0atZfi0pscsGIctRMe&#10;SfQQ932NP4a/it1TV/xz1B1wq34rNcccOxqdVlx16j6p0fCqfeV9noDLy5ZALWPSo4FkjZrI1CsS&#10;3D2Xynit6oMZkSHmkNLsr4/LuixhVEjOMEOYe+xGMYrEuSPV9CeuIiTEl5fzqKPmyMaszicMtyv4&#10;lLbHLOy3fw6Fczi5Q7w+gh7vsafw1/Fbqmr/AI56g64Vb8VmuOOHY1Oqy469R9U6PhVPvK+zx5XN&#10;zMLUscxFTLK0ZI2ayYotmXPrGe8iAiZkuaI1DFWcyBc2sLlBBNcvewxZyB+sNRbOnwy90d75NXfb&#10;MekPocrnmELN2mDhhiTG0if4NXVrm5cwn2daZtSnkgliI+gh7vsafw1/Fbqmr/jnqDrhVvxWa444&#10;djU6rLjr1H1To+FU+8r7PHG+8cEQsc2XNv0yy0eyQsxziRDuGS6mZxmZ5xF3v620gvEPBtQJDnA6&#10;gAtURh9Eumpm2UpmXMLFgsD83T7JsYSJGSupte9zUl4zMQRLEt6lvGccRDN3kzR5uiXoeMVFzhyZ&#10;VjQ/xzLqyx+k7KoTEzH6wvNl6CHu+xp/DX8Vuqav+OeoOuFW/FZrjjh2NTqsuOvUfVOj4VT7yvs8&#10;XMyJlh6o56nb2t9Mj0loYfYUa9FhMY7vhEVLLu5nCSzZVkwArlnvtGwqRzLtQFmWo9Wix9Q6OVTE&#10;wI5Sy99jFdxHPKO0bvd7/oXokzEb4tXSY/z2qxqyiYw3S/8AetGlE4bPSOb8p1Wr8cc6s3oAe77G&#10;n8NfxW6pq/456g64Vb8VmuOOHY1Oqy469R9U6PhVPvK+zxfkqV3dsJQXq7lMvdCxEAOciXzzokPW&#10;amCWUhLc7+bW8xO1aSxyj0AqHxfW6sw5tmx6s9NTYHtblg5RYss4Uy4fOJsJhfis79ZY4QZLVQHE&#10;4wQ95Eez6IwJ9VhVbLiP++rH8yrZcxlyq7OKPLPLb3mb41aLL/PuVeb0APd9jT+Gv4rdU1f8c9Qd&#10;cKt+KzXHHDsanVZcdeo+qdHwqn3lfZ42YmMYny07Smj1wNysTaYiO+2mIcMgxZZSEuj3+AnMRWMz&#10;jPiBmPkyAqtjmcT6WucPLU5pxno+iMj2WfCpKxjHZ3S2l+LTSHkhSM1aQvInHFubNWj8Zxwtl+gB&#10;7vsafw1/Fbqmr/jnqDrhVvxWa444djU6rLjr1H1To+FU+8r7PHSJRjE/5UWlrIPBs2jX5R5noGaj&#10;sinzY5h7zaDEzGWuXk7zkiuXxzOqyrm/ZGK9keXN84prqvOXCXIYoaNheVlW8T8moB9AD3fY0/hr&#10;+K3VNX/HPUHXCrfis1xxw7Gp1WXHXqPqnR8Kp95X2ePfYtAZFw5d4aubYxKA2rNlw/HlFImJwhhL&#10;EqhkTjBa8CjGK8kR9WuQ5+7XLM/drlnH6tYZIn6tTkjA/ZqYKMPG5I6W7QMwwNhMzbtBolJ8qmb+&#10;Uug2sKwn/IV+gB7vsafw1/Fbqmr/AI56g64Vb8VmuOOHY1Oqy469R9U6PhVPvK+zx81+uELwm3HK&#10;WUedtamJ8sePWyPKss1ImZxZA5i8VtBjlGsJ8vjFx9Kv4tFcMPLOwZl6+yq5vWzMywvW1ZvWFfoA&#10;e77Gn8NfxW6pq/456g64Vb8VmuOOHY1Oqy469R9U6PhVPvK+z0C4syjGGDV5bFExlezLw9r6Adqy&#10;eR2zWOauTxOExjFZ1QNYlH3awnxQRHJCyW0iLc8Gql6As2bihWwiWXa67OfnELL0APd9jT+Gv4rd&#10;U1f8c9QdcKt+KzXHHDsanVZcdeo+qdHwqn3lfZ6BMUF4oMq2K3svzjfQEvGcJSWakMicx5d7xZTh&#10;jOXdo8Yw8TEVMW8x3Swcvr+eXRPdMmZFzi1AH8SrRsfxtl+gB7vsafw1/Fbqmr/jnqDrhVvxWa44&#10;4djU6rLjr1H1To+FU+8r7PQWXQhiwCWP1KmJ6JZfQItXH4FxAPsDQEM4wwcwl4rlraDHO53iSOZj&#10;P0RqWNPMXNHh67JcRjtG5a0YvDCRtgH/AJ/QA932NP4a/it1TV/xz1B1wq34rNcccOxqdVlx16j6&#10;p0fCqfeV9noNyg4xiVHu1dWzIwnasIeHtfQIMZwmOaVBYXZYMHdEmFUYcubm+KMC6Q1M8uTv5mTi&#10;WZd1eapIpmY6I1yc7XopeGaO6V5vw6UqPIscvoAe77Gn8NfxW6pq/wCOeoOuFW/FZrjjh2NTqsuO&#10;vUfVOj4VT7yvs9Bwn/Mam9WGCWDbjmy9P0GDWcgweaQ0u1vZiGc0SIt86gx3oLml4mZo1zjECWXv&#10;ZmZwgaNaZgz5vUqWMOSzFuiXQ711wUclqSyEvQQ932NP4a/it1TV/wAc9QdcKt+KzXHHDsanVZcd&#10;eo+qdHwqn3lfZ6EzKGLUltccvzVGBRhKyYPoG9UGEyMj0hoU3M7VPzhFnqJQ6JPLza5Jx785ny5d&#10;2jP1i18tTnZGf1alaZyL9YSqZOZmS6RVyd5hH+dTemGHdSAyl+F6CHu+xp/DX8Vuqav+OeoOuFW/&#10;FZrjjh2NTqsuOvUfVOj4VT7yvs9CeooiYYpivxF1dJgJFJZCEvpG7asvoUGlhxl6MFQruIiQ9bnn&#10;QRtJBhesOSokHBOPtLrkmJ6pd5jHRHerCZiPrViTI+9UwMzJ9WpgIiA9ncqZaySzfxLv7K2GJnaP&#10;WJVaWUREbJcD6CHu+xp/DX8Vuqav+OzUHXCrfis1xxw7Gp1WUzOHh11jFH1To+FU+8r7PQw0gheL&#10;lkbGkI/Jqrl8XhUOVZ3BrLmktDDresLyPcMrfQ0esDArl5O93JmOqVbrj+s1lRCzz/Vz1ETanMfR&#10;2rTrCdH3WP8AJt/oV4dBqkubtENCpAMmQvWGpmWDGb1a3jn71f5z9auXxE3hhuW4raJFWEegh7vs&#10;afw1/FbqmZnCKv5j59moOuFW/FZrjjh2NTqtWDySL10MY7690qPqlU8Kp95X2eh3VqcYi5WWrm1y&#10;4LEso7vioiP86trorV8WzHrHMQ7nnKswNATO/wA4F/RVgVsEx1V1O2suX2dyjnR8QiejtCz0ZiHd&#10;Sx+ZW2pWxZKMeiQ5NcLtLZrc3SEc4UDr1ilrPe2ZDkMKjutG1OOkJVGysx3ebiK65LYPurqxahcD&#10;Ln7MREefQturZqls5rWDkAvFpUMTJMJa/wAWrYSCIewd6fQg932NP4S/iu1SqJ3jGnHPlzM1B1wq&#10;34rNcccOxqdSeKuscZyTzhraDMTiO9U8Op956JNfrO2X4ROdjyEedUxMYTHOHxKI/i9A/m1oZUR5&#10;y8t/zdlVqM9bV5NUicYxP+VMfZJBF5lMtpl3yo7W7UYSJbpEOTNQOaEqsxJZFtB3DXQBaWwAyB3m&#10;D0tXk16DbEebv81aGfhjOVheLC6cv/DJ8KoiHwe0VUBHkEcPQg932NP4S/iuozKYicu7RMKZwzbo&#10;07rHqDrhVvxWa444djU6k8VdTUoZO4Qs5xVnGccys1T9f0Vts2IlbRyljTZgCG2uGs2G7ubPxNqH&#10;06PiqrQCI5P8fosv/h0iIjDwQd9o64FY7Vt8tZzl5weCq3tlLEMB3svfIZhjsmmVaLfhjs7My8Um&#10;1twkzYS8wj83tKQiBjaEO0IsvzvoYe4/91VdMOYHKhfxXVIDPgxLd1O6x6g64Vb8VmuOOHY1OpPF&#10;XU1jFTfoxNixy5fo6MCjCRz+jOiAibpaj2GA7+en2j4mDSRjveItQ+kX8VNaGsvLlLR7cv4NJj2B&#10;+HHfWMYY7O8WX/quoGOSI765nDzajKsvlm20cwi/EVUx4iIiMZIso1GmNIL8IW0yrYPybfMsqMPJ&#10;HoaVqjEz2A/+qqm8fMi9g5SHW7rHqDrhVvxWa444djU6k8VdTqkCiJghy0YDyQefyD87UTE5o9F5&#10;aZpbR6/DrFhEI7mc6NZxMGJZSEu/tQj1gL8yrW1nl2dnYNy+7qOqHfRj0Szd/fx/BDK01axyyvR2&#10;X8xVOD1Sy+IDSF4sos1ll3hpaFDECsQGMv0foeJYRA1tZiD2ez5w/NVERGEDrZ1mag64Vb8VmuOO&#10;HY1OpBvnACbzioGKmJAhzCQlriRmYkahD55OaNRIzEx/p6LIMiCGf8iHNR6Y0auZXziWPzjfok1M&#10;FEiYllISHvkxhjlFhVOHLA6Ot/yl+O0jE/7Myv0ktZ6Nmscv4VX4YYZX9+s3LkLNZbxFtAz0u1tw&#10;EYABEso86p9CkimIiP8AWpSmZEOlWYtZvecQCxzFmLJTmJnEBJm9qDrhVvxWa444djU6jIZkDEd0&#10;hqNE6SZy5gUoiLIALqDGYkJHMJDrxicJoUumSDmjWdUwUF7XoppcEGJjlISpmk9EB4Et4ljvnn+V&#10;qVmEgYllISGuXvM0xyDZvL8urtk8uSzyfhbXx16HrIOK/SW1n/NSxy+9VWlwwwgbpmX8Kp18lR5c&#10;S6I0t9wuQsxJZELByZ10u1tVxECIDjl9DkzmOTo5qkAmYXze8NjjgAWOYiIqPRWjmTCR2imkJc+l&#10;zMzMyO8WoOuFW/FZrjjh2NTqZ1ahiZwYvmlS9GaVZgfNFjCyAC1VDFzEgQ5hIe8jlmR6Q1GExE/w&#10;zeiRy0a2xEhI5SiaZpLRIQpnOIRHOZ1KLtBoMSy+EHJ3ly/1ba7H8ttX9zPLGyevN71vjnj/ABUc&#10;V+kVrM4ZiAfza0n7d0z4dTrhSFy1hFlyjS7/AEyEQuNm0UkOQ6XbWq4BaxyiPocxExJ/wgqnNM5O&#10;iPeE55wC1jmzTTNF6LZMLzGomLLOBrqWFOJkW8VL6uoOuFW/FZrjjh2NTqZ1amoYE4GPNKl2GlTk&#10;180WMLcChfaMFoMHnD3kGs5jD1ahb+SfaKomJzR6JhTD2SlXW+W3y7+0o/ANfbCXnBHIGzqYwwke&#10;jUVe3MRjMDdj+W2rzuiwOczX+EIsnyrqiHJhPWbUDOk7VRl0SOom1ulMifV8RiZREe1U906Qtl5f&#10;WKphN2i4kfVKpyWe1j2W1e6SC1NSLt6yH1BCro4jzj2aow/zoIVatBJFvPy5woH3K1XF1l84Q741&#10;EDGER6FJMkRj/WpTb/egqkzmZkvW7wn3bYVAjmHN06ZZaPmVWwlzhLcOpkpxkulUUvhag64Vb8Vm&#10;uOOHY1OpnVqdUTHlGlgTDfbZspLYW4FBKXhtyHeWPR7zGJwmog5Ix9qokDjH/T0WVXaAcE8mUqN+&#10;jsLVnOFaR51FtbNspH5QqbaPtVtkmsIsSrG80VYRJFvEWH9aoAl6OSZfwFn9av8A6ZeoQZc0ljW1&#10;0Ppy/fHOFYioA+BX/wBV0e+4TBbzHFQLunptXzukvN8pUNScGBc0o1yy/uAUI+tR2uhVqvWTuiQt&#10;36xUF5ZoYXOW3mLqLjTWmroo5xLYKv6Ff4x9qbB520GsqbbRrCH2Wf1qgrDRdlExzSEv71d2AmA3&#10;mFulQRb2TZAvlBpdzpSZcXOJLBqAs7ZSIEcvgx9DmJOJP+FTETID6olWM+XXj/lRxtQO6Ed1ZFTJ&#10;NxqRm3ViW5ril8LUHXCrfis1xxw7Gp1M6tT3gOtHmErLNlEsmal2ul5gJ5u0551DbZwmBDmHe7yJ&#10;Wfk9qoXc4RWK5iY9FkHoW2J9cc9GYR3KZfMqXRno8ZcHRzFkqe6bU1SPzW0OokH3SpH1dqFBDZm4&#10;DpE4m0CNLrTDGbpDss9Te6HuNg0t4ItoWHbVEmB3lgJc5jWn4P8AAqe6nbB6xzEMDzaPR+gYi4aR&#10;bPMQ5Ki60sx6LVhZsotz+DqHXxA4hHMRPFZs+NTEaDSg8u6O7ko5l7bcC6K2tqdo65bJettTqItb&#10;UzMvW2gUB3qdgHSylS2PxuGRvELBzhURbW6lYfNjk9DmWFEVK7fDD1qmTOZkvW7yXXj4ABHN69Mt&#10;dEyMhzdoJZGUbrhxtkizeELP3kUvhag64Vb8VmuOOHY1OpnVqe9xicJ9Yag0Okwzc1hNMKWjSU5G&#10;Fu+DHcqGW71TBdHMrP3kSBzPskVQFxyF/pWIHE+i8sY1MOtUHm+cUs6mTtgDH5tSwqdkbgzeqWSs&#10;bFzYnokT8lAdk4HLEua66adbHTdrbk0hyllhbA83THpbcIlnOFJZAruiIm4Z9MOeitNAW6N7dLMO&#10;TJRuunREEWbZ91NyVE3ZDE9LK+gl7n49Ic1RMBJzHzgrOohNnbBl9VK/+lYREYehzJnH3qkbfl/3&#10;jUyw53ujm18vJUsurkIiOiJKz0y20TgZ83MwaNlw84gi82sm5KxnlnvYpfC1B1wq34rNcccOxqdT&#10;OrU9/iMzE+sJZKA7d8zA9FhNOlp0pEyXNzLHIuoZb3KozdFjFZ6xGYKPZLVyThUSBl9YqgLiJx/0&#10;GolZxy9HNX8fSOSI14yMTPVrkiI9FxnkrEyjq1IW+I9YamTMvqlrxMoiPaKpJ9yBzHRW1ZnTEaKi&#10;Rnm5mDRsunzvdFZNBdcszM+138Uvhag64Vb8VmuOOHY1OpnVqfFQy1fIHHtUsLtkvAedlGgB4Gg+&#10;kTCqJTeInN0RKsRmJj1tWKjmJqIbyx7NRjuT7RVulE9Uv3bMmYx/vKpy78/6FUwuZiPaGpkzmZ1Y&#10;lMDHrFUy69RiPRzUa7VZtZ0WLLOFGCHypZc0SGpY90yZc7e8VFL4WoOuFW/FZrjjh2NTqZ1anxmN&#10;RNrcyGXm5aCLpj7oB6Oagi7RKpLnERVEjf24GXRzVEpeBwXq1j/zVuMmKiHBM+1mqMTEJ9oq3DE/&#10;92vyfuHm6/CsEP8AfUwMwfVKphISHtZqxJkzFY/81TL3gED61T/jbd5j0RKjiztpOeiSyo4Q99us&#10;vkyKjm6fLc3OzeNil8LUHXCrfis1xxw7Gp1M6tT4/wAlYpZITHSGoy6QuJAejmqIuIN8D6xUEXVs&#10;pHrERVEd2pgy6OaolN4E5vVqJS+ZD2a34k461RDYgPrVusit2Y9P3piK3mDjUwoIP2s1TkxCPZKp&#10;l9xIx7VTLrsBy+tUxF6gzHo5qMLW1A/VYJVMIlqYL1SqdppB+QuiRVMtZMyXrVyR4+KXwtQdcKt+&#10;KzXHHDsanUzq1PomIHIT7NYhf3EeyJVGW9fMD0SKoglw/L84VR3VaoD1t6ognAqfZqMdJ4VGS9hv&#10;WqPDK+9UYuAfrVuvCaxFkTXIUV5fQfLXLMferEzGPrVvPCpweE/WqfDB96pzaR2U+zU4aSmanIwG&#10;z7VT3LaoP61TAhsM3zZVOa9uYgvarFt6+fZIqxKZmfa9Eil8LUHXCrfis1xxw7Gp1M6tT6R5K5OS&#10;uQ5jqlW698dUq3b+6jqtbUZb+5nrPbW6856zW1HhMYH6VtRjAH1ibUQSLeY9r/8ABUQdra/d/sVG&#10;dCB+rUbUAiPZXW9OEcKufP4FRiwseBXnD/BrcYUxwK3mFHuK84f4FTlYePArnz+BW7OMcKp2QBPW&#10;XW4hE9YamAtbX7v9ipyot46pf2KnLkHN6pNqYlnJxW1OZ5xm9Vra3r24jqvbW9e3BdZra3ntnrFX&#10;Kcz9avJ6TFL4WoOuFW/FZrjjh2NTqZ1an9xeTx3kryfuKKXwtQdcKt+KzXHHDsanUzq1P7j5I/eE&#10;Uvhag64Vb8VmuOOHY1OpnVqf3CFrYJN7C5orHPUI0ghqDIcw7QclAGnlw2zYKx8IWQAZ87Qac/Rh&#10;iH2DOcm238i1K8K1tSiwQ15jztmOfJR21+g0GJZfCDkz995f3PFL4WoOuFW/FZrjjh2NTqZ1an0a&#10;I9YqX+kF5piLBDCZl2g7ngtj9B9LTo0Z+kKrgEjmIlq/sUvR9/8ApIlDmFshFg75/kVZMbpaH2t8&#10;rai7LkAF/gVF9Z6cg1kKyIlq5v5FRom4/SdCrkuaJDv7T8CpvbSW6RthHa7RY7mzpdhd3MWMsJax&#10;Jg1+sB03E2xDtdpstzZ/gUy1t9IBfGkmCWzHmMpOk0aQBtyvnWgjv0lduEQ9aLdRZS39p4KpvX7W&#10;wslixvdLBzh4Kj/R0f0lU22YOw9gNr7il6Z0bB6Y0beEvMxY5AStXytWCIYqwMnsG6YW/k4tBe2e&#10;mNutg7Udmrnr/Apmj7xcgYkwRJg89am+do1xplVu9YsaS8uc9mr3FHa2+kAvzEspbMa7pgG2tgI7&#10;UrvLnDZ1Ng3Tdq9yy2RMyt3PyKW/RWk4vLUt5uzHcT+RVzYTOM27WKIuFUR6xZaD9IrzTIWCCJis&#10;rB3PBe4o50bp8HAI5syx/sVGjL/9JEW7yLZCLB3zZ+BWjDdpaG2ukhYQ3JDkAF+F+g+ipd7aabg1&#10;sHa5hV/YqLL9bKuGZspbuTJ+RQXthpwJgucKxz5PyKi1u9Nql+ZYkshyGH5FLvbDTkTDBzEK1Z8n&#10;5FL0ZefpKhFywtkIsHf2n4FfrOyY3Sdrl2osWO5s6utLXmkx0cu2bsm7Qeazw30H0VMRo39IVXEi&#10;TBIlj817igstI/pIi3YRLEdoPzvuKttJp0nF8i6JgiQjkCsfRIpfC1B1wq34rNcccOxqdTOrU+jB&#10;M+QSrRugLJ8qO3exjRWXPW1Sv6VX+MzP+FD4iqSaTkDh9xlIehVho97pa61tVqEiLfq6xmZylu/h&#10;tpcgyYZt7fLl/mk0U6U5Z7juM20+b2VRNnhCO6l5dnzPlqCZmce4Od72tKzM4/4pnwk0yVHMTluO&#10;bwqZa3By/K+4bvb/AINTaXb6NiLOWCCi2e5n2q1JbRvI5lmZhbTp0/RV4cviztg5xfSKo71EyEXz&#10;2NEhHJlr9HtG6RZH+LsFkLGFvhU6Y0WuO7BUsh2Y75r89ta0natxUxejtIKIeEp1BaziUd1W+14e&#10;1dVza6PAVGNmwcy9w/kqZdOOTNxZiIqXDrk+4GFmasi3NnV7eqmJC4fcN3fpaCZ6JLKrbQFo+VbO&#10;62pCsvk/A0zGcfAVLEnIMG5MhIeh52tE6Pezav0fa7LMRb+02rv6tLxmd1C/hOq8mcZ8LcfFo4KZ&#10;w2r938WrnGSndt+2pkSczA2oZR/BqZScgwbxmXLWj40lGcSsAzbTp+drTegdFP2S2XzCIVl81tv6&#10;tMmZkpLugiL8ahIZkDX3OQkNWehrt8tZakZeELf8LWHokUvhag64Vb8VmuOOHY1OpnVqfR5q/wD5&#10;UPiJpPHuNV1P+W17NlMJ7ILSSSYQoJS8mzU3j/RVFvotEK0SzZq2i2MBnmvC+C2FWRlMmZXS8xFQ&#10;fyHa1pT+aZ8NNM6tx8KrqCmInNpDLm4rqXI8zupfY1PWrTB8uTYL+ImtHgMxtMtx21fo09DJBi9F&#10;rykJZD87QaD0qwBuhHZCJFnzrUvZVf8A6RaNXAwzRdwLREcgfsztq2nbWYjeARzfOd1Op0h5IRcE&#10;X4VJQ45AGFlIhpd1YGbUsHMJZq2D3HL/AJsiz6ppnAov5k+1qaXM9FFv8J1XKD0ZYtMW3A5mK3/O&#10;0Z29qi2jO/dSOT52rnqr7Wnfy66lukYiXLuTLZsVnA2VGhtEoQhAq2QsWWwMKY9szJsJjSIvnKP/&#10;AIjtajq2/o0Uvhag64Vb8Vmsf5hfY1OpmPq1Po+AxJSXNEaun3GChdahl2m4fnFUl4hnWTbgsy9/&#10;J56oAYmTIuaI05dxMAZ7wiRZPk20GklTIoLZiRDtcmza2oOTUcsQYjmJWfujZqqUOjFaH5hYJZwO&#10;l6NU9Q3I2GyJZEoPCVpKJtjNbnsJZLFr/B1eaZ0jIKMS8EvNv7NqnfJV+tlTlgnszF9G1tD+rnql&#10;6h2pLYSgPaKX817qjsCtX7Ym5d1TcnnadpTSrFKY6zzEvMvaeC2XyVOm3xNK3s2AiPydaBds8QTo&#10;tYkI+cDz1JvbVhqYkl5spZPlau1NZEXq9HXYkJbMPNWzf6VTfqnDY3+1LL82q6dT0g9UXrLNng2E&#10;pHhPA1c2RofiksoksWn+bS5vnZMyEZe6WZPjVfzDyasbq4y72cPO6sBiSkuaI1LLjBYGrKO03GV3&#10;UISaSewsy9/J56oWETJlzREaSt8gBkheUSLJ8lVzJLmYY24ISEc4edo2PwVDGvyiRZD+VpzwCTWz&#10;YCJLHPW0uMq4YgMu0LIfyVMuYDFJPYW0Ec4V5KwiMZo7p0Qpf+IHe3Pnq7qUG1T/AIccw79YT6LF&#10;L4WoOuFW3FZrgv8AxK+yqetqPD1aw9HW4MM6yzDmHOFQu1ZbqWPRWrJTEX52rVsHKRbLfoLpEBLF&#10;lmHaDnCoWl9uCxHKIirJWz0jKD3llmWrIf4tRa6OuYhI80WbU6CdKSiZWWbMsch1ttGvIJzZspE3&#10;J+FUQ+LA2D0is1HWN6yID5tY7APwtWfR75iPm2E0w/CqLk12cv8AW7lVWF4/BfzadqgPwqXdW+SW&#10;LLMO0HOFTavm1lWXLl2C/N0bCwzkWYstOdo9khLkXCCEuZs2q2LaY8/OMLMVQ7R75CR6JE3J+FQH&#10;eLszMel3Kuu4xepCBHKIpHYeD9zRudMybCzERFqW4MM6yWQ5hqF27LVSxHKIrVkpiL87VoMHKRbD&#10;foLpEBLBLMO0HOFQtT7cQWOURFWSgZe9zyYksswqVQItXW6lrHKIirJQTeTatlZZhIkKoEWrrdQB&#10;zRFWSmI0jNuYMHKRCvf/ABdQMHDOPNzUCbNlqoFjlHKjJRqvDtWgQ5SzIznUyK5My5wrGsCCQn1S&#10;HJ6Kvq6gj2wq25OkzsteEeWLlZVPW1H1an9/PjTUKNmwXlWwsh7Sj0r+j1tk2e0a1Y75mujS6JBi&#10;yykJc8GeiD1dSY9Zi/iVax7R63BEY4FmpkeqTPi6i6tT6adrbs2UCO1JmXPUPmDvLYiy7RY5AD08&#10;FjEybCyiI9OrbTlhpBujGEWbZ7Lf8DSdC/plDbhd0WwK9uSyAf0n5Vf/AKh0Be2rl3QsumrSLf6H&#10;ocRS+rqtY9a5X8WrQMMN3N+Wqo1XoTGOVDC/KbT4mOa1nxdTurRx7XpsXQRJpYK1EObIALorJjLe&#10;bhysuz5+Q20wxWZaPc1mwZlyBs/Tl6Qu1zGj7fwosIc4GxTattFWkW7ZWS1NXmybFfztG+wlJ367&#10;VhKFe+aWNq60Je3T4XblshWzmGv0NcesVLj2dVkGGP8Airf4qqtl4YeDX8ONU/7quw/jbs+GyrpO&#10;GGBML81uo49YaZHteMzoRJh6w1+xz91tfsc/dbW0eiQXmy5q2iESa/WGv2Mvutr9jn7ra2j0SAet&#10;riLS2k83s1Bjo+MC9qsbqymIH1d+pAwmDHokPer/AFK58PzLyrWWTPR6A/SDRqJubcdltmE0zFlT&#10;MeTVADGJlzRqJG1mYL2W1jNnOHVbUraEwY84S1ZLdec/Vr9jP7ja2j0SAesWuItUScl7NQwNGxkL&#10;m5iyVjdWWSPZLPULIJhhFly5aC6uEECSLKJF30AoJky9UaibewmYL1iyVLG6PiAH1SqQuEyEj7NM&#10;ubdEmq386XqVMFySJZSqJnolmqdDaPtUKzCYlcrLIfhauboYbeMEdq0mFnyLqdgw5BZLzWxFkXwq&#10;C9baot2ZmEWz6bNWzQGc/Vr9jn7ra/Yz+6ypmbWYgeLRrOMDHdIakrdEmA+rX7Gf3W1jdJlUe14p&#10;ce1QRH+Q6rMIjHK1Zfm0iI6Kw+HrYP8AFZx/yVeRhhBCvtdWFMn1i8YhJaNsbhAksSJylGez/Aqy&#10;0j+qtHwV0gGFEWyqutK/qrR8ymMsZrZXzbafa/q+xtUjdMylbKUB+CbwKtrUtH2FwgnrEicpRns3&#10;N4FWelB0VYYXA/7Kqr3SUaJ0eRWqDIBK2Xkq5R+r7C1SRMEStlKA9n+BULCJkyLKIiNL0np2JUjn&#10;CIlz1/JeCrBNlandZdkIstVGzwq/BUbkot1Bm3Vr3A+BSdD/AKR2FjMXBLUphIUZmziuo7vRYQh8&#10;qYSBQKkAZ0yyvkyICTBEufnXrxp2lbpQyhagajMOfMe1pGmLRUQFwxjW7McmXztY6geMRMrJZZS8&#10;2eyoNE6S0ZYBerV0bVW8tXmvC1h+q7HCf/DKpmntDIiAgmNulrHIAL+iUmpAomDHnCVBdKtkXEiW&#10;bZuHOFXN1d6J0YFza7Qcq7VW/slu+g+iq60Zb6MsLZCXsVtEoUB+CbsfmKwiMZYW6NL0hpBcqsPB&#10;tEhLIZe6onFa2zXwjwG2QszM1UybO1tUIzeCFY7Dwf4FAGltH2FxbEW8TFbc/gUnSdngDhJZEtal&#10;h4RXhW+CqzRaIUoAfbjmEcnzPertbJMysi3mFuV3XfAL3JUxp90iow83tW+epmjf0csLCEJ3RYKF&#10;oP8AJRQMci3eAl5tm+HwKjR+lra1s9JEOy8ChQBtG/S1puNHpA9qIFtCUvPV1EfPs1QERyyWUaPS&#10;F6gJPSCGKLaDnq8YK8La6ewUZR3NYXikIfI/JuHOFR3ZonRgXC9oPg7VXMV7mjZOi7HARzF/hlVe&#10;6G0dofRkJtSy7TYKA/gU66KIA3FmIV8wKyRo+xulkS83dClH2FF+kX6p0dmWKxIe5l5No1bf6VOX&#10;NlZ2q1vYI9zKyeDU3geKCfVKsNQRMYgtBl+FQx/AQHvJvYjLDNmrNrA4jneMDrVon+TXWkeuv/2b&#10;T+PcfEpHEXWifr9lWmP5M/iRTuLQ6Qul42dqzZlmrZpCABCN3KOXzS6ciGTK1iscubc2itSblUzB&#10;pLaiQ1o2DLO5Fqval7dXN0pMd3W6sqyEclOtjiYNLWKL3WpFuEYy5q1fi1ZJKIi4Id+On8lV+vJn&#10;eu2Z3P16urI4mDt27ItYTEzECK+aX0tM0TDIi6t1rIxYSw87TbV4Qa3DlLMNM0nYrmbO6JjS2e/s&#10;V9jXLWlYiZw/xHwnVpD+cvP/AJTqWiYxTalbvLqbWl2dqsQSkd3KNBoxbJ2dm9iiES42u2mHT3Kw&#10;lqJZE0w8K3Y1YXSWAcMK3IspZ/CbNXeJtUxJmwt0RpBEse6bgAfmIVkYbVf8akUnIMczZFlL5Nvg&#10;qMzmZMiYWYtSb21ZIMSW1HKWStIwTI7qs7VamiwshmzwtXXHPVYWoRMwL7ci3fk9rVrZJyYLHo0G&#10;k0LxOxF7WkI1gUYSPOHVNM6r+1q64B1pbH53Xfcs+fR8JtP49x8TxTCw5us7+Y6Jqzfjd6l4RvLf&#10;mIvwtcHEc0fGB1q0T/JrrSC0KNzJJeVaxzn8rT5/U1/vNZ8g352kzOhr/Dar+QbWi1vWaWRDMy2D&#10;kMa0x/Jn/wDzp8x61bYQiDutg0i91V4yJwwt2/DZV66ZxkX3CvzXairSCinHZigR/Ko1tjECHlGr&#10;1YxhDn3DR/F1bZsYosRXeZi5ngq0hoSWR3FlWq1EeZtPC1IThImO9U3il4LviuGlu644S6O9tWTA&#10;D3HtR9dattSbpTI28jmaoi3xp+j7tYmDhy71PCVz3GwmEohHwYL4taT/AOI+E6tIR615ef8AynUe&#10;kiCM5rNeams9Uc1acMpxjupmXWMxySssw0uxvHZ0JLMI5e80bBxisSZmH8GlLiMIBYD/AOlJtYnk&#10;2qC+F3lzZWrsEXBZmr9ejYXPIsxatJfpPdxArGwuBQRf7QpTtlV1Z3Tok7dWYc3Fq9sDiJi4Rs96&#10;tJ2pBMLG6YKt35PZappn/EdtV1wDrSvF13/8xb/CvKfx7j4nion1h1RHtZahpRgZNZ+b3t4Exjsk&#10;MMfw6NJRhIlqIcOUho49UvFh1q0T/Jrq60k5MvBJBmWPS85Rx+o37pMHnKpYRoN+8Sx5yqs9JJTK&#10;F3GfKsujWl/5NlOx9arHCccEW/wqvsPmH/CbV/ExhPdlx8Vuoq0nP+X+H7Gp/wB1TlnmjcZvxU1E&#10;R5SLKNP0++IC50kq8sBEtw/NeC+LVnpaWTnG6BpF9HVjpAWQcuVmLep98pea5skGK8vP+VpiSjKa&#10;yykOqOEurzqo7akyLJizc1YvWJfJ1b39owChy8xCJZ8tPtmrDunJlU0ujWm7K7XIQLdIbIiHJnXs&#10;nVe/z7/iupERMZszKusPLsjrTMF5e6qgBjGS5o0DLfQ948CHMJLHn1/2Bf8A4df9gaQ/CqI0jZvt&#10;ZIsuVg5NdrEzGOZnY1FLn/L/AA/Y99bICJKWPt1ZR+lbVloFMwF2xu1bl5+wapNWs7TBd49ai3vk&#10;9rS3qmCBg5hkaRpu1XyQLGvIR+U8Lqmmf8R21XXAOtK8XXf/AMxb/CvKfx7j4niVhHSKlh/AdVsh&#10;cZjJq933tWaQjDMhRF19n3rkz5GKMavVwGC827rPk5JLN4sOtWif5NFaQ4i+0p/HuPi0jirrRPvO&#10;yrS/8mdOj2qbZkcbS3NaxHN9HV2uP87dvw2VeoKMJJtw3812oqvXlGG2ECH8qnXTpiFrHekqv3xO&#10;IA+4ES97VnZhEzAvW0uGpqas/wBGtI6TtbObcbd5LZ9KtX9Kv+2dHfdb/Qr9T6I0nb3UW4rUK19C&#10;mWroiQYOUs1XqiXIBdPuGju/J7XVHCXV51UdtqXo2/fM2FwS1ZmFuJXSrpBia3DmAh9Sr24BMC7Y&#10;M8IPP802tIfzl58VtO0U1kQa1m3KRfO0xc+Qhy1piSiYWy6ZlqCGcDHmlVmib24bbCS1bPNubPa1&#10;ZXBDvstltLrtXy13VZ4w9jMuZZZDCpZpG5a/ezCLC5mvRr2nkTmZmIvc0h4zmhilsEuLSbsYmfDo&#10;HH8Hvge8MbW1UxpEQ7gbLw3ZVHd+mbEDSNuols2u5sfA0t4ab0dBpLaiQi3+hSLfRd6q8G1VvMXW&#10;kLLZ52MVlGr2yOJibd7FZSqaaGPLlf2tXXAZWlonkna6vrVeyfJBNt8ubhOp0+s1hfm+JxmOQSzV&#10;hGq2mYxWsWZqAI6AgPfW2kFByk0yIhHXt4jmjl8WHWrROMeWzXWksI6S+1p/HuPi0iPWaFaJiYwn&#10;wnZVpf8Akzp3Wq2Y08LNhZmiRblLurRgsXcI3svR2q6PSALnuVg247TL8o3VbWSImTuG7IRGtHpO&#10;MHlarF+b16foGxcJ3VwLBLKW+DFUxhTMmwsxcSr39J7teKU2ukFCRDubRS3bKry6JkzAlsh3vmmu&#10;rnTWj5hk7G4ul7Xe+Tq2uh8jlbQa/X1uvftlbIso/O//AIqmJ8ollKogYxnZLq6kowght8v5uqJG&#10;ZEh5pDS/0e0s6MDIFIJhb4AqrpgTiBoYQl7ptaR/nLj4rqRehMwthW6m73ye1pF/aME4YGYhGk6b&#10;tVzICRteQjxa/wBatuKv4iq0bj/sdv8A/GTSv5pfY19bWDlTMGsswkNL0ZePAb9IgpSyLfJalU+z&#10;iMSAWXA5enKl+Dp9leLlTFkzdL5va6gtrNctYRZREafpb9Jn7C6cpbUJYOfwdOi3wlbH5VZfm9rV&#10;1pl4ZLy4JihIufs2qd/Vq5eTJmSfcF+bWGcqZoxrJkLwrdShIq5Yxio0kleCboWNYQjubTa6u5bg&#10;4BbFGIkRfKNrkwmGDV7pCVzFrePyqLLufLVjSLCzXLTYXNGrL9FxmIubq1s3kPTBileF+LWPiMKh&#10;kxykOtmknBg3a7mYeg3v7tUxmNaGErr0+0ZGBpLKQ6iXMeWjCY6TPFLvNOaQuUMXsyJYqUYfHq2s&#10;UXpQu3UtQ+DX/Xplhd3p7F3O8As+3pl7oHSV066Y/NsWKUAbNrePSL3TekrpFytuYlipRh4L39Ls&#10;ra9mEpHd8AsO3q4sLi9nZ3A7IvALPt6fe6D0lcPcWdorYpQBtPx6xicJoEHMXFrm3tuTTyV3FpV+&#10;yeQ84ULzgzZ8ejOw0s80EWbMRKDt6jSekNJG+6X4UVsFTwA1e/plh+jcAYELF7Qh2JhwqZeXjJNj&#10;C2u8WfJS403ctt7USzESxz0ehre9OEsWwSLYKA87VbFvy9Mv9CaVun3LGsIlsUoF/HrlrR+ldK6V&#10;ukXi/CksVKMAZ+PSLUL85BA7ISJa/wCvTLG7u5lTh3vALPt6j9UXr22twW1IiFQZNq3wvy9Lv/1n&#10;cPuiUsSFlqrcZ+PUufpB6rjnZloV/XpyNGvN9qssosYOQzXqXc25kDFlmEllkOrnR+l3iq6Wpild&#10;POtSm1fmM4gV1cEJf8U7UvYHt7XwYkthNyAuj0fpshBlwOUhFGcB4W2o7rROlnzDi2uz8EAB+fS7&#10;zSWlnwCSzZRJR9vS7VN3JzboWsfBc/Yr2Xz9dwJWqLVbdqJDz+9XeWDjBiy5olkz0uz/AEhyInLl&#10;zLHPn+SrbldAhjPlFoUB/HqXHp662Y72XKr+vRxoiQ0jfiO73Xaq5/F29zRm89haiTBFKy3Nnwqi&#10;8/SG8ciUt3VrUowP8+g0GV+1FssViOzQr5FWx+fqZ0DfvvAYXyg5O3pK3TMLIspEPQXVrpY9MXU3&#10;SSW3ZkhWTafj1+2l+H/fplneXpwZDlFgoUZh+fTF6Lcb7XMwhYwch0u4QcgxZLISEsnmqTo39IJi&#10;AHdF3PM6Bd1dDzd1mzVnDa+/o3zp66gBLNlEVf8A+6mToQ4v9JDze67VXnOLt7mmXt5M4ZmCpYln&#10;WC/EhERzS3qgY6Oq3swiZlhdGrRAxhM26CLr7OO/ICjGJHKVHeCuYTeNYQ5R1Zq24x7Pit1hxHsl&#10;XnG/ebXnG/ebWBMM49UirAWHEeyVecb95tecb95tbzDmPaLXuOarhk0KwHSF9h/NN/r1v3t0fsse&#10;06xnlnVuzMdUq8437zawlhzHtFqwhhxHqiVecb95tecb95tYkZzPtFXnG/ebXnG/ebWMzMz7WvwT&#10;mq4ZNCsZmZn1teIMkJ9ZZZK3dIXkf8U3+vW9pC8n/im/1632GfELP3/JMxPs1uXt0HsjdNCsJ0he&#10;TH803+vWJsM59ZhZ9W6cx1SrzjfvNreOZ6xVjXnD+9XnG/ebXnG/ebXLMz1tWMck14O9ug9kXtCs&#10;C0heTHHb/XrEzk59ZhZ/E4VtijlIaw1RpVwYhasy7w1ERGERGA+IuTgYJ9sozVu9OmWzImDSWUs2&#10;qQmOjRhMcn7ixq8v7K5tYm1FZbEi3z4SqbZ3a5BiSYreHJm8QtIRMmwliIiPztTpaH2sQIsb3MXn&#10;9nstt5rb0y2eEgxZZSEhyenxERyDvVARGEDqXZpiZJxZR3atwiIhjlAxvX8TITGMF5aLSCF+BuCN&#10;pEI8zXJjEZx3qkCjCR9N2llZPuI+jHPUsfoq8UsecTFVMWdq95jukKxz1Js0TfQA84iRRoeEga90&#10;hIaXOjHTEMLMSxHPnqzvH6PfZ6SYjMTGbm2Z86rXsLNRvZ82sc50T3aHvoWscxESuZUgUFBjzhKt&#10;tZ2Fw5frLVnrYXa5Qz1WDkpd0WjH34LFhCKR5jFeaoGKlqrLZLUVgSt81qo9JRom6sJcSxLbDz6h&#10;aAk2FuiIjUSGh76QLmkKqxvbVyOIOT0uAGMZIqgpiMS1xpa4XlXbkDFZh59YRyR4p9m0IkiHKJF0&#10;afZuXIQJHssw89erCfJUvTHL0hGsJjCfTEaPN8zasJmZfQrLYulEsyZiH6WkLG6PZuavMv19q3wt&#10;G+zOVMlDPCDw1Udzdsl7mbxMLp1ZSYY21vdL25EO4C6tdJ2SYyaPtdkWzHn1hPlHnarJ9kw1Gx61&#10;Fl6a9rS0XxgdzcK2T1s59M0no9EzZXBMaWzHcSury2G6PZiSxEfUXsqZZNYb2FdXAiWXPkXtU13e&#10;m2VF/Kljth3DBjVf16O9/WL4yvzCP0am0E6RtgbpLZXHhmb5gzwXhadaoZKti/Kpgjkz1YXN3Mvc&#10;VqsiYXTrSdq+6M7Zd1cKFZdBfpWAxjJVDmxv9HNrRbKWRL2q9qQjuCFW1kqIjZrykQ9Kp8V5aPSF&#10;mr/FJHLlWO+dMUyMGLJgkPC1TExjBVLlxyc4hGsJ5JH0u16zOxoA0hfRZh4Pey1bMRpwXsEl5V5V&#10;/O1MR5Ngz4aqwHylzaDSUzsn6SUtolzP/vzVLXEw1lxZrIi555/C1e2bYmJXdXAjm+b2uqw/mg+L&#10;WhrpLphE3S9uvNkA17KijwD5uLbeHn7HbVpQDWcWbrrMhhDkDZ7Krx5xEsG8uBEirZjOEbdFTT0T&#10;zBRmGtGPGIE3XJ5i9bwTqsP5MK0t/OH6TgMYzUOfHVEq5OSNS7dMSTGEsREaS+4VHdjlBtcw74n4&#10;3ZkMEJfxo9MaLXy9JQjkD6WpAomDEspCWrCeWKk0xv8AqjUwcYZfSrXk6TOxoJCZjzHNqziWHMbV&#10;fxa9wz4Sa0faxEyBvWLd3mLq20A+1t2zokdgW0Hfo9DoBSt7KoVj0KDStsvBMqzEQj8o3ZarD+aD&#10;4taPxiY8L2VJQ9kzYXDVi3aFuJXVzpa3hRydrtRYI74UyXzEIZdXGYi+c2qaC5tI2uYrdmYfm9nt&#10;aMMJxEmKy0WlLiNmtiDzEX0Vdx25wa9H3LCEh6fnqsOT/ua60tyf98uPSIgIxzVDGRifOylWEeTU&#10;C1hMmwliI0GltJr8Owd1ZDnAawiMI8ca2iJgUZSEhpmltEhiM7xCP5vgqlbAIDHnCQ5K5NUxIRE+&#10;sNTKoxjrVgUTE9X0fkoL1ktm8gs2UlZwplleZ4zbwktG/tFear9YXEvlglujss4ed8FTNHXUSK2L&#10;NY5UU+5Hanm2eyJiM+Sn6Q0dJyy6JjWiwcgbSgvzN/dQlm2eXOFO0fdr5S3hYKN+mSnHZkR5c3zd&#10;LudKScLUS2jsxz+EVS7YNrDLXaErKjJmZUyMzHqlWkNB37JNNxsxVm3zBdXN0mZiWPY0SHcZU6G0&#10;9EPsmCxW0YO3MPBbGv1mE6R7mzbUstq3JtNrtm1Ggf0aAQtRFitpl2B7NtRc6XY2QIsxM551baNt&#10;oKV26tkOZHPp2kLGW91XBMaQkrIG0b6NEDE/dqJdGEeyVRABG70susFJCTMiyiIjnoNK6XX4Qt4V&#10;lvr+iqACIgY5sR6ASziCCYykJRmpmktFDAXG+RDmyL/Do0XaTAhLLmIWAGvliJrAgj6tTKpwn2iq&#10;eQZ6tcoT92uUJ+7Xkn7teSa5s15J9A8leSK8leSvJq8leSNfk7wJmOQSXmpmiri2OdIF3RlLZK+V&#10;V4L5CmSPkImEOryRXk8b5JryTXNmvJNeSfu1hCz+7XIE/dqPJEe1US3lnrVgID9Ya/hrC3tEGUyX&#10;OysyUu/0iMMuyHNlzZw/CqAGIgR/yiPE/wD/xAArEAABAgMGBwADAQEAAAAAAAABAPAQETEhQEFR&#10;YXEgMIGRocHRULHx4WD/2gAIAQEAAT8h+k1ZoztGCFJrrXWrNVZqnquuKlnTmEXEi3HQsqtE9jzX&#10;L5FNTTWDp05Gq6oQhIrCjaIQ6wi5ZrTgICTcmQUpMcHR8kWgGLIAKZyVrg/9ZFKmvcq9CdcZJCFg&#10;EsRoge5KAJUw5zf4FOyviGZEV8kfM8n2qLlz1K9RzGFRFwXqhWjHyp5z5juuHZqrNV1rrQJVqCAW&#10;zRUjcr6TVmjO0eYwS5uwCBGAilDPzImH0d5V9e9hMKOF7PyFuBFUXbCSksmkpjMLGyuuZqr8TlID&#10;C79sjdLOAnwZUrAi8uhZM96IaFg0Kl1jinZVjzgp4LsibsRXmW5rMKcG44dviAsZKai2HjIMQlSd&#10;nP0KMzDSODLT9Loggtqrcluo6BJ27my4NiwviItfPOnKLw6w6QC4IJAgES/Z6ELhCkAtmipG5X0m&#10;rNGdoMmqFBsISOfHboughPYqsFLx8QDDQkz88FkOJktBvi5UNKVmma+ecPhNyk+9vlYWbSEAfGVS&#10;VMiVMgAdeyLWPPcvSrCu6pSvlxNMqitJ+xG8Dp2eYaBAUmo8WhC7YBWrLsJ06Vdq90IN7sfUGMYA&#10;tD2VWCm0vq6OysUxnxyOcPB+w2KQC2aKkblfSas0Z2gyaoUG0NUDt/c0zfcMVz+0Wr+0zR3TNfdN&#10;jd06X3XU4xftzwZTql4OR+Tz5MSG5AruPKf1NpqpRYu7BKbN2sViy15BhUxCAFggUNYUOnRZfpG5&#10;G3FSCxEYfKeqxUJ81mi2t/8AIjTZszRJpEUmLQcvcBK82Ku7sREGascY7p2numqO6f8A7Tn9wxZL&#10;XypyM9gw8Ee4bFIBbNFSNyvpNWaM7QZNUKDaB7ZcvNKbsqq8PI8Kq06/aHVSX1HrizE8gXGaLczC&#10;7OeeucrkxM5yUjDqqJer9l8UKBRjyOsN+0J21rKLcbLYFdaw9eco93zWXgjGEOFZeA9ehJVY14FD&#10;MyvBHuGxSAWzRUjcr6TVmjO0GTVCg2CesocPW4sFsRMXfDa/L8RoCNtjSxOjTRMP9kPSJSZUGTyU&#10;Q08wz7drgAdyofVFwHut7tU7kpDIoMVs8xFEaGdE2N2TXnaP2C4f10/wBfSHwe0ODCui8Ee4bFIB&#10;bNFSNyvpNWaM7QZNUKDYJ6yMYo49L3ZC2dDOyf7U+mveEhztjz+KDi8ky1gO4uq8Ee4bFIBbNFSN&#10;yvpNWaM7QZNUKDYJ6yMYo43tkU9ENuMuoX3hhlPG/MVXT8ScXkm2sB3F1Xgj3DYpALZoqRuV9Jqz&#10;RnaDJqhQbBPWRjFHG9pWTsmujUegz4fX90FOqAl+JOLyTbWA7i6rwR7hsUgFs0VI3K+k1ZoztBk1&#10;QoNgnrIxijj+CEbggkoLDqel+JnF5JtrAdxdV4I9w2KQC2aKkblfSas0Z2gyaoUGwT1kYxRx/BLG&#10;Oy6WScTfiXKOLyTbWA7i6rwR7hsUgFs0VI3K+k1ZoztBk1QoNgnrIxijje3hftIsQ4YSCcp7tLKL&#10;QXT8QcXkm2sB3F1Xgj3DYpALZoqRuV9JqzRnaDJqhQbBPWRjFHG+Kc734TSBrlKG6sVktlZ/DnF5&#10;JtrAdxdV4I9w2KQC2aKkblfSas0Z2gyaoUGwT1kYxRxvguMbw4tkA9l+/wArJ/DnF5JtrAdxdV4I&#10;9w2KQC2aKkblfSas0Z2gyaoUGwT1kYxRxvTRLye5xwFs8iszrZB2/wAU23KB+FOLyTbWA7i6rwR7&#10;hsUgFs0VI3K+k1ZoztBk1QoNgnrIxijj+EFJUCJdYe77aBsx+Fji8k21gO4uq8Ee4bFIBbNFSNyv&#10;pNWaM7QZNUKDYJ6yMYo43xy927ckwVcP4fXUdwsXTr+DOLyTbWA7i6rwR7hsUgFs0VI3K+k1Zozt&#10;Bk1QoNgnrIxijjfDFo4bcx5Td+niDqlhKnD7/BHF5JtrAdxdV4I9w2KQC2aKkblfSas0Z2gyaoUG&#10;wT1kYxRx/DgSMEZKmMp4plFcw/R3h5v5xeSbawHcXVeCPcNikAtmipG5X0mrNGdoMmqFBsE9ZGMU&#10;cb2/mJjVDmBTKcAX7jbfpFSJ0k07+cXkm2sB3F1Xgj3DYpALZoqRuV9JqzRnaDJqhQbBPWRjFHG/&#10;M3B0gRNUy6I6hEZDkCfX8wQ8KKYuuim4fY7czLGOTgB0f7tVmrR7ECRezi8k21gO4uq8Ee4bFIBb&#10;NFSNyvpNWaM7QZNUKDYJ6yMYo43tbXV3yhiZweKsfjLhPVn6JQdfXx0fdKz9R9OWFnBBMBbGkS0p&#10;1Hn2b4/OcXkm2sB3F1Xgj3DYpALZoqRuV9JqzRnaDJqhQbBPWRjFHG8sF0RNSE60i7O+FTb7v3ni&#10;PQx+G7Y5d+gjPyDaY5APTymd1Fe49gXkrConeTi8k21gO4uq8Ee4bFIBbNFSNyvpNWaM7QZNUKDY&#10;J6yMYo43kUazvP4dVdGcQ5YaFqtn/wAufvyT/wBgY0gY8qVRStZE9zZeDi8k21gO4uq8Ee4bFIBb&#10;NFSNyvpNWaM7QZNUKDYJ6yMYo43hmx6xMLMn9oruBfuSDzKu3fjVnt5EAfRZm4FRUGFlu6zupxeS&#10;bawHcXVeCPcNikAtmipG5X0mrNGdoMmqFBsE9ZGMUcbux11d+o/Wy5E6tszqi+Z5bebVdrpvKrjP&#10;t0wX5Xik/KyIYTXTA9/mLrnF5JtrAdxdV4I9w2KQC2aKkblfSas0Z2gyaoUGwT1kYxRxuqf+NFWH&#10;GJXDbkUfNLu9uXOxzlv/ACtEsHgtQnO9daBRI6RCY5WybGnRdCX6K7FzOLyTbWA7i6rwR7hsUgFs&#10;0VI3K+k1ZoztBk1QoNgnrIxijjdRfrGtPwF0CnfR7iWoa5NOohfnRtU33fLGHmmgZRQ3zhQq7QLm&#10;nF5JtrAdxdV4I9w2KQC2aKkblfSas0Z2gyaoUGwT1kYxRxubUqQv76L/AOBNO4TzE+zx36ffty+b&#10;cd+yYmkHswy796fE3eGKs8d4yrO5nF5JtrAdxdV4I9w2KQC2aKkblfSas0Z2gyaoUGwT1kYxRxua&#10;sl2dv99v7rmHY7836j0n5La9oHBu+RNyZOH6QhXFZHZZtkjcTi8k21gO4uq8Ee4bFIBbNFSNyvpN&#10;WaM7QZNUKDYJ6yMYo43NgMwZcOy4oUEDxvazd4ZLp6WIZpKlb46JtncvQWJG5PIdHyGwNu/V6L9K&#10;dtFpwFxOLyTbWA7i6rwR7hsUgFs0VI3K+k1ZoztBk1QoNgnrIxijjclsOhpuGb/cOcrwS+dYvVZD&#10;OTHb5KzvzXNn2XCMlNB4cydzU7DqSiWTlcQ4vJNtYDuLqvBHuGxSAWzRUjcr6TVmjO0GTVCg2Ces&#10;jGKOPPELKI84ocjmyni28Xvlj9oMPTiF0N93ldmq4LQDLGNs4hzzi8k21gO4uq8Ee4bFIBbNFSNy&#10;vpNWaM7QZNUKDYJ6yMYo489lAfYWkuNt71I5fUusHpZffLfOvzeZuV+/yA3VX/HoH7C33TtHPOLy&#10;TbWA7i6rwR7hsUgFs0VI3K+k1ZoztBk1QoNgnrIxijjzVklsERRTJfZw/dTjzyxfBkYV2xjCCdlK&#10;3hfG7XUmIT8zmcKe33DP7GnPOLyTbWA7i6rwR7hsUgFs0VI3K+k1ZoztBk1QoNgnrIxijjzWKwYD&#10;TBt84zRNGvFrRGwAb+kpKfIKz1krJ4Z8QN3VuFH/ABzk9dhK7huUlGNd3NRSGc6kBtzzi8k21gO4&#10;uq8Ee4bFIBbNFSNyvpNWaM7QZNUKDYJ6yMYo48s/3VZDFR5yTq3jd3/SKguwRarPKlNSnJamg1t8&#10;8Yl7BARPCqc75KNQsBRactnsUsxzzi8k21gO4uq8Ee4bFIBbNFSNyvpNWaM7QZNUKDYJ6yMYo48w&#10;N2YTC3Z7jL2Y45WPxDhqZU8qwUT70chHy/vH44NHAu7qEoGH/HQE9Qc7fzNHPOLyTbWA7i6rwR7h&#10;sUgFs0VI3K+k1ZoztBk1QoNgnrIxijjznnu2yxi/xnv6G23N+a6DVQfhwDwrUPvG4/Oqfji8k21g&#10;O4uq8Ee4bFIBbNFSNyvpNWaM7QZNUKDYJ6yMYo481mCx914+OCgUuSROATuOFn8novtBW93B0R2T&#10;1fwfLiU0+5xeSbawHcXVeCPcNikAtmipG5X0mrNGdoMmqFBsE9ZGMUceexFiVc3mg126k7gJd+Fz&#10;+9Dkrk6Hdd3gvgbfHAJ3duRJva4NocXkm2sB3F1Xgj3DYpALZoqRuV9JqzRnaDJqhQbBPWRjFHHn&#10;qXB5Z8hIct8rJPo57vMoYlcncf7SjYOHEV55xeSbawHcXVeCPcNikAtmipG5X0mrNGdoMmqFBsE9&#10;ZGMUceenORU8dtyEWpRJjPyY89LuJHBKGEu+07dlRcIUOLyTbWA7i6rwR7hsUgFs0VI3K+k1Zozt&#10;Bk1QoNgnrIxijjcAQOgScbw/EKPbtNn9GUr50n4DceL3HF5JtrAdxdV4I9w2KQC2aKkblfSas0Z2&#10;gyaoUGwT1kYxRxuLyguNqmfxWbBD6HxBdOm+MaizbMVc8cXkm2sB3F1Xgj3DYpALZoqRuV9JqzRn&#10;aDJqhQbBPWRjFHG4utH6uFpjCGd24PMH13WFVxM/4w3ymiH33bVP49nPOLyTbWA7i6rwR7hsUgFs&#10;0VI3K+k1ZoztBk1QoNgnrIxijjcQv7VD+SHdcNYd0vIv+Z1EMC7NuIupdGA9aXPnF5JtrAdxdV4I&#10;9w2KQC2aKkblfSas0Z2gyaoUGyesjGKONxU+6sWoaf2Bj0FLjU+A+XZK4u7RzLuJd4T9o7iXKfhD&#10;9TJpYg55xeSbawHcXVeCPcNikAtmipG5X0mrNGdoiFE9ZGMUcbi9LoJJEjpX9JwiOWXMDZBJNZEQ&#10;9aYjj/cT5u78cOuXBHg+b938q2b3h2dFAU6qc84vJNtYDuLqvDgwUgFs0VI3K+k1ZoztwU/UPWRj&#10;FHG5sWa8JM+6M2ycsgR/Cx08RnLKLz+o5f8AYRHAwbZXPX9eE2+DvD66CxI8GoF/WY8TgIOoloCV&#10;OeOLyTbWA7iid6jBSAWzRUjcr6TVmjO0WnVtiiOdl/FPtoUcbmn9ol5WHrCEBVOlvns9BzUGgcpt&#10;O1kpUM3Baa1obKIHtFZ8DXDNiPVlatHrGHl4Ts3bnJO3WsCXB+uwxN63E4vJMtYGFbMM4sLuGFIB&#10;bNFSNyvpNWaM7cGFdvg36P8AHHpc7SqlqsKa/H728mm8EK+WlMBeVkf0XVbEGZu9TZVwTHrLgQ8b&#10;TBF8IEpAElZoKQFUZmku0Y0efW78vLgSNAKPi4nFMteAwAPBf5hzQpALZoqRuV9JqzRnaDxleU3k&#10;ycMW78cNsAb2cYrycvPoKiql0tTz8QvDmfD/AJz3yl1zRa+bCFkD8rGL9IylPG4zsG67lEm6Qq7Z&#10;2TnohSAWzRUjcr6TVmjO0HjJGsPnbueDt7PCI3dORx8z25aUE6FfMJHGZTw/wcfLL8cXKxfKnrgh&#10;JBAGdymUbGb3RjOyc9EKQC2aKkblfSas0Z2jg14Lr7OfwWW6pKlzBchvak5fOYlfw89ff0lA0Wy4&#10;hv8AMTuAE7s9ATMKigD+99jT2l+7jYAhssha8DbiJusThWFIBbNFSNyvpNWaM7cZ7gEuNJ/TkVno&#10;Lq59Ruc5IEG8JfeFj3MHD/jCpAHV/of7X6+bjv8A6l/l4XHcxu0OTkYpUUqBYppDOsrbjaWyB3Bj&#10;RKGDwgbOtLAKQC2aKkblfSas0Z25IVzF/gw96wl7RLIIoW1QhcyArRKqFeLsJ6+HVlPD+7g85/YX&#10;Bhsk/BmCS9PBbSwwgotzGOZov5cdAgI15EBWCTOOHgY0/hSAWzRUjcr6TVmjO0LV5E26Nt/OtzHf&#10;kwr3SSZZWCV0ZD/XHiqvcOM1fsaPox/XOacgiP7MzPp/XFz+hIeazjoxNszcZ5zwW4524RetRW2x&#10;yPX475m2yFIBbNFSNyvpNWaM7RI1jR8kR/1gtTkcUK6FwfZlVTYBWlzCSbFTgRLCsf6zU/Ej1MLR&#10;i+rhY9/VmisyMAUAozfaLY6I2Ydo0Q2VMVq++xEVXj25oYxHu57WJX14N1IkuHb+S0txniRIrXuD&#10;wrrNfDAFnDX+w5YmJ+BluhSAWzRUjcr6TVmjO0SNeCNCufVrHyOl90IdOVl4Q3ueSJn2Kbo2VQhP&#10;nllEisrOWYEzYM1J5DAyF/AgO/EIr8C3Kvcc7LjhIr4KhUMwuE++lf3uNUMj1wXLid0unvwzQBZc&#10;9shvjlgjgKwPum69hluhSAWzRUjcr6TVmjO0SNeZMPZyf/dyZXlrzV9r/qAP9WtdrnkQjv2+oTA5&#10;QDvbLSomD+FIqXeMfZF7tF7aUn7gro5K8y6+0J9LmhgjyxeAnwm/3wE5eRURkIO35rICIufr4uAv&#10;6tcrhVWLSt8/fB/wO51U+Qq86PWzCr4ZboUgFs0VI3K+k1ZoztEjXm0uGrW1feb2WHZ/cGrpodzl&#10;oINhYKJbIKrPqPyoLNp1CMZi4nNpoptVnnSkK7n88XqmmuBAoO5djZFKeffUkOo5EYAHkiNLj4I0&#10;sZ+tznZKLPq9lkfvaDLdCkAtmipG5X0mrNGdoka8+B81HzZT7icm897Jx766WyowoIbNZP0itpdh&#10;HHVF3+oKcrjRCWUH7AqdT0GHWO0OPAj+/qu1Xll8kSzSeDLdCkAtmipG5X0mrNGdoka3LZuyXFAU&#10;sWIm/Knht2sYv3zn6P4yaDgkaXtdrPG5reDVzegtTBf+I6k3ZhluhSAWzRUjcr6TVmjO0SNbl0ma&#10;dQVLUs6LW8k4IU54iRo7vsQdER/tBbbfytQMULVjtHVH6VYw8FkgjdL2lvScGm9sbUiyYMt0KQC2&#10;aKkblfSas0Z2iRrz745Rr474m+kyEo+KszCc7ihvs5+Blgwrz16nJB4V06Qdqah9drJuCDeMhluh&#10;SAWzRUjcr6TVmjO0SNb/AF25WybsWfNq69b2fkywpbJS0KwPdMfyFqtVqtVuYVuYjbmFbmFarVar&#10;VatAiyHldpF8HYBhrtOF8ebPTrLjN2mqVfkMt0KQC2aKkblfSas0Z2iRreL456UNOUbA5QvCeFsi&#10;f535nLIknteea+3OZNi2Zn+ieYKzV35PpeINj/B/R8N1U74vUMt0KQC2aKkblfSas0Z2iRr+Cvjn&#10;t3x+DDLdCkAtmipG5X0mrNGdoka/8pSGW6FIBbNFSNyvpNWaM7RI1/5TsSri0P0GL4M4aVdoeQMf&#10;X+GW6FIBbNFSNyvpNWaM7RI1/wCUjT918iZOisiuO2j4D+pSOCYLUvCirYtlSXxeCeJsbpajtHzu&#10;HTPy/JzpVGMrBX5TI6tPoj59SSudEXDNq4QcKNjfo8b5srGrhU1ZykzoFd/DL1xmOrqN7qG8KYzm&#10;+L3HEnMbkM185as4Qy3QpALZoqRuV9JqzRnaJGt/hVJxTK49yBtBmgT69zP9F9WA/O+NWHARYKzw&#10;rpFYYXm3cglWBm93YKzsY5hn6T2PP3Kh8AapRyoCEC/NmdFk1nbkQlYsLMKW/fLulbJugwC0GWIH&#10;qwsxnMJnUP51gqXRbavDMvjCLX8IZboUgFs0VI3K+k1ZoztEjW9yplHrQ6Caumaixol7W2j58g68&#10;IqkGD/0cwKciVAviv4nf7RaonlyZvRTpx/DzzMTOCyOm3sfF8J9zZDnAq68MrccWCvz7HWB6FuCJ&#10;v+V3Qy3QpALZoqRuUYQM7RJzW936iPTuxoWIPJL50UgbOBBpiqOCevIQPvuTIGoycbCni6XVUh97&#10;yzRhFZpQ/wBmI4DPKRjDAxarYK3mn0GnAJMSWtrgZ128S9dKhpMDwOUjz9SzH0+1Zx52FBvyWPhM&#10;J+M7Dhpgbu5SGTac7eFqluZL3OoEbuBVB9uhSAXjVYUYK1nrFhd5f8qqzuraUmVyRu/m3uIu1c3Z&#10;UCtvA3lu/iq+7mO7mthX80fv4P8AsxzlD1lKPdV8Wo0JGXZcOcistV9dQZHZn7+7Y4oeUAJXEHr0&#10;IJi78J2OQjjsDR3T8tW9gRSMri4V8Xw56f2AZrBW9fzrO12LrvWCh4Ye9PZARx6QhVxdqs9z6Rfm&#10;Px8NDX8CGKXV4Nz+H5Zj50JSycreaIWjgZJx6JwuRZGZPKQw2tj8aNMA/gCQbPyXP17+f37V0fBv&#10;IN5uQhqOBLhOVW14WscDxj9m9wUaROPpcIXUEuzcj0UWJ9mfgkGJ8P8AwDs1l6a8orCKK+EyXctd&#10;Umb0yYzMgHDFfDN6bp5rt3d7nTjIxN3dm4uror4O+pm7R74nKOO+UxyuYzQMmG8Q8xvwMaU3cTd+&#10;BhxDjSX9Gk19q9KKFdR5jaYOprTKXzf2WCpAU1Rl4DI96GJOhDgn60w8fbyWhXfklxhIS5bHlxiP&#10;znGfJctIXcM/OBorMKWdKLItLDjzFkm/eR8LH6hs3BehXus4OHQ+Z15FI3+1CYhyWSXU7gl24+N7&#10;Vj/ZPswg80tPN23TjTYOFld1kwwLQccOb6ObYyx+jotv6X7GnT9j5PY8tkEv2dIPqf8AY4YOhM7P&#10;Zj52YtZPt0ueLmsVrKMtzp1hyzf4f1nDVUMF6OaQmuvCJxa7wuAiROzrJCQSMrAy1l0mRwPXq1g5&#10;Swnp5a1cUIcCDwaPw6Ovqsr4hJSz8Ll6WYp7iLAD+vKlzq0Bu5OWPDlMXAQmy6sIBF00BCaY4Reu&#10;vBwEXMoCU03gBlXcocyuqPv++Bx5QC9XaO8Dz/PDcj9cin1x5gi/pndNmfPFiR/XzBmNCEzhjj9C&#10;9EvxBXvzSla6wNarPjbLQ0w6RDxILliP/HOI97p9ywDd/LKSft26OadChP0T/F6r2LhN+kx1Nl8F&#10;78vg5b507EXAV18HbARhlEaDR5WF5apPZLiJeTbcnbo4DPqS9kw2o729Yeh2d+QwNpzOBDRiTRhD&#10;2+n1TizOKM7ptrcjcgD5oCGWp8O4Hh80HHn6HoMWVrrDQ4kOCn/MSMs6S2dSipSnbXiHa8Q6j80Q&#10;VTzPvhV1A1yfgmyLFLGdxTeonYHZpbxMsdYZz4dAE10u2826gZl4WATd6kTedeiMHZ5Hc25gzeeL&#10;AvGd+Qh6hGng4D6ZvzbFGs8lBndNtbmbkAfdFJfKA7qGEAPvhram35/m8Y+11Tvkn/KMsKeJEOTF&#10;p2zFg4KvM34FEDbu9bvtcRLbnH0ps6n/AFOPpR5OcBwm/JlhjE45HMc2Dr0q6uULusgzlP0q3A3T&#10;4BPx9snLE5VmuvpcErtonHRnaDEKNpwSWlt970Z35EzYTUCkwC7KSVNZvYy8JP6DO6n/AOyqxlLk&#10;bYJ8QETDZEOUH84w4RIyuAJOSrTjTzwmQAbrEMGbHtWOBDg/CQxjWTat/IAfXRAz4Tb3YXj0TXS7&#10;850wbaJ+uO7YKnjNo2cimlzXd+K3Wb6lqqu5YeypwMg3dErYApgc0nDyTHovQMOcztcZNLUk+Qnl&#10;TfUG464r0PjPtC6SUkfqRCbkMDqPBaZJg7uUp4aaDejKq4iPw0p3lzCm2aKixBHOzoEDj34SJr1C&#10;RGA5mYN+WHyCM7carJxkug7EzwM7zRXQ45d5vOV7zFmdFjJcz/VaqcnC2UDKeWKct0V9N7m7kbLX&#10;l6oPIIQkQBiVm2Hz6d7YnKFUC0aABPpnr/DU3eVyCVRwwzL6OVuW4dqQVp1aMnrH9UBFiRwmjpv8&#10;hbovpynWuzq3GNmMASv1VU5jkCcAMDzl5gbulT+duo05uwGW/m7rOA8+Ar1HbJiOyGN/VhzsmJn1&#10;5yfXKVp14ZBdvRwzOHCwX3RtcsOHHfvXSflP3ro/n79eNN0L7Sy96a9e89dJu9dHeUNJeV+76H0P&#10;/wA8fhN2VfulvR2t+uicpXKb+Lu6Tsi56Ju6+xCSuj+GDA5HgRyjA452Hr/yZJsGERdbTp6OG8s3&#10;r0IDV3Nm014We963u+uTLZav8TbjapmX3ld9XFSnDd0pIGzLu72EYPiPxjufuxsDpSGXEVrs9LZo&#10;pGSoevC7tm5IJ7svBTrfplv5u/JOaiP4pBIK7ABNslYfgatwlw39dEjZvxq2tceMuawY5zoTLdCk&#10;Wfkg/oPNvDQR6QftGwIFNkM1yaGh5W/gCPNaAwed+DBvjSvXB5E3y4uqM58lMEI2/hMnp1P1rkjr&#10;4a01hhMpXmGUvmE6QoW8xb3TxgI2efGM8DXj+RfhNf7BaY479+/8dBtd93KY4RA2rJPl8JcuXkSv&#10;A094WjOYtSN88ZDvrcaHPxF4HqcMQnainr+RW1AUtjgCK4x8Ln9M6m3Ab+IOCUZDo60/Ms35S6wQ&#10;He+ltByMgH/bhqtlSzmSwA6Z2q2RLBXCC23FeOmQEj/w8icZuN/GR3Dz7dm7ZudvklQ4n9D1SH4F&#10;vybcZPz0FZOP4m4mOXp421OhXqIippqa0v8AGwGnUjSfu3X5Mo8phqpCk0iezqgm/scgjW3n2AuY&#10;dv7Qyw9x+rDSN2nkGDQbrNGbHK7up/e3xxF2+PwSUp65FM9d/wAqJlzGXp3RjqX+oATq29xuVzTz&#10;/wD/2gAMAwEAAgADAAAAEPwLDjBCGG2hYgbM1M0FAO0QQAAAPTwAyKBk1t3udJDzD0AQfwAVvujh&#10;GUP5MEUKugAAXUwQAAAAAAP4TgWHuo0lStfBgQQfwAfxPidzZZxkgAAAAAIciQgAAAAAAAAAQEQP&#10;2jRDGw1QQQfwA1PAAAEQAAAAAAAAHd3PwAAAAAAAAAAAAAAAAQAAfvAQQfwA1PgAAAAAAAAAAAAO&#10;gwYAwAAAAAAAAAAAAAAAAAAPvAQQfwA1PgAAAAAAAAAAAADQADDQAAAAAAAAAAAAAAAAAAPvAQQf&#10;wA1PgAAAAAAAAAAAB8wEEDAgAAAAAAAAAAAAAAAAAPvAQQfwA1PgAAAAAAAAAAAFpwAAqawgAAAA&#10;AAAAAAAAAAAAPvAQQfwA1PgAAAAAAAAAAAAIgAAArwCgAAAAAAAAAAAAAAAPvAQQfwA1PgAAAAAA&#10;AAAAAARQAgCBHt4QAAAAAAAAAAAAAAPvAQQfwA1PgAAAAAAAAAAAAGTAQQR88/7kgwAAAAAAAAAA&#10;APvAQQfwA1PgAAAAAAAAAAAIiiYoQAiwwEcFigAAAAAAAAAAPvAQQfwA1PgAAAAAAAAAAC4gwQgA&#10;AAhAAgV3iAAAAAAAAAAPvAQQfwA1PgAAAAAAAAAIawAAAAAEAAwk0gEVegAAAAAAAAPvAQQfwA1P&#10;gAAAAAAAAcUAgAAAAAABBQIigmpHiQAAAAAAAPvAQQfwA1PgAAAAAAABuUW+5gAAAgwgAAgUwyDW&#10;AAAAAAAAPvAQQfwA1PgAAAAAA/vwwAQeNgQEAQAAAAAAAwOMQgAAAAAPvAQQfwA1PgAAAAAKt4QY&#10;rQAZnwNwAAAAAAAAIcMgQAAAAAPvAQQfwA1PgAAAAMBYQEs0gAIbg6wAAAAAAAAQhcwgAAAAAPvA&#10;QQfwA1PgAAAAAL4wAM6gAELQCQDAAAAAAAA1GQgAAAAAPvAQQfwA1PgAAAAAApywEAAAALkgoQRQ&#10;wAAAAAAjwAAAAAAPvAQQfwA1PgAAAAAAQ8wgAAAAAyQAAggAgAAAStLAAAAAAAPvAQQfwA1PgAAA&#10;AAAAOwAAAAAAG3gQAAIAQAAXiKAQAAAAAPvAQQfwA1PgAAAAAAANgQAAAABAjKgwgggAQSgBbwgA&#10;AAAAPvAQQfwDVPgAAAAAAAGjAAAAAueicL5Y4CDqAAU8wgAAAAAPvLAQfwHx/gAAAAAAAAAQgAAD&#10;y6WS4ZSjgwAAAYQQAAAAAAOgjAQfwhlngQAAAAAAAAiyAAAxQAL+QgHwQAAvsAgAAAAAAOqAgwfw&#10;t0RDwQAAAAAAACyQAEcwAEwQAIPwAjlQAAAAAAAIggCgQfwK5QuGwAAAAAAAAMog3RQwAAgB1wgM&#10;dQQAAAAAAolAjUgQfwPAQAuMSggAAAAAAC7sf5ewv2masjLggAAAAABtIAFAvAQfwPAgEMQM7QgA&#10;AAAAAAZ8TSiBaUrxYQAAAAAAn8QDAwAPAQfwPAAAgyMAuKhwAAAAAAAAQYAcQAAAAAAAo6pwY0AQ&#10;AAPAQfwPAAAAgAwkJZor+QAAQAAAAAAAAAABKNgsUAQYgAAAAPAQfwPAAAAAAAQAggww8gsYdbBx&#10;C6Og60ggCAwQAAAAAAAAPAQfwPAAAAAAAAAAAQgQAggGgAAgAEAAAgAAAQAAAAAAAAAPAQfwPAAA&#10;AAAAAAAABQUQobi4JAUogaAgswE5QAAAAAAAAAPAQfwPAAAAAAAAAAAFwZyooYrdWqRAZlnE0wKw&#10;AAAAAAAAAPAQbwXAAAAAAAAAAAAg8A6TI4QgSIQk2Uk4UkwAAAAAAAAAZQZDoEQAAAAAAgAAAAQA&#10;ACAAgAgAAAAAAAgAhbgAAAAAAAA110EOSQAAAAAggwgigQAAggAgBQRAQAABQwEQAQBQxAgAAAFk&#10;iUfIQAAAAJbzbxeQ6SQgEEJkyWIoQAyghQlAQvA1gwAABQvIwPjwgAAAFBw2w4FLIQWAQsCd4gyI&#10;iJQAAWTwAgQgAAAAzugQHQwQAAAEDiElwHYg5VSAYDxDgFgQMRUAoiCngoSwAAADeAAEYyAAAAh7&#10;AbawEQdgr+jS0SEqVog14YBgv6gUwwAAAUJcQgAKjiAAAAAAgAAAgAgAwQAhwgywwAAAAAAAgAAA&#10;AAAAY0AQAABSKQQQAAAAAAAAAAAgQwrxJhiZ/QAAAAAAAAAAAAq6BggAAAW74wAwAAAAAAAAABmF&#10;QJ8aoqIKQAAAAAAAAAAhWzKQAAAAAAvv3QnHnQAAAAAAAPPAPAAAgwvAAAAAAIIIw3QYfAAAAP/E&#10;ACkRAQACAQMCBgIDAQEAAAAAAAERITEAQVFhcRCBkaGx8CAwwdHh8UD/2gAIAQMBAT8Q9n+PBKh1&#10;hhGq5N4M15aeUcc9kvSPM13vspt/T69NdTuKMcpraGWBzliL27yXGSZztPTUFvW6lg3ESdK6RpCh&#10;ZLMMEtb9HiL1FFbWKRRmHfe+MakiG4oGDMLI1SeV6iLZF2mLGFMXh9tCkaRSZEXNXbbc6HFwiQgi&#10;7SUEKOD00ajISWEiQhbqIu87onKSFAFwPIptKhJ02FKpCkAqYbwDjnVAFhkmmFLQkTlgu4g1EJhI&#10;tYJLEVDCbkcVoYAAAKKijaAIL84vRW5xqgGZm+hK3BjSWljZi5JcBSHkk26JgnMX3/F4KVkESyLe&#10;eWfTS7MtwsqxcW1lqFkqNQxakRhITewan0wTQmxkMEFCZRRu1HOlhZQYTNJISNJy4NEESBjhRYYD&#10;ZgwaPuhQVmJWFk7f5p5dTLCTBlyPPXOS1BuJxVXKIjaXq6zfbNPERM87htWNKu84i3CHynLcjel5&#10;4qQcGxiCGekzGqbrRNsTNQ12TRdJ2jqCg3bG/mTudcMCuBeyyTPoaKulspt7Z9emur2Yc915q++l&#10;/JCMogIPWQraZca+XV91xp7P8eHxvlCtFiMsSgJWA4kyk+mt+CnRmhmt/saM7HUvb932o1BxfKHH&#10;HUs299YsKhnbjNsQHDnl0EhDFVwTZJhgTNOuUzjOdnopVeYMOi4WhjG6i3rznlrS+aYSXkiYljZj&#10;N1euDYCpiAG9QJupwPhgjKJKhalso2zQ9G1SLgYXNHje7idQgyB4AMEjtn50CKIgGTVSCawWGio5&#10;58EDEFMASvkXftGpqJkMCkmYlipkMwxH4cWGFTtKCZvrnWB2Pj8sYr7/AIemu1OzxqTyFgkYhk4e&#10;UpV1tfbsS3wHbgrSPl1ZSBTUtQ8au2ASYYhmSdsWM9bBwAmQwUwGbpxc9dPA4JMQGiw6QDNVoQKc&#10;wTFDttxPvpELnhC4xfJvNV31FLxxLZpXW4Mk+mbe5CqTEhaW8+uqZAZtjEJIxOxcwJOsVvfpfI+s&#10;BvSHqdF3v/yHQshy5RIEwJJ6TUb+Evy6vuuNPZ/jw+z0acqTIFBvbrW0zBoqiNFOEbCRt2nWEQKL&#10;jMbZFXHKb65pdZCt2lGpa5rW0DeGIoYGwXBlY66MS/BUAMULKC7d9KC2QpIOWPpqBUKs4kRt9uW9&#10;R7BEZXad2Eqrz1LVjFKMdPvSDW0bcbemisV2r8Oswc7aqWiFLBIqLSE5nd1nFyRsyvcfq9AU4JwA&#10;dDH3f9SDkHveiu3G3trEPROSTNWd+/Og4FeBxlhzndvT7kdnGRM8FVxzoqd0ZhZ7SnHHloLyZIDB&#10;E2T3iPcMO+KuEkBG056XngHtEphNgdY3iKvXZ5jBXmwebqPUiQmDAwKKMYmWhjSjsdm1Ulx1qBYP&#10;CT5dX3XGns/x4fZ6Ne0afsdT8JeX7/w9NYxX6DJON9RAl1BuNrziasemmUOdqAMDNAwcExzoHwZZ&#10;UHSYi4emkckecWSrF2M1M/8Ahl5fv/D08YOD0+8HprB2bGzeRoGL/p/Z8JPl1fdcaez/AB4fZ6Ne&#10;0afodf2nDtqVnOYU4qoK3OHfDM2ym++ec50TJGZrvolpCDBFSRMwEOERGjBPH/k+p10+g58Mny6v&#10;uuNPZ/jw+z0a9o0/Q6/tY0O2lSJEyvRIjhR08T8jKcMmUsJQuISGiSihDhhN3Iz0/wDJ9Trp9Bz4&#10;ZPl1fdcaez/Hh9no17Rp+h1/aUC8C6WaUEJYgQgHAXRv6eKtQEjIETqIOgemEwNUKWYAjGcGSSyf&#10;99/P/wAf1Oun0HPhk+XV91xp7P8AHh9no17Rp+h1/aaOZB+hrzS6tBnkBjMGPwWMgJykVTsR76BP&#10;cQKISTkM9W2dFlY+P6yf+L6nXT6DnwyfLq+6409n+PD7PRr2jT9Dr+0ZPkPZ00ZEZB3kPnb6N2nj&#10;nromYEsFMIpDI9ytBEIMWgXcA+cOLL0AFEBFERtCVMfZ1EV/4PqddPoOfDJ8ur7rjT2f48Ps9Gva&#10;NP0Ov7SSJyRpqJaqCFKHWnYzN48IYmGOdvX8E4SJUQWIljMBERHXRhcolmwZRthSM6Ox0MgamAW0&#10;3zt4Ytxz+76nXT6DnwyfLq+6409n+PD7PRr2jT9Dr+1IJONJBoFZiCS7JYN5t03cIFUkAgzcjZiz&#10;lMSJfBFMysDlYc252cOYV2bXD2IDnU4foQw9UCR2sMOg5QwAwkmFZ3tSrmjTaA8hYSAAsOJVU4zq&#10;U2DNlEIoRL0LcJWjQqtRQuclAjDQzBepKhIIQskibvO9aI0qxIkGwsCVZ0YHA4/r3P2/U66fQc+G&#10;T5dX3XGns/x4fZ6Ne0afodf2Pbv11BmYC0lyqDBVsBA3caxYJzEiCAhaEIoiKjR7GBFVEWsSuGcr&#10;egIGE4UB0rp/edS7q+b4jEXHG23Zueuird4FyxF221E75jTKjQFZgYDJb3N70GGBgQpTDMxI09CX&#10;gSELgKCRWzJoFKkRhhSzTZpmRSSdFk0UiMxhFLGaxXU1125/X9Trp9Bz4ZPl1fdcaez/AB4fZ6Ne&#10;0afodf1v4z/uh0JSUqG4Wlqd7yaF1IIkjULxExjiNbpEHRIW+vGMeQxPR6Qe0HXqV+GdDbU9sV06&#10;HpqMb2zsQRX8Y8tV6H3+mjYGGFomMlQTtZnTdrBoEBUlLkjtnThVbOFEK0nAsXjUSTd0ISEZVkUY&#10;s3g6KSCQWCAWIsAkN3X6/qddPoOfDJ8ur7rjT2f48Ps9GvaNP0Ov6h0z051EaSFSYQIiUq9SkRIi&#10;AUWsDS54npmV1OB0CNpTbnB8bEPDTvN3i5mMR8R+RbrnT1Um+z8a2dNXhpry9b19/vE9YEyJDOO5&#10;ALT5b1/y9HeOjCMQAyMjFy3zltaSVlsBBYs7Q6VEUUSGCyIXdSN5MalJrgVgBEiJuJNy3f8AT9Tr&#10;p9Bz4ZPl1fdcaez/AB4fZ6Ne0afodf0lgXgnVDpBm0JdgJcRQ6dQTvUyguC4xyRlp0LMtTv/AL2a&#10;hiYrnb10Xi+349tJ22zHbr04yZ31ss7b8b/3r6yf3oBAFTbOxGOpzxr+OI9Ix2hPLnVae/U++zpf&#10;RTgQSIkVLnbY1H8ABiCqQSldzdWzDDMM0hA4ojb0jVzIcNsQkZpGThxtn9H1Oun0HPhk+XV91xp7&#10;P8eH2ejXtGn6HX9DadudvXTQGK8CMqrAASr/AJpEx4ngQKiYZIlYGWOEmOm0bUlxjNxn5OM6gQLM&#10;RE+sPYNER7YisELjvBHFaABEqDkAYtJhQXLjXbEwfwd+n4GUOX/r+dFfYv34/v3vwvBnFd50VR5e&#10;tbduds1GPnEJXBrCpqzMdP41GcoTGUg5gItHTTqCGEaEzMkkjmIq7mJgys2EzM87E6Njf5/R9Trp&#10;9Bz4ZPl1fdcaez/Hh9no17Rp+h1/MExwpfp/eq0oyoA3LcVShD104IUYAGUJgzxNhV6VSpVyrL4W&#10;VY8ffLQsiMNQ8aB7K+exTcbiMYh1MH76ySjM2QSSIYk1eb6v++Pf9946b+U9N/zcNTTXPTz1MpHU&#10;EIQKqVhjbfSQSCNm0DV87FTOoUkRUOEgTybiZvJX6PqddPoOfDJ8ur7rjT2f48Ps9GvaNP0Ov5JB&#10;27O+ny2WIxcyxMlxs2aFpUBCViEKEgatWqlhy3PV3v8AnOi0OU1efaFkOGXSmXjrqe9zBQEUQQ8h&#10;e3B4E4McbahDO5ZiYJEiuXORo2UNopxRMEsEqs7mOvXnUKPZ7/8AfSDgsIA4I/SQygBaQyrdZMtR&#10;rhspBjZZVMduXRKowVlqCF1hkN6SsDIPJP5/U66fQc+GT5dX3XGns/x4fZ6Ne0afodfxXtnapvtv&#10;208iw7iiAyVzmKfTXfxL5ZITCIbS5LnUr7vr4QCkgijhhGHvEaeYpDRJJQoDULPIdJi8BkwgFCRg&#10;cXtHiKgMIgd5LGczWc6LTFEshBItYg+6yRCDkQfJ1h7Hw/pGEeGdCoyPEy7QSMISYI1HCROt2kyd&#10;WmIHoaJFkGA5gSBVwPEWxooDj8/qddPoOfDJ8ur7rjT2f48Ps9GvaNP0Ov5Nypxm+K9jU3sZSVgR&#10;YXeY6NsynYJUkDIkLSAbVe3ijaVYQz0xpWQCFFRwrcdPEyRnbRCmbixJEMLlLNdNeZDJ7xE99Yux&#10;8PjJyff+nr+WdVnPESjYve46mpOhwqSSV3dpJtJruapbLkfRnrPV/P6nXT6DnwyfLq+6409n+PD7&#10;PRr2jT9Dr+Y643OTjUQyMghWFwibZDCGd5UMJYx58fljUEhMjFE+YJHpOlNKTRdkrlbGe0anfz+z&#10;rqvoa7noaly/Y6dD07a2xEQdvv2/yAOxw4SJrpqE+YCEMmBuoFW6XDp6ZqS8bQxKGMbYvRgnO/5/&#10;U66fQc+GT5dX3XGns/x4fZ6Ne0afodfzGSedbwjeFB2QMT5WY1nXOlKgBwkDEUX5/kZJeL+8a3hc&#10;HCXZidyKrUz5vu/zePw89mvuPTV5C/j79v8ABiFcR66HU9EFMAWzEhctc6YxKlNcTZQGAi3bSQDD&#10;3kgh/Uc2/o+p10+g58Mny6vuuNPZ/jw+z0a9o0/Q6/oUZwZ7Gg4UgMkFV5knZ22/QGKIWASW6JyI&#10;ddFJcOAkmwjsJOXWIJms81nzz+FXdeMz/XoyenbMGZ3eu1+Fb43+9tMoUBBgNzcwh7JpHLm0ojWh&#10;IKSIwXBcYt2xfHTQjoGJHCsUzAXET0dFAcB+f1Oun0HPhk+XV91xp7P8eH2ejXtGn6HX9Ci3Bntv&#10;oTgkwjkIGdrxuUbqZokxEBRK3rj8ykeNJDEmkqFMAoNRhSaDiwByoJwUpkNkQ1oQCgOERHsla67c&#10;+Jpqr7bakWG1wPdVHN6K4RgRyEyDHQTfK3NgnhhARAYZmxoLbm84b9SdytAqBMrBBcz/ABo4TLJS&#10;zADyxOZ9h/R9Trp9Bz4Zfl1fdcaez/Hgb4bYKQPWxs788OvaNP0Ov6UfklUWgMOwVF8OJ0d7wDVF&#10;CKpmTFhGXWfxSSGBSKQMpJql7buuGDckmJyh6uIY0bVhxHbbrj6aFKRElDCEwtbbHmDAUJSohBkw&#10;RDHF0akZKlEOLlDDlImMmikg5d2ibXs4i550iAF3lgjAzchJ7mnbjAxBiGCZJxieJ001cDJBO+Ap&#10;SLkmdST+KG4WZLt6S6l5xjpopHhNPOaMTBQuQyLre70CMP1uQAi6sxXzrP5/U66fU7sPXbTohi0w&#10;wUJ2Mxb6Ovl1fdcaez/HgBw3KlMxmUjOSSdQTlwQkAAsInynadfU6n6ac437amZFRawkEchodIkS&#10;EURpk6ej5/gabAOXhA9JnyxuGM5woZUIgBSwVnMatXJEExi1E6ovOkSWFRA0S80sI2KTRUqS1lEI&#10;xZEtsshBpOU4SwGFk7phLFzsHIjBhBIGJIDEhMix1YQ2UjNgCBUJVTXloy6kKWBAikbi720lWVtl&#10;Znrv+B2oidUt1W0CESmWQX5E6CCOl9aj9Ft/d6/0fR0K8oR3hKp5JY8o0SQmPBAciImIKSZmIPu7&#10;dfdcaez/AB4N55sTni99KzEMkiSAjIlC6kjSMkCiJXgmzIyTW+dEbbfphsVC5KI1dOHGeHUWZw5h&#10;IWUjFlw9t/4z4rGUN7qt88cy7GgBEEsGQKSV2bd9FbvgiUhCCgEDE2ODEaEQOAAqFbOZV3PTXU9f&#10;99NAIkMm2ghrjIyPSbhatkT10IPgmuIeNnR0YWViipyHbhpNESJBBYAgpSzK1XP6O2h0OpN4QAVk&#10;nC7itJqjBQkCKOEQ5XKdXjLeFx6vPvr5dX3XGns/x4N9IqSA7XGYxBHXnRXSySRCJdQpck503I1G&#10;b33RW4GeOFmEQYUIiZpuZ8jUnJPG/p+mVy0thEgOwxaNVMRp08rYiCUQusJRZIX4llWZ5QR/p3nR&#10;TG0dQgYXBUTMevjgPeNq+h/uAgjpD1+x4Z1sFVxlZS4lUkconbTYCk6hIbyYkc1E50TJGdgt9NAd&#10;KgTFSUIICVc7Vgtwy8oyRRQcue1mMyfP2D85HDOoToggmSBBGW+kVnTnXIxXAysoEmyJXfRAIIAG&#10;BQSNijUA4mHAECVttHN7a+XV91xp7P8AGjJGdtEVZgkRNNsUQO+2jf0FmWIkRu2Sar00hgtTN011&#10;zjQpIFTKSYjFxxlvnS5AhgCyQi0jM1OJ31tx+iu3L/fbR+AYQUpkGUZw5yVWlDCokgpWCEgxccRo&#10;LHYS9s+2iSxEoSknmZwKCuPkFcULYIASxZSTOY0UA5g8eu3P3ueATHeJ+99BTxbJHOmMyV2nULMQ&#10;UCwlB6Ff0xr2OdEDsjkUllMuwiath07i5iSNTNYFkkSjcXqKjIc/en556m/bRNKhISC1JTBEyr2H&#10;coQAkiKDhgk3qVrbRIACUhiOA48tNbbaVIigmMWt3RrEbTJUTUFEBQcnbXy6vuuNPZ/jw5WbPlnz&#10;GhTRRVIIQsFiytVGgUCgLFgZep5yhmBtds8eux6aSFjKUm8zjrdbRvpAGGGIFIkZBInZPlHSIeN/&#10;T9AFDgfTqaDukShBQciSW5Mxw0xcKTNsQEYU3bZo20siGsDAUgEkshu0goEnTNCJLJCHEX5mhROl&#10;Ommy+0FzFzqDSIIs90otic7baPi6QAzGEUacnxldikzDBIWWXHW4rSovoH604ROXY9NGpTYhIsFl&#10;OGUII1G1OYsqMZchCaWdtN4MSiRCMITMskzvhEJkgoBIOAsCJsRvoYU1xKoJVJlbk39jFevPfn8x&#10;JjLxvpsKgQQcFSJiSJ7aH00ACzUsvKTBvJMFLAq0yzEd5466PC4hERKLZWmxg4a05VN3O4g4gPTO&#10;u0/w18ur7rjT2f48PodPCTMWmRKowZHGNtHBIYk8B2g5dj1pFEwAoyVhz0OuokKGZCODOODN5mJ0&#10;I3trvAqbGUMMTLgnS4AOCIYJIBtKvAHfeN+N+Maxbjn8sYr7/hqKgC/I89OmAkgCQwhJVm1eKNAr&#10;eqELgQE0JrtF6k/CZEoTdPKoL0GmqjEQZENRIZxsaGfhJeAIpWRK3JMml0dVakkZDtZJpG9Mj842&#10;FvKJbyxGNXpIYSpRbqQ7ia2pskhSRKUoGwiGrM9IgQKCqKJEIQ0ku+2jbEnG3bj894y8fb0KMTZI&#10;YyiJuTC3OiNiwc5GC1jqxXQgKQAsCAjpxsGNrwlI4DnQGWYpIXqwmpMi1CnReMGempXByiyd1bmZ&#10;3z769m+Ovl1fdcaez/Hh9Dp48YMYO2OmjZpFhIioELAxMO2mRdFIYQEzmdzMt40SXERIAkYZDkLN&#10;5ojQyZWRI2IYyp0ZznbRy00bfbgmprbNprGqyMwCQoEyhO4xq2CIEREKguWDGGVrw++uNF4vt96n&#10;r+EHH36HhBwag4NFEFHBR6aQcgxiSY9dABAAcFHt4S8/foen4NZrv96ni2CK0BTZxDvG2ZjSmKFS&#10;mUZhJYIYQup4jXFFdlJTnAkQjvOg8FBLwEyLIcy40NHKqWWBhRiZbvOFyuLNxJl4tyli9pXM6Qsb&#10;LI2tqUInHap0c4d3f18fZvjr5dX3XGns/wAeH0On45efv0PTQoyTPVD2I30mAgMIsEcTlvJEc6gG&#10;CJVZgha4cttahlzBA2T3TmHEDeEYThSopiZXKVklkekyQFBbYmJOO1jqQpmFFIHHPcxjWOFULCyU&#10;UDxEd4qYTJ4Scn3/AKev7DaPL6fxqBKBAVtIsIvrUpOxqCAGEYjtGId24De3QrZ1BEQsTKHnES01&#10;qPTuRDJGKlST0e1jTUQgAqoqv4VjLSKYisg75bDPxqYitwLYhEwm311M3c8rL5uZ503m4xOt5353&#10;9fw9m+Ovl1fdcaez/Hh9Dp+eVyvrqDj79DwIKA1CPLaGacbz01DwMVOGKzDtqGkhFVRFGbTZvOnU&#10;LUqMVKodt4rOncFAsgcyGN3Q2bEYAuE9Y/tg0Xc7DNswq8yKHWsa5MIZBDaUJSN6TiMa+96Prt2k&#10;rv7uOnf066IC7rHbp9jtPU7fxPpfp110Pp2zXf07a6n6OnV9Ouuv9ejp39OuotZ1u2IP46xnXpqY&#10;OgR3htnngGA9NQTh2iOH31EK2m47RUwrBSZ320yg7QlCEQiCpduakZ+U2QogBrL6RGt2iOJambiL&#10;edjSmU7rL1TnxlMKfn7N8dfLq+6409n+PD6HT9eXl9fvB4S8vr94NE7T5a++mNQGCPHeN+N/TUnP&#10;36nr+MTtOpXLojb20nJ6n3p4yuV9f1+zfHXy6vuuNPZ/jw+h0/XzqETFVYVWJ6c9OdNN/wA77/d9&#10;QBNcqLj3259NCZYBJw1UOMuO2izRMQbsx07eUcaKpsgnJh9DcxU3oQjGLFTMQyhmvmtAsjF0ikBs&#10;MdzmNMRhixUhhmplt+eNEJZiqzVRzhC9GMolpa8+OBjpBtr3MbGIljtn1k1FuIy9qvg+zqAEgfJJ&#10;u/2y76tagl7QeeFb6c6kRZM8sRP8+s41UIkmQhoSq9N8RzpuCT0vEZ3tu8xjTYNdKOJivLvrfBdy&#10;SfTN5P1+zfHXy6vuuNMfeNb48PodP18aayQQQ70GfT7DNul52mUec8O2n0ieUYVnr9iDWexCXlAV&#10;ip432l0nfJJHpTqT6AMT1IvDO/PGlCqAgOgx3y++iv2ZIcKzSW4Hq9s6KKYJLKqEcZnHtqc6iVLS&#10;pDYV68b6FFVM4nEXudufXnc37iX16aOLgoiegY69SPnRASMitlzVc81Ok8x6AiIudpr+tF2a7Jut&#10;l9ts9tSSmSQTMXFx5zq/W5I2gud+JiopnR8yyYIUniP9mcQIZqha3MXd8fzebcuf1ekE9KZ418ur&#10;77g1FNpJxmfZMPOkj70H+f28M0bgH02y7+T30AnJSRW8ZsrP9Y0oKQrCkxE9/wDkaSxpCscRCv8A&#10;f86JyKKmGjpx5b9dWkSq5tVZJzi3rqhQBsoJnYgSF5s5yzBIqWz0jL8U6dqAG8M1H3z0HiXGmBAQ&#10;NZRDMsPTUtIhm2YDLy563WpaJMrlSI89zo6KjynrEZ5xqR+nMzB8tPFVegryiCVsj2K8uI0/teQc&#10;KbdTEb6gFnvc7Eb3fPXeyETLsTVPScfXRXZQCeoeXo3et2DcZ4rtBXnrFOeP05Hc+dfVca3JyDyj&#10;/nr005My0RYMy/7veup3ckYM+brnRhbAekGrviG5ioLS5741j9cnJ9j+z1PD4cnPfV9IxDvNS7MS&#10;e2xGoMxfOv5zpvNxifDGK8G83GJ1/GOn6INqQpNFSxWowRVLgTGTpCbhH6cjufOjca0MbHtGZrGg&#10;oG4RE2w/831Vtix3kAzV4jYxqpJeUmUiN1Qim/PWd40Y6w/04gi87moL2vbrLBnp+QLgXtev+Bo7&#10;nvp0fRoazXetNUGZohmfI+1qBJsRMTydKq1/x1CMIjw59PCCYAiIsHY3rb079yBTiYkdzj/DRNbv&#10;863IhzGiHEXxojIIdwX0i2kTIncjQ2E7Q/GivoMqMbozu/UiKZBGcV38QVAJeNYugzna4Z6/UjnB&#10;GaZO+gWDzGjJORyUr+YPbVqMcOA46k8KnDPJLi3S59OZ99VjEGNnfGiORIzMnzoPgRvAtETInevx&#10;m7kk9CFOVfKttRWLDKtpjEsti84106pUwk6RDBG1R0EKUncM0vF5+NqAgDndSj2sP4rU+2kyqxTv&#10;NT23/KChQL7lmenz2FiIJRvJirGa2rpOhhAGREb8eXwxpDwBmCcHnMwFQainZis5vyu8djUqAop3&#10;FTEkRDm4YvRxCJuEkMSXt3q876BgVFjevQ4YjrOURVkYe5TowcBCWGHETwuHJvzqXBUkhEYyFGQP&#10;PRURtjy0UZxIFRiDlaMzU1LpDFEh2THTGY7SY0ERhZbZrnOf90EGCxRFyBMVxPzGikDAtJupp2yz&#10;5GpqyVhkqRHtxA9tQUgGYvFnu7TowTnfQKAyoBvKwe6ahS2rxMWHPJxOy6bGANQ2kg4dtt+mj/0z&#10;BDtIxXvPGHUxZ/4+nXrqpxUSVjg4xdU6i3ZZOLBI62e3Ov4W/wAb04r0ijuTCzBkCLicu9Y3vVPC&#10;HCqEg42nBzw6pkWUkKCLOKmXcl3dNKBJR1yx1Of98Rs6JOgXzDIZBsmaiCuZiXTNGAEGUb6DLwVz&#10;oIA4A9CNZ1EGBKyIQXqku68mdMhIDExCgjMVNjnbOoGiojKiFnr189/w+x0NEkSAycmRMqwE7tOZ&#10;0TDGZHqSMZnIajQsydJg9mNHdy+k7T6sFdDUxt6s7HhBFi5z3+D+9Rx1EeTJGKcW101BI5nMww3H&#10;+uad4YaAonaYm15P+aw3s35N6YvbZwFM45OdsaUIQLE4CUY+LdAQyL5oSeskmXykG7r1iRs2qY67&#10;kaluZZ9MvP31XmSMQM3xttfYNBJViAhDEzWYljt00+Uyso86OelpPtEnPlONp1CuJCDuwGP81208&#10;yyQ+0s9scbcISOoPXr564uYmJ4KYiY7ONR6SgwLMuVrybb0Y7ZjBr5ulJdUvp/099T35+cE+c67/&#10;AIPNTZYgJnBefXaWydOXcBDlJhmtXpBJUbIuETVkrRowdjWdTIKgiGRIkMEyfTSRWKE2omI3mMdN&#10;A6zAC5QLyJ79bIZcs53/AAwN9m+DbW0Uzx2I+86NBNlOiLkf7mHmB/WpdolRKsYIiC3qVWvPfzAw&#10;5gwD/GgVAGVjEuYxo5UTQ4Uzd0MXYu2p/MR3RBH077MxemYJIDWQBSSsMxW2xqPoN0zeDpO1Sdca&#10;KHsFBsjd6O2xoGFOPOH4599E+lNXEn8Eka385ZMxGO8bZoqtTjoQdi2PPHlqMSahF9W52Z6X0NAN&#10;rG+vXq6geIUIWYef/TSnoTFmb6f2Sxqe3ETEyNO3Ev8Aum2csGJlkDYJc7/0aRKmlIfTfy9dDLUR&#10;Jqt5YiL699MjHaLVgY80i3bGk0UiF0kbJrGP5qVCIkiMcfzUddTBISwd4xOxUd4dGBbGDIARHHPP&#10;fToEXWeiQ44Hc89BEMISNtjGMcFum1eV8c6iSSpDDDEjHMz741lNylO/9mfPRB4nAhgkk+VYBk8R&#10;TmIsSSInzJ4Lw6nEgqdwN2YDttOrsJkSgl2A/vLoZxvZz6fgBkOO2RucYdqzGshgDygPi8s6BPfx&#10;VSwV1dnlrQA2AcEQHxe4m16xLiyMBEPJ35+ddDETmhWFI7PluXuZBmsRzzvj5DyGwKIPbrPQ1f3Y&#10;F3WsduL32jVlBvXkxtcdJ1HePI30YnriduzAlIEs2knrvxWL0bRjtcgE7XW/rxCBRxUYnb/jpIko&#10;ZhEuDrk2xvehau6rs2z1+86hlJsyrMVfLVT0jOtvbRnNQ+qfGoeAUSSmzPYzm/M1cX/k76p4fv8A&#10;zWVqEU4YjrvF7pWqVbCm+FHU/vR4mVDLivOKvp10TzDybJZgpuv4zK3CjDeyoz79NF6nB5e/Xk66&#10;kkU1faMxFku+TUdYCBYgioeTaPl1WpZt3U3rb72gcdDLsKp7TjXZk2eevn4oErAXM7F1pnQjBKIQ&#10;ZKN2Gk9kMJkMKhIpxBcgtp1RYMCgCJAjDjy48enof56aEex5hJCiZxmy651PqRGREgiN8YR9tBCj&#10;A0oAIblDl3vnN8+X7Jefv0NEzWhwSRVzXdnrv8kD2TDKY26/b6aMGy1izB539nUHGyWneMb7+mNT&#10;gJGSOT/PTbUQFhAkEOPJznRhzk6dDyj2321ZKYg2zAV/256aUtxmEiqr+O9RpjKoYRuGyW8zn37/&#10;AKW833+9Dx4dnDz250QRiTEsQhIhDSwUXp2clI5WHo5ebxtoBKthxElJiFvHd30dc79/Hvo4MCxI&#10;SRY+hqI3mpUAkKYkGxASZnpw3wAXxNiZNoSgyQMaBDAJraobmGmtGC5rPPX9oqL2XyLLe8RPJy6W&#10;IqCjuQl2u288dVKyNgIsWXvtYYny1BGgDVYelc1m99RByhtG0Z31S4CJtKDYOBydcaH15Z35N+1s&#10;jOo8YhgIGI2ch1sXiIOAN45EmahqLJxrAIkBQ4DDv/zez9e0pJvw9Jxf86PKsSUmaRSad7Jk4jS0&#10;NKAsBiAIrNxt1TSbUNWEYLDLCTY6uglChoCCDYsImJ3l3fwNjB/H09tB3RWEExCsxswYeY0hQGfE&#10;0RDB1GIidGjkilUcmFf6OWVZFC9GG7Urmt99H94CCogzXRP6xFxMPn5f2fqhaMtHfQwATLgKpj0e&#10;urLhSbhiKUrMcOM6W7hiSeDHPlxo+SYYZ2ET28ttBkkIlb4vJ0lrtnVOQUYmIp6xzMRvrdwQQpqJ&#10;5jfOewGi5aCHSpNn2KzzqUu4u5Zla+dWdZ1fkEpywG9rBB5TrP6oTO2SxVoowML9l01LNkAYTYw7&#10;WPmG6hGGkJUxCYrvqC0mSV4RLwYAvLUTHeAUSyT1ZhXeeErpzH3p+Z/L7mIFAJps66VSCEoEA226&#10;aSpSPIwz5dtBRWw0p3Btxq8vNugc85evStPEjAxyk76LB5D9X8Y6fj0240hEDERO3lD20ss7ys97&#10;/UCYPTp1aheXytwcennqTDJiA8DZbaykqy276CMMEgkRBvPGkeS5AbKAt9Px/8QAKREBAAIBAwIG&#10;AgMBAQAAAAAAAREhMQBBUWFxEIGRobHwIDDB0eHxQP/aAAgBAgEBPxD3X41MkZ20XkoAyJVtRcnn&#10;LsuiiUxcLxfsb89dFNNuPrPz01BRhIhnEuZ4qKwapRIgqBiYRSdh5ZxMy+ZsCOKuK4GXrOdsgdob&#10;dQCY4M4jTqkjATg4LrbbH8ax/wBxA7hnGRZLbvUlMDyADAtJmMS7YjM6zax1omlkG2xUdLESEQkw&#10;QQNyhwZesRQQKoAwYRi5fbQw3koMKTKwReBcMlGiRhDeHEg8M8JxgnRmGKkwwTMSVchc4vWQ6AkD&#10;iglVmGkdzUn8jKJ1VVl32MHVIwWgWEsUmJKAZwumdiZY2SGERckCwYds/jNdwgKERZvJtHOcQMcC&#10;BSqghMJMQXAlt6ipEslqFwKtzR1jT68UBLiJEB5IqyN0hiBiFsRcxgMqHcjTtQHIgYlk9Sr1TBWg&#10;HQIJ3FzJnSAtiQETVIsRUNR30tLIghJACVrKFcRmNtIBFoM1CBnuVhid+ToLsDtY7LKMLBjRAqTl&#10;RwMMwkGXYdioyU8SO1QFvRzDtq9qVkEI3OptjHNatUAAjOBE9i8RukVrpvb6z7vTRxOlMYfB6d4i&#10;aQLVCCykgu+CNNZ+keDP3X48NpLlHqwt66ihIFJrFbEwRvUeVWhe4tLGw4fwdNTf2aw/28upr4MI&#10;zW8RT8dtU6E64cVi4jeCPe6BqYQaN4j6vc8trZW70HEm6Ys1Zybcyu3rwYJidZnJlaCpyQ8ZI3A1&#10;QDZKjV5EKob1nUirKRQRAXqQJzANaYJyNsHESQgx8QaDltIsEicqCUCBM3erEVlslKg1N6iq58ID&#10;BGmQyqFkqoAcrPn3NeunupAkCgS44MaZaQTaEogvlLCEpw/o3508GkZdDVpC2ionYNVTRCVESbsI&#10;u1cSb6dDsEEIM4DhbU8ES6pjyQ0SoMQMTnDPlL6JZl0bLcoSZ6RjIMouhjgnaedg1kjLNnakRhjZ&#10;Fn34lcyGBsbESR1TqwnTNjDSBEV77byr07IVg5OJIz7ZNZUKIRduSM23S76h/tdPrsdNbdtVOv6P&#10;4OmqcrEpIYzMIV6x3z9Bzru+mPBn7r8eH6DhoiwIImGIarHNZ20ughdUgjgSM5XYjU4ZmTBZNlZP&#10;Mkvrp9DpDnK5OeoRtoqZaMhMGN94220w5AWKVkGHW5iNNPfCxi4/0vDqYFk7iEmLMCbNTeMaLrHa&#10;DYxe0zVkPU0Mxiudcct23Fx+EGIrjw9+T+HTJm9kQEW3CF1Zd2ElXRAxiBjeNiWjnSJhFsZtklu9&#10;+zjRgnj9EGIrj8AJVM9UOGpOm9uNDjBO5RFZa8+IajUREwymlIeZu2eWotrYFQ1uSTPbeDh0hJhu&#10;kkxQJCQc7FawNCCB9w+jjjOnCoty6lSxl6bu86bTAjiI5b3024STUHdITIiYjlDRkiagJCRAg3Il&#10;JjGvoOdd30x4M/dfjw+3/HX3HOrWdWQmd/xIHJ+i9s7d9NyayWJBmKFB4h7ghko5KFKBLL9jTZ4d&#10;UcI9XrvtrcHKGRIi+xJyMzD/AOCDj79D8Jefv0NJzban2Opr6DnXd9MeDP3X48Pt/wAdfcc6+zP3&#10;EcyYDEghALNgEmZTQAAYADsV4N+RJRQi0yS0WNwgs1JE4OvX/wAnttT7HU19Bzru+mPBn7r8eH2/&#10;46+4519mftMaeBE5haFjNNMykHPhE1zXroUkEQKS0D2FyDTJOjF0ygRva/71j/x+21PsdTX0HOu7&#10;6Y8Gfuvx4fb/AI6+4519mftAlDljRw0AdK2mHdXz0YN/CAIk2gkIm8mnk2EhCDCKFRWoYlLdYM4y&#10;/wB/d/8Ax+21PsdTX0HOu76Y8Gfuvx4fb/jr7jnX2Z+0AlaF7KD7aDjsDRMnjch+fEpO5okzB0oX&#10;DiV1XwN3RICssMggC2I6oKQAYwB/H/i9tqfY6mvoOdd30x4M/dfjw+3/AB19xzr7M/aKE4D6Ou2M&#10;WzJEhzOH4uvFQloD6E6jaERLkStaOiLnszFwmcLLdDJvAXE6U4EGRp7w3/4fban2Opr6DnXd9MeD&#10;P3X48Pt/x19xzr7M/aY1AJlU7zKIcZggcY0Xi+16h4fR1DxqFwTr0R5Rj/PbSgFFARqkwzMbzPOp&#10;YJqQkYmEZTPMw72iLDBNAJQ0naU7Dl2x/n7/AG2p9jqa+g513fTHgz91+PD7f8dfcc6+zP3G09h7&#10;pBDZc0eg5SmCCokqMu3F7dJCcQSVhJPaQtirKwhE2ltsJLcSevOqfLYoDEMNNepnUFC8ECk3pO8z&#10;21AHJo1NsJdiIqzbU0klWCpsiGYdsyzqT4AhipCkEG9jNW6HPBCCEkwhQ2qYiaugRtqUURkAHum3&#10;c4mXf/n7fban2Opr6DnXd9MeDP3X48Pt/wAdfcc6+zP2BccLHf5276mZeZkQYFCFkGNmJ0YAgv2j&#10;GaDVFnUysoj0qSRJGMEacE9sTuKbz/25gVAlqMzGJx2vjwo29M9j01U08wCnKBKd3ATHAGGBIRwp&#10;yQY6PbWIryDkMhZbV0xNmj9JEmCymmYko8HOjpBaNQnEmWrSjylVDMERVsASBVDHNGmy2iAgwkDC&#10;InHUyOpHDP6/ban2Opr6DnXd9MeDP3X48Pt/x19xzr7M/WV5P8/3p4SZgLgACWGVkYAZTI1wFGZy&#10;W7s5u3UNIZbKixXG+zpCkQC4mwCMsPXarNEQRjJ8+P8ANeuiC0hW8Vc0szkpPXU1+ItpiAOUmOfQ&#10;CgKShJBsXeOiTts9gyiRLAmCHMVGZ51O4JnUjKSWeZL40WHEPlACi3BL/eq8u2MMK2C4ITmUdFED&#10;aAVkjboqOcz+v22p9jqa+g513fTHgz91+PD7f8dfcc6+zP1FZbH0ennPvokxCQmADcQMppgOSWC8&#10;YqQkrAOMBvpvACzghzxL5Z5TvicE1RQxZPb0dTNzOS4md/wQpRKCSpUC8bzl9tMNgZLmS070zJLz&#10;enLcRViUEZnZ67dHTDyKFAMhTgyjeNPIlXYFUhuRmWHHZI8JDVCFhy3zvjUI3JKqhLEkevlopt87&#10;ExALkkQpyySGmh560TBLJwklTWdPKAtSEhDYEWQpcVCOjBGNv0+21PsdTX0HOu76Y8Gfuvx4fb/j&#10;r7jnX2Z+oMWVoAgR5HrxUagqFuoGFgcl4XfUoCdzM9XlaZedtpOdRG0D5Tj/AD2/FABEiPmJU+R7&#10;abUwAOBSsCMM/ExpsDFMsxU1xUvmOhQkQFyOKN/znpGgwoAsItJOZJjy9wJEgjZUMImKbk2arRRp&#10;4DcQEgVDHqxcNmtDXCVhDBhDiJzqZIh2AIlGJCU8qvXcYyBFqZAuIYIqtLMyENwVCc1i39PttT7H&#10;U19Bzru+mPBn7r8eH2/46+4519mfpHraDTkAAMr7AS7648yEiQCJmw5EA8v6DgKCYkStjs4G9RuM&#10;gQo7SLrnmu+pSxGDAEzDJBLlLk1Gru0oiQAAlJJgcXraUipQwdOIMeInOi+nn/2n3mmUmBaCTjkm&#10;b33xqKaggBUAtLhbb3qs8XMYenTfR6c6aS/Bl2G/X+86fMUqG00weupTmBJuIiMZ6Prp1hFkUuRF&#10;T5XvzWlopkIII4QsjTnUZTmERHKuJQzjNkHG7wwAycmESVPQ0Xj79k/R7bU+x1NfQc67vpjwZ+6/&#10;Hh9v+OvuOdfZn5i9Sdp0cisEbJEiREziiXF6CiUqIQEmaThrG+oOD0NTvOd5z56lnNvW3+dRMzvT&#10;O/fnSZ+pEiBulAlJE9tJ1uS90kIWQoXao1yEMcWB/XHgSeHAsBmu7hRkd40OvOOJxDmZ3z66eHbZ&#10;28cYrw3nfnf18HdM5nedu+knVUxVVc3IOc3dOmYYvcmGcTT1DJDTpnKhANSYpVOfNCYnRYPIfn7b&#10;U+x1NfQc67vpjwZ+6/Hh9v8Ajr7jnX2Z+Re1deP+Vp1FAWipAAIQILSrQGBM4kEmhTgVMyETRUaK&#10;2hqYrG3ljUhbgt7GdRjWSsMCpgRGzB3KhrHQjJDTvJRHeC9Xvbv31AYI1ODJ0libKQYVFL505tdC&#10;EexiQmBMRvqCeGPLHxp8uHKFo9ErOb50VwNu23tH6DJt140J1YVQwwChU65jFa2jIjGcF1m9/ToM&#10;RF/DEgrG+RWOea/P22p9jqa+g513fTHgz91+PD7f8dfcc6+zPyE9+gzCCKQGSIno6Qk/iyEBYRwj&#10;IgMG2t8I7Tk6Tz/Ph0APqI0zw7jJFgCpQJBRRh+voJhsoDcmQ8hfjAkiU9jNNcuJzrAdZEOrCJgj&#10;G0zNzpiGcR7aL5k92cTwHOSorpn9LAxAVEFKEqHfNTCXIuaslIWkCYmVON9KZYasA2VdlBDulTeh&#10;kHkn8/ban2Opr6DnXd9MeDP3X48Pt/x19xzr7M/Ix0Dj120ZUBFQIEiYxUsJBcUrFJAZsiQDDV/1&#10;4/R4OR0AIA4AB6FePbRqDGUtc0JiETbN6w9T+NPICIKCIiLew7beQAoNkROmNSGXQ7AjwBfSdc9M&#10;9O/5R1sE1fuY3niNtI9EqmSVDA2BS9mHBQlwRMciIt+NDIPJP5+21PsdTX0HOu76Y8Gfuvx4fb/j&#10;r7jnX2Z+ZgquOjpgWLkkHFuzMVJlxoRJGSBno4e35GTfpzo9Q+YbAwzEvSVs0bZ0CLWhtBUxF1tJ&#10;xQ4sURqyMYK3nQuKrKz0iWK+duM68xMMFxOYMX5+oN+EVIUk1jnjO+pykYApNBtievMxUOqmDyN4&#10;2rtx+LUYauqSg3RL30nZIRJABNpUigiRwIAsUDnB0k2dv0e21PsdTX0HOu76Y8Gfuvx4fb/jr7jn&#10;X2Z+ZnWToV3mi5FgzRkJnMqlRMMwAMuRm2pg1gdj4/IVQlicTV59dKnqVRhRiHUtq258JeX1+8Gp&#10;eX10qexosKtsP+baE6YSTFXlHaG9tbC1P3O9+M3AwnqPMZrQCm5jaAEEGKY9DMAvA2Jgm5cx66CV&#10;wETlIYie7OzGf0e21PsdTX0HOu76Y8Gfuvx4fb/jr7jnX2Z+gOm/vonrIUSOEBOA7V10WDz+UxcT&#10;Fxz00/ScAowa2XDC8LN6hsbcpx3oUJklTA6h78Jh7fgC0ASYhQW3YjkR21COQwOTDG7SgzLx0rYg&#10;2ODjRkjO2nUmGSK2UQBIOKDjSL9mABlRQlRSuTMaGGTveXvu4M6OQbSJ5pji1JmWmNFg8/n7bU+x&#10;1NfQc67vpjwZ+6/Hh9v+OvuOdfZn6RYkhS0RCeZAu8y6QjBA3sEPay/zte8DPGAehof4AM8IoHdK&#10;RMCpouPSTNpIoWZiUSt1KTSmSbpmHPJepOT11PCLte59NB2jEjJBhyj7PM1n9ndtEt8pwZ0EiXwE&#10;vahduI30iDiwE2BC2KIuuzUnyYNBZopLswdcchELMGO8ekeWpMzXOohOBBmCHEQZId94dBAHBH5+&#10;21PsdTX0HOu76Y8Gfuvx4UEUWZUKzkGxReq8B8mvsz9I4SUCSEBIiGQZLvbQHTaUxAQp2SIa3nEa&#10;7fgZLi88ddGCSYhkMZO+09+VfSfmbcSmcW9tDlKYlKfbfjQ2wEP6LBkjbCeoHNSjEEZgDKKXepIV&#10;QZGIluE3Q6o3qFI5iBGKghUYxWDLeo5JJEQhkljKiBA8yPCwNmNKXQ9UNABw1wyQ0pEpuPD0BB8A&#10;FMBBgT7g1t0c9e+zrOoGTKJMiD6xWeNB6qdyiKzZuSJuusaCAOCPz9tqWCWfyGhgZzJUCE5XUYGe&#10;mt30x4M/dfjXsw7PHXy01oW5eiHBAwiGJJidJxtqEIAioy0bEkdYfAVx+o3EAEIgG6IRAhlDE6SE&#10;hAMLk2jn8OhJhzI/xogjwTrAWSLEkSGyxUC2Akl4oy71eYidTHjFMKwgsMhyk73qPMwKFVRWIZEk&#10;iJnThgjdgzKkgIUK3MRegRNDCLY2gTvgYodAWmszJS0hbzLG5GTTMA97CQkSSBYEsrYIACmxUenH&#10;hLz4YTZ258tUfqKFEZiCXKWDekdFAcfoE0SJ5yyNTFhiAQWHMjJtud9Li3SmCNjEpAwXrJudznF+&#10;fgz91+NcjufOoRXQHYAUR3R11RlZmUBSQRBueINGo64L5BlFChxd9f01fKnCEnBEHhKTOjoECwIA&#10;TkzGxzxGjbl28Z4qG4ggTNfd9AOuv2Ushm0y4wzoVB5D75azTjjSaBgMDLUNpVbMhCJpfZBKqTlv&#10;MRQmgoK0AAIgIojUvP36HpqLoXktMiZgVA6M9dKX3U9Q8S43JPSuO/voNkiWCQAC3KxBJfbTsUGV&#10;sySwCQjtooDgPzp6j7moi6AgW5KHM5SJHK8SRiC8kEKdxRzZOrhTIBxCWM93vrPs+Z4M/dfjWidz&#10;50NowGlILJBQTDmICY0ZO6sKCrJIEG/ucxe+wGMCgd3hl3gADETFEhETp1P1DgBIGpSR2ImuXZvT&#10;fDAACIlAyI5IxtfjY1TBmIUN+z76RFCJZEcg6pllnp44zUUYrbrM4jH4SEXJTNAjepd6mNdaj1Zg&#10;b7Ff98AlB3SezozSSKNpAklPGfXSU50xckWHNoWYhgb18/H5566XOIoCiJWBCmQcJUat5GgDBrJK&#10;FISAjAtuZWoVq5Vy3dDQxLBXUSoxiYuM63b/AOHgz91+NSZrO0ZnSBVyDbkpN4qYhnQ+m2LNoAEY&#10;kFZnyRLIEWQwhckEJdGpeHD6LBNe6JqI5FZwBACYGURCMDkvGOhj/P0dInp/GnPTt6hgAXBQTBBi&#10;RADkBQBqc94jHeNZppTE35c6QUwuEMWArrZRxqYkoALbQgvLNyzVmpMSTxPjJiSeJ1Jma51P/N9A&#10;87mobMEpUzFZjbUOjbDzhbwuy4p1vEw+518u2lQQmKSgIEpBjPvodjIuScQhSpDDOc1owbdOPzku&#10;ys9O/HnqMuoCCAwjd4KNxxqeXLQGJMECYiEmNSsVTScu5ZuXdzp77YQBkqCyaEzbONCFkAACZkLF&#10;QsXJmNQuMUdq8Gfuvx4YRXgV3ySzzG+kn8NOgRFMSu8emnDUSMiUFgZbl4jTCBKLEHyNccMCzIEz&#10;HIwFHXRh1AJMRLIt2yGimXQiDIzuMjjHqepqTk+/9PX9DqvIgAooISlpEo5B0sCt5SmRCxS3YHbO&#10;iqNKwCVAkmsFDEbEUQ0uIQJJozB5nUaYkEKkEUGbhKBJAMwvEo0DCoJgAkhDIUw8QCIhKBEhByRW&#10;2R0PU0AzEEkDhygBmeDlMqHAgyCSWoS4QIjSxRykNSHMi1K7VGwIIJ4AEagEoJRwI0JCBiRIk2UE&#10;iN9t9HTsSEBTcxcyUb+idfZRIhhZEZcLlvWYkx5x27fmAoAFVQAZXob6MGCB1YImQDAhw2Z0m7pY&#10;JBkHBUvmIKdKgQKvMRZlwONThTAMpxRiKszm9DmbApBciMm2EbMyuIKg6SR7a3fTHgz91+PDg7Pk&#10;0MJlBmDL26urdYpoQARIs5sL0KtcNKJTuSEdOmnLAKKokSEQFJIxem9GSIAiIolNXI5ziC+jmxLE&#10;pRbbJIxoCiJVBGEK5QdxLTQyDiscdPLWLcc/oBjqUm4HJdnC3bUTHmRQQTcO0uc5J0IykawsT3l5&#10;txh10yxCmaMAglE2gOpWFREqygEiuWozGoCaAglGCL5AEKMa5z5AGDA8mBbiDUMmoDKAjm9zCTzo&#10;uscsyMcKgjeDmrgOGasCcSCCXIoqZl0ek5/3XXfn72PyUBVgjOjLzsiGxkDVr6MazHWyGmgjEOKD&#10;mt2ycUtkDZEvK4ztI1yglHFt6BqlTBY1Gr9E3W5CMJ3NAx0DEAABCCAIPV0s2szctz117po3fTHg&#10;z91+PDg7Pk8N53539dDDP16auQmTCAwJUceu+lwZXlzEblivetSJlgVwiEMzRPNhtoiga2GlYEIh&#10;zPN6iMUEqxyCiRCZYXLejDoBMhtFLL7xEW6FwCk5Ow4Cvnr2eP0QcffoenhmJuMdO2imSnkp/PGf&#10;v2T18JJiSeJv00hLyiIkKZApopxWE8MkDSUKmQkgm1zUuoMT1BSDFDKQZyjfU1HzIQoNhC9mhnEu&#10;kjPEUQUaIlGJMt2yR0UQoRKDKJKnbs6CEsBAABcgkF4K663Y39XvzqXn79D08PdNG76Y8Gfuvx4c&#10;HZ8n4QTME8xfrraNuNvTUCjZIg7pPbSZ6yIrMCpGN4JSukrMewS6kgxhcB2dtLGPLPRDCCO5R5Xo&#10;fk3BHFgSUdV2YgIHkKMJEoEDMNTNFmkDNDOKL6e1Bc1okIQiwGhABxMmautDDgMD3Cz/AD+4aROU&#10;HupptySDdTSBkwCYzvpmmUjb0CJOLJwHLqLUsZyQqYi8JAIohIJ2IA4RoEEHseulRVSq4UtSSwlg&#10;Y66SFyLmDZeScGWHrBAkFjAWZM5Zt33kACBgEB5FeEGYvn8PdNG76Y8Gfuvx4cHZ8n5ymGNS4muN&#10;S/emNTIYhVDoCPKRoxnUFS8tRCZgp5odi9SiXMjFMSItDZFtXGV5xNVKMLcm09lydKwqABZYaKZy&#10;2uliHEhSQiLUClqVPQ0kUYWhwKl8WPnM6pVGTLKY3ypypmedQmJWJsxUR1d6jpaHM6DO2GOuejon&#10;I27uNry1l8tUWcFXwqsr5y9HRXykNxtecEu1x11/RkXjNdb7OujcQUncNVan9RoVZW4TjFVOeYwG&#10;t7EgZOIQRO1TeIF1BCqJoEJSCnhiJ2gdISVWl3EiaWxNwG5R1RIwwEO0CXpEeeq5awzYbSEJym1a&#10;Aq4EGRFjYbk3KdChCAGA2AAAwUdqNQcFY6a2jYwbH6PdNG76Y8Gfuvx4cHZ8n64OPv0NK7r56Dg9&#10;NRtFcf56al5ffp/ntqzk9vu3hBwfY/z21Bx7dv6PQ8IOD0PCOD2+8HpqI2jy7f0ehqDg+/8AD00q&#10;5Z73q4uYfTb/AD21tePb7jWc37+EYYzhjOMc7e36/dNG76Y8Gfuvx4cHZ8n65C2gtempwgpKMKII&#10;OGId6jTcoFMMSQ1X3yjSzzZEwDanQz8OdK+AUy4KKszO2nSpMAyIpcCQjvPlpDXFThFJ6LMrARzo&#10;lEtlCRuTQMG556Ux0krcgZKQzG+3c1c0RIyySRV7Mk42sdTkFVEAglZBgZ9fRPFkIEjYEUkkOem2&#10;YDsMovaaznivJ0mCYgC1QsjM3g9NbniChAAbP8npq1/cKEHSESMzybaZzKYhVxF+fvMOiN1bhuYY&#10;L3A6c1qysIkKiojbrVek6FTse6IZJIIU0Scml6QBcMXEFafXD5a727vP6vdNG76Y8Gf3enhwdnyf&#10;rQRHCQ9nQbhIwSZJIZVVXK86GAlDFtCXHXFplvRzJBMTBBPMbpGx31XPjBsKg0iwxExUEaAYpXZI&#10;Gzg9tAlotrGAYjZ0u0jT3M0WggFRc225dIfPUCBwSDDMwSaHl28wYBaGoQQEFOgEJZhgAWLGnZNx&#10;xqCwskWEu6AOodY1m4gQiIA6CYSzG+i6mLMgyIyJDK0R86aoNEMIClJjf50HImaAFIaoi2J5erow&#10;FFEkgMr3NonrjQCAJqgS1KzPXRzC3BJCKSZZ7BuaBKkYCCVYk05nL00GxYUC7QDm52Tc0RBGIrt+&#10;r3TRu+mPBqQzBNzZJp8nHlM5LDrHvqluHyfspiIO1S7E9Ttk0j4Qh2oAnI1nNXvOmezxcYAYwQXB&#10;UhegELEMAti4CTEeWpFCoyIo1O8vfacDSZB3oAA9jywB0WbPZJlQyKyIukfMQwIZgLEAbQRtmzY0&#10;K5cqBERgcwK2t99JrO+ITLOwyUV6tRHtASFwWLLk4KntqIUCUA3VhMTJEAETvq4WExXC7TyY1HyC&#10;AWAVDG0SBlzBGlpCQTEjI8jeHGekgggbcIAlciZ+zo6hvWQgI8zia7TRkQi0wwGI9pmuNZJ90X00&#10;qhGaouM3HefXXHXHXtz5fq900YLt/R/WgV015hD1Y+DUobLMxSncfOrrzk5/njUsx2Hrs/c/w/lD&#10;w/f+nr4Q8ffqevjJUPa+2Pb28DYwGODtGPLRY4ogYmYwTtitBTCssHbPG2fC8XHF9P8APbUvOr63&#10;77/066bGDjUpQwcanr79v89unh0248MY1JyfY/z28BiOjMavtmY2sQSnfeHndNRsoBkAhwJM4Pdr&#10;vqHj79T1/MtDlNZvYU9Dc69o6zaheM3MtPvL3QIC+s7ee+gnI4QkIqujJ763h9fknfMHX11HepjO&#10;Z/tN/X8Y5QEFrBMl8dvsFMZjkJ7s2+3n2ESyRknd5doqZs11XpubM9X287hiRELl54z1+bFhdoEV&#10;zsU3sdKiUDESktFLgcHFGhBKByMnrq2hhcPDzqZJ4lQbASpuuUxV6gwQYOBASXVHMXF6xmuen/NR&#10;QM0kHhcpnhmvVUUI4Rp6ifxpQqNkLozPT41bEEgREeEivSu02sJCrQAkW7dftRqCssOCRWIwOiG+&#10;hgDsYRIluF1HHprPgoEgclgjvx21DjHMjxEs5mN8mggOIhAjNAczt6Y0WYmduennjQa4oihICXFv&#10;KrbWk8ghCq1FkypPoYqDUxCsRvjz1DmnIlxIy9zy9bESMETGZmPeI72vhgQRVOy0v+u0ESxAiGOJ&#10;nGevpv8AhFNlUHahfU39d9YvgWZxEZ/p9zWdJzu5nz/hzqKhMhPJP4jUFuE9lGc2t331CHNVmMRH&#10;SK4rj8m6AKApCAzMz/DnUd2RzskZMDxgjnW6aFCzMN85u30K1IMzVKFFC0iwkKmNM9VSTYFZlmgj&#10;vpyhaRhJNEyKoCiVVmkzhJC3IEMIabnI81po9YzFBe0QXNG2hGGEIO6skcmNWgYyKqm968oy8aA4&#10;rLMqIuWV2v3rSDJKGmMw5jrp2ZSAh3mAASyuWFgEDjps2lMKYnZHfZLXS4DISNKEkbokZxEmkVkB&#10;SoDFysvrO6amtujSUBMQgxui7mY0AAqhBXgRybL89KvspVCGkeJbljMROjZYmd6M3iI3nQvVsRhz&#10;SKgarCCBGFzqCplGJCqylefXTlLulApKrhuNAyzFqzDA3ky3/OnpECRQCGVIiiuYpb1bABLliBnn&#10;Dn3rWI0yNp6JD06HBQcKpQZjwhMdNgIvTKVSqVWS5vO/F3WhDiugGIQETBgtnbSNLEqsrAm7ZmNu&#10;Pwzp5HNrWZjHcPcdMOgNNVYjE20TeKwsjhKXnd6zoFUpQWxyAxUEFBtzoNubhwEojGJ9y10kKcfi&#10;mfL6lO+kcUxUKCUoQJN0u86okI3WqDCthk3Y0fMSTSlkHE2xO7m9Y8llgSVe4Tv56mxI1wM26uc9&#10;5756z5zqQEIlVE0REXGMWd9O5RdiWBznOn6k5bkyUHJWbMTpu6SViGWFUMpEsck4SIdfUR0/jWcr&#10;YlryIanbZG3Q6cQbjBlN0cBTmdMaVDiKkbzXV64u2EeHTmveWVusZ0p4A6bhhwzNdM31NBkCJU1R&#10;Xvc7s6RKYGRJAA3fbLFajc6QzVY6cfYjvEV4SBLtDWyMsOiQJLuRVMrdK7znbwPjhEWEEZGUbNvn&#10;bTHuiRzQpZ2h6T8DbwRYkHfWzjOKdIHAoEoAYRE2Am5bvf8AGdehJdGGdef8zH+vfXoi7Mg+VPXX&#10;tHwfgJkIlKuc+3f+Mh6hXU9/+nJC1EMN5KMkSXhTxQAlkmBBSKxIC3FVzphGMB9E961smejCKUep&#10;jFbfjnbZNsc6xK9Z+3TX08tY+Fi6wT86sDCdYIDnBzvMmgnSIlQrcQd1jCJmdCzoFlEgW38S+Wj8&#10;QQBQAwRDKIqB66hJFhpGGSiZZDaY6aiB0uLWU9WUrLeb059hJAoQs4d1YoTfTOhEWTQZM7edu+kW&#10;oKBs5mfNd9M6NGgwoRHEPD2dDMiIUGcloWJhcl70RaR15rGIzKVvid6lRKm5LuIFnjFTTo9QIipA&#10;FMOMl3zqM0RJKKCLhhlZedFapEK3tDv025i9bzN2UQGDy4A66he5RSWAFAwd2DJbOheUSBcyDHvF&#10;PPkCpcItsWRkYR+1OygHCIEVMhu2eTo0mbW5COEWS72uoXqxVIyRlSEkobFzU5DybqAbtjH2dOOG&#10;JwQE2ioRot4000yxkEE4x0m9sOoQtCwZoCBzQMBjisyAHIE94v8AC+ipxFbfP9b6IAHBnmNM2cEt&#10;AALjdvrfIUBx4L0qjdEkbpEPVfKONahlgCZjF1D8xqCtjPNJPrPxz+Bk3vHOk662mUhMN5LizZK1&#10;FQ0TAEy2M5T551zPARyiBlcuNzjQQFIKkzJWMsGckyXeieHNxEEOE9HTyCLs8zuCJOLmqpZ8yD8T&#10;gUIkXMJTvDs6vCykG1k7zfpGrvoICARGVRA9+3Ad5CBYQEB5hE1ExmTRImGQBFAehtJIrgY0ttih&#10;wnfoxc376x+XC1YlODkchnZQzcuWM8z/ADoabxBZQkJa1/01BiUALmAR3q9H1AhAorHLr1nRHG0O&#10;4wTMF70B020PUtlbdRWXDN0VZokgsxW+0fB6GgwxP0r49tX+qQgSzBjOI6hmZ0bk6AUUKoobMS3E&#10;1eiAyZpAhYDE3hvG9MBEBUTCXbzOwbtgF0iTgILeHqaRqERiskkpMUSOKNA2wiQMTEw4nL6UBqDl&#10;SIjRotzlG7NPJFRIQKUoGOJkjJoOxu9GIyTNcRE67ou6Yep048S4jfGjmyWAnNxXq+xU3qaCCA5Y&#10;ALltPONLSkrO9rc4TrVroIA4I8IPXP3fVLpyjKLFiZZUjPeY/MkXvRcZz87Op5iuSya3j78/hLmb&#10;51LESxxtqXM3z4FYrtWpeXwl5ax08JmlYx2NCGRQBNzR35kK2eY0eOFEDhGc56+uqsJxaERU4hC2&#10;0740c6CEMio4pm3zHRj5vEVnjZvp5CIAFJGCpIVzZwbaeEkGCmlmf58toAQllWAixCQgbLabZFSI&#10;CuDHcCRCY20+SGQpMVvE9fZ8G833+9DTZDZw2emuOmOnbjwlMKeepcTXHjtG3G3p499Q9rDeVI9/&#10;tzoAARAQHQ+n10gVChRAoErCGyxYMa7eLh21WoyZBRW6CbSEOUYUYB4lABLKLuDPfUTMyjFzSeW8&#10;4xrc6Kdu04rr6ftMk4kn10rgwUtphMG7nnjQU2SXBUvyX5aqdJhGELIe9z6Y0tCpGWXkFVuFN+Sd&#10;PjS7rhe3XHOLdNdIWVlAjcAxRBlzqHBkEyA22G9gfPE/ckTmQFBxBum852bqSZJWwTuQIauIrUVW&#10;QkqQWLNZ4Ijz/bam0pojLbtGiRYiSMJm+O4aacbwwIEJYi2IKjoK8EUkSLlwEqmAiIiAwTx+JPop&#10;aBFkamFY5k6hElUlGBI5CbyVvWIQCuFhVevDudvPeMGy95THb+tQlIj1I/WZKm8c9NQkwCZZK6XT&#10;m2wAidL6XSRDcTjK/LtUmxeNMignfec99YsVNndxYl1cM+ZkArAAvEBtd350ajRkpXU4zEeW/ppU&#10;VBk7DcLIQDBzHNpiMpkrzay0Uz6aQTGIiuE56KvSeXQ0yaAyS46QsHn3f1CjBqIp+1v06ZhMQFWV&#10;XIVfXGNR221NtKcp7PnpJWmkCQCjvDcdM6RUJvoogIgoFu4qvzCYNpiO9ahGaVWAcgmFJ40DOIhJ&#10;UK27r4RMTlbl0de/XQ9vmnpx01/I+P2y3ec9e/OoMRXGisV2rWR3PnS0CQSbETGS8NTGqBwEeh+o&#10;ikmx8OmiWwZj4ahJZDlnB09dYxWgPTzkyhhCTEG+hFghMA8BKwInWMV9/wAPw//EACoQAAECBAYC&#10;AgMBAQEAAAAAAAERIQAxQVFhcYGhsfAQkcHRQOHxMCBQ/9oACAEBAAE/EJBlwPg1wPAkgMG1TEy9&#10;SEKKguiXWeYh/wDEdGjL1r1TgmXZ99XJBYHwMOjR2WOiwnIUjB/n4pKFWexAhAqeqaIdTFXke8WH&#10;a4aQFGn9KoVhCz8m+3uqASjqFuVf1qI2ED7jP3AdlsAbmBCpcNCKgUSPZPYunCgGOyX0oXNcyVcy&#10;EogxqFUql0VpYwopFn+in8p4DgdFdQqubh5XreDhLRjOlHTFoJMuFynyCwR7WKGEVjOglQDPYogS&#10;Jeho0K4VTkcrQEmFNDoXKhlATIrDIMDbDnKcCS3RE9zkLx+pigM+zMVZGiCzSdTZc0ihfAD7dm9J&#10;Lw2IUJJSq5H27VLpBEwbRcFSenMA+DAFlQDE1C5JAYkwBjaPPIArdDkZH/OQJAUzziVZ8qCKlkBS&#10;oUTQTZhAn7wj+qR1ShCJfMjaL2oQgyBmaqwYevgxYxPKW0VFEiiz0e6/2CYmmdYANmxrFWbqLGcy&#10;AyeVcYLLkMkUJyV8PcYAhlUo4RjhOcBCQuVS7K4bZXHh2oCBj8IrWRcIm0LkFsqi+T0il+aoLTkb&#10;4XxyML6jnMwsNUDVNCk9bwKU2FwpWFqrwMBsOu46sBVJi8KZUirE0460wwSFF/Tte7glHMgc1gFo&#10;BoHzCQQIGyhs1IBFdv8AcaQkXRoUUocUX4EZeteqcEy7Pvq5J0aG/wAQSEJM0ARKAYdnAJQbrYqv&#10;1pLF5BryY7i/jjoLmJBlwPg1wPA4QFj5oDYOYA0suBIxSfPFI6XYSvMZNJVv5ZDh5PFCCZVphk1s&#10;pPWJU8KFYOp7/EP+eiwLmehp6jFAmx3ODkyuzsucbKFV+ccJPCHWrFW7tKk5RlsiAdbKxNM6wPir&#10;CGnnkArqomYCFdEr6I9JACEFRkspCgOwEz6iZgrhaFsiosvqFX+EcwRChHGJ6kAVUrczOf6mv0Z6&#10;gYWejzH9AQmdokoRAKTUmntVgSTBOBXMB9rjNeEEvU4ktcsA6peSsAoIExlX5SEOMSCJRFMcs4so&#10;j3xT9R+tEDArxgsWEWArqNMtKAVQQAyCrMoJgoNXSCgxIFQSFDN0E8EdYLACwEFyQlpW8hwKqCpA&#10;SSdncYwXQFUgAGAG6iUdIChewZDlmQSSAzrtYAwlRNSEsjlAP8wCCXUW7/IQvoEvZMOhwKCABZVJ&#10;wYAKtFvKEV1yz1SReU/dYR4qcJJoVWqSAnDsWTk7KsxR7NDocsBQTts1YqJJJeV0Tc5wJTVOWSBC&#10;zkzVKSGgGmlV06ujQVXghCwJSxNryCUcGAjCCCRoqrir3eBB/wASLJlIJuBBIRVGDz1hWJ7hwA2f&#10;MGYlyNsgeIU6lUw+W6kEIIQkUwVxq+WjqRQhOSglMVqn9gPPskBcimlZVsvlVOBFUFF0oDOoaQh5&#10;UguRDBoZhVEYwsxamQNCm1YWry7UJMIFwXNBSCnYyXXVezmsL0QbEyWRAvOYajJBEAJkqmyxOm4k&#10;s9+Q78IQiP6ilM5f5hDDapGym9Z+Tz/TPS+oZH9M6GXz1+xKaisPGaqEBlN5RWQxgpcBD4kCpasc&#10;syxla8mO4v446C5iQZcD4NcDyi7iw8KkSYt0IU2O33Cmx2+4U23GP0PeEPbfP9e8PJLgp2BUe5wh&#10;KFWoczBsUllBCz09cernCCz0+4nKqZBCKHCA44wyLFkHfwUU5TSFjXNN0aWBRoU+MIUyZyTsKLAw&#10;WRB+6zdVZcGJhCACE9KwRV9/cTRVP6ris3eUZsuB9e8krCCQWRMJOtdosQByD50Q5UjHJDUStqWs&#10;IFDBLUCJO1ROe0V5ah1XTJcIPgGKJKqAgSQqoiUBJIhIQnJJBYkIqpRUOCqBlFUADB5mhLqXV2x/&#10;7HjYaCISRIGTpsIJkuMahQ3MVqbhYNXBEgCSoRDEIUtZBBZXkAqiuFaXbfguQ6UFfBAoVL2hMh3W&#10;2Sgf19PsusgViQq1hcwLBZn5/VUO8FhAT5CkGVowRCXStNuYmpE2zPV8JUgjRYHXC4e8Mg82R7yw&#10;4gMCxhKjkZz3gQIE2uk4AOXUGUopM+uuGcvygL6IZuZeoQlclwSZ2RdN5QMsZkgUkyzXi6QCIkqz&#10;c5M1bpCFKbVa6IB2Du2i5CDci1bXul4TZC2lt5U23z+h7whTbcY/Q94QpsdvuFNjt9wA2fqnjZuP&#10;qPQjvbiJWvJjuL+OOguYkGXA+DXA8qtUjiFry3MIjpxq8CAOfm8d3+cGUOeVQj78GTya9xtqbQKY&#10;dSyna7Vg9TVMhegEQ3VoVQPOqNc86/GXZV6aWiidqo0cmvqd4o+yobhfXMMehJYVwIXXNBC2DE+a&#10;AICHKJSNkJIr80SLUvEZIF09zEcag7UwXEiWWcjmm8At/Eh9PrXOMlYJc32RmgZSqKhDyUpO2EHt&#10;qlEjFSbYKUpC6hjk7UEZzSEploLKqMDjVCMhAosTd8E1wlNYTgEIfJ1UKuXpZghICsEMgSzywSl5&#10;wSgClJK075L/AMqL46XgnactAuTJGRqkAI5hZE4RplBMypQKSSpqYJK3xQEzqlKOro0BhjTVJAkj&#10;QmQ1XOAUGcvaFc1+/wAENRJ89ygSwJdEStAotXN5wkLDeZnZW7V4C4JspLJ3Ek9ZQhFow2UxcZIg&#10;nUTAnKuU3mu4yisAanMwcqPEgxu1Krmt64xKAqxJ6yWt5JCCGjGJnhRoTFRSgshGGIm15w3FmD2S&#10;EaiGs9Qej/uORDaVmf5KAwgDQ7NidKayLdXQcw1YNTeA4AiquDYEEJUqsdWv0nRCbAWiw24EapAj&#10;ZCT0mQ0xjW0E5fjE02Sm5BPJUzWH+VSfuEslMBxkPxpDcSQnRwQxyBP1Cia+n4jrLR724iVryY7i&#10;/jjoLmJBlwPg1wPKrZG0gFOiPagltPmBiCsqZBJ4jXWOgGHVUKpVY/SGMGTFqy8KlcgPRxFFF/sK&#10;yvWamGBNr3SOHo6Hr4RT/WuXfUJSCLkMvX2EOXRSekkFBrBMc/MFSZnR7xmon8GPPzDWQawJmAh9&#10;7wBVZpSokUANoIiiA6lQFIQgDJCiOtIB+DAHx6hWi4oIGAYuEVaIz9nIOj/MI3QCwk+X+oKJwQA5&#10;aK+Yb3B2oeOJ4CoJm66YwvuympKGdEQ1owV4DistTgCKStCDqAIl1JJwLALYsyn8ZAZjyCQzcahN&#10;lJO5GDQkAkqFR3CAp7KBydpmICNuZNeFEsDlbmAkhU/t3Chgl+0SVpSjT7uqykV2O0XE72CZCfWD&#10;PGah+nBm1YcC+j+VScfIyX+WZnj+bnJtq2iRB5IXvUiaCaWJV/sf1GLj3URZwS4jZ9HhWyIiJOzy&#10;tGBF/ZPDlEjkBQ8kkHlkJQQIhgpExW9pYPHWWj3txErXkx3F/HHQXMSDLgfBrgeVXcWECQdWJAEy&#10;FedLwVOHcUsyjcJsYKuaFDK0hTPItgsPJdJ6l8wVTSwGdAyihyNnQEPkp2U/pBhlDc82SEP1jWdN&#10;KxL2u0Ui0QKxXpLQUskcGqGildoNBsBKxnQJMwuc4B6HFQTZhmaVZyohvAuAoKJJd/iFQwauvqfN&#10;/QxYg6uYzm9JT9iFYUE4rdkh+5ThLFM1vmCl84KgfI5ZXQbV/wBw/wAugV1RCUsJHaFTvAyhp0Xn&#10;BL6/A+B1Y2ETfFFSTSjbOq/G8Wf9/lMqDdk9d+YChdcKJ0+4uNG436AZJAgVAKpKqXmm/akVInm7&#10;JJSAm+UtMZ85wDdNbumYks8oZcw3mrqTNqwWRVLFXoOXIVgOCvT6BOfqywg+yF1sQvmSsoZQmqp8&#10;lxrCfIzlibso7QDX0+AH7XHJb0g1KVJyZuF0MGY3Av8Aj/YLcklMnVAQUIKMhTK3SVgIUxYSqVZz&#10;SRP7jrLR724iVryY7i/jjoLmJBlwPg1wPKruLCDM2A33gRs+Igyr6cR/ggsPX4ZBAOylHDkm/cYJ&#10;ABJkAScqwE/ESRwRKSkxbKCQrlJkL+jfSR6axO6pZVBORlSjXghLCCyhRDETGOKyMFQgKUXZDe/f&#10;/kyZhDaeIZnzchHWWj3txErXkx3F/HHQXMSDLgfBrgeVXcWHilvvAjZ8RE+XgPywQhBQBVQoye5s&#10;arAVWqEoCMgkQLJacZkmbGa3Yp7ggpKvMEIXI1HM4WTNvHHi7q72NBRlECbEgNSEBFwVRi8iYYxZ&#10;rl1GvqX/AJMmYcQ23iGZ83IR1lo97cRK15Mdxfxx0FzEgy4Hwa4HlV3Fh4pb7wI2fERPl4D8t5gA&#10;QUBYs7DKaTiudi9QSbh8GDAf8OWxljCzI4JnDZQIKIWdCAFgCkKr9nv1/wCTJmHENt4hmfNyEdZa&#10;Pe3ESteTHcX8cdBcxIMuB8GuB5VdxYeKW+8CNnxET5eA/LR2ENIEkSAGQGQAZJTjpP4fvJf+JQVA&#10;xA9glNJQDiMs5Uo6I9d5qf8AyZMw4htvEMz5uQjrLR724iVryY7i/jjoLmJBlwPg1wPKruLDxS33&#10;gRs+IifLwH5Z91xLIIZmpJLvJcFyjHoZ3xKTZRJf+U68EaYDsjB8ACAcIV2dFNJMquAFABdVYoCG&#10;FUFMPW//AJEmYcQ23iGZ83IR1lo97cRK15Mdxfxx0FzEgy4Hwa4HlV3Fh4pb7wI2fERPl4D8tnFm&#10;hJA2TdTmJQQDIEA1S2kvVP8AkBMzJC1UKc+rhCJJqWkoQlQ4KBkKCUCqgUZSBYus2ncqICo8/wBt&#10;/wCPJmHENt4hmfNyEdZaPe3ESteTHcX8cdBcxIMuB8GuB5VdxYeKW+8CNnxET5eA/LG1GBEADYVv&#10;abZuC/r/AIExmOYMklJMp5wVAs9ksy33BZcs8mj1U6srLBoRAZETPt1aeTy/8eTMOIbbxDM+bkI6&#10;y0e9uIla8mO4v446C5iQZcD4NcDyq7iw8Ut94EbPiIny8B+UWBNgYROwJr73eBxf9Oy/uHPiFIZg&#10;Aocbh0NIJammsjsKTbME0l/40mYcQ23iGZ83IR1lo97cRK15Mdxfxx0FzEgy4Hwa4HlV3Fh4pb7w&#10;I2fERPl4D8oDohCMJC4vrBqV1/USMBOmRX/pTfvQPUKVU1C7dEH3yWwE5Koc/wAh6cyogMKJCSEo&#10;EOYEAEPBIBJJJIRSTdK43if/AIkmYcQ23iGZ83IR1lo97cRK15Mdxfxx0FzEgy4Hwa4HlV3Fh4pb&#10;7wI2fERPl4D8pV4uWZ3lrOsIpEy+u+9BMlmm7fv/ALdZAQ6TA32lCAI5XU8QMf5aNFwXRJUQMbhU&#10;CZIuEkiSKpO3/iyZhxDbeIZnzchHWWj3txErXkx3F/HHQXMSDLgfBrgeVXcWHilvvAjZ8RE+XgPy&#10;hdAy1Hxh3oHCN7aQjrX/ABAhdshxhbd4EvbRgugF6SS6QFMxMZFCoBbEABdYJAYCiQrMok1pfKFI&#10;P1z8/wDgyZhxDbeIZnzchHWWj3txErXkx3F/HHQXMSDLgfBrgeVXcWHilvvAjZ8RE+XgPyi4IvEg&#10;pGK9rHA/xfAdlA/eEoXJNFKfVoNyHGE3SQPsYKIFNVcFEVRDMLIUCqggHKQQxyQVIIYRVyiKaf8A&#10;hSZhxDbeIZnzchHWWj3txErXkx3F/HHQXMSDLgfBrgeVXcWHilvvAjZ8RE+XgPy0KaQGw5Z45dev&#10;8/m+YERQikNcaI6K0N4kUUALiaZqcBBvNWyiSQAFQSIImaCBkkErIIWayPay/PkzDiG28QzPm5CO&#10;stHvbiJWvJjuL+OOguYkGXA+DXA8qu4sPFLfeBGz4iJ8vAflu3kjFEUlhJFBcmRq0MMC5TSm7/8A&#10;aGx9eUKgXkuMEIUiiVdiww78wYFQQ9RJ7+4xGxDNk7zsVhdLPHUZFGQHoQO2sygqgmyEvQHYfnyZ&#10;hxDbeIZnzchHWWj3txErXkx3F/HHQXMSDLgfBrgeVXcWHilvvAjZ8RE+XgPy2KhedZEq2ogNLldZ&#10;T1KAjE5ROJTmtnQFNDJCkDMyNlP+9sYRSdBJDKEZZgdUFYNEkZj8TOQHvOGR4HDMkgB5Ic3WEInn&#10;FdEnq5pFCTSzzmfjCOjRvmqPOcIAu7l+/wCPDAL2OfvoWMBDO0bs84myWYCpQmSast1ELRNMFrP7&#10;wKnKAUYu7HF5GYyDXWay0hOnkQqglCrOkLMRrFgClVRSKIpMwsgv0MH1ggVERKWgNLVVQRVLZlFC&#10;qJEQAgKrJInvXX8uTMOIbbxDM+bkI6y0e9uIla8mO4v446C5iQZcD4NcDyq7iw8Ut94EbPiIny8B&#10;+WGGqYMyjqnMkCPsls0e80POcHhFSSAZVcKo67tA0LkyQqYjCbe7OCJ9XcJQHCAh0kuKV0ohYRPZ&#10;OMoyoS1E/WMKUZXCTUMCV2EdH8Kx9iOACrfLlIQC7g9Pti8WAC9r7xS6wUBmFp+8mcRXHVQLgs9f&#10;iB1ZyBT/AFFCXd4RRgjZvapwsalV2BOiFT9yDwmY4aSlgAOSEVSLMBooNyZnHEPMXQ/lyZhxDbeI&#10;ZnzchHWWj3txErXkx3F/HHQXMSDLgfBrgeVXcWHilvvAjZ8RE+XgPySZiFfJnGLEVxGcBCpYjhS5&#10;T2ElVHgEi+EkGHBRQhm4tScBDWISaZDONxtGPZn3HQDS54ReAl6/pN4uixksK/F8XH5j9yM0/wCi&#10;uZUJmVXmQkEESUcx0yH1GiwFz8zpZqQwBtybaKuLx0SthgwjYBbGH7OUfSDus8+qyTgZ3bJCFB3h&#10;A0j1D6IaMkhFZJgokYsbTAsXW9ektMCYyFUNQOSJUIhMsqvN8s/AKuPx5Mw4htvEMz5uQjrLR724&#10;iVryY7i/jjoLmJBlwPg1wPKruLDxS33gRs+IifLwH5KYHIkV5f32tlgcDISIoLBEfMkJQCC1hBFG&#10;sBJgq7OZmRtDQIl8H6GxjlSdL0x02gMvub5yr/iUoqYwGkX/AG9ML3ZUjS9EucFoZ1hUlJ80Ljf9&#10;f8VeGLY0P3TElUNOzubfKEmKB2Ioku88QUKwvpesCMRQE4KpwLQG8dA0qOEUFlVMCWUwPJgj+E1R&#10;pKAJsr/jyZhxDbeIZnzchHWWj3txErXkx3F/HHQXMSDLgfBrgeVXcWHilvvAjZ8RE+XgPxyihRVv&#10;3S14R1YAhWKzRcyHziihEtk6NgwpWNkFkp4zu9o/pCOoxVA6qjX+qWE4AjgbNrVv8wgMvuV/48cZ&#10;Ktxdp1n5EHOhkvNqNSCAOZqbztAU1Qd9wpCN7Ey29LWwokL8ezaXtmvBU0JBlp2zS8BXIRAAGjym&#10;TVAERoYCZSDzV2+UlSFLkJQoAO3nbT8WTMOIbbxDM+bkI6y0e9uIla8mO4v446C5iQZcD4NcDyq7&#10;iw8Ut94EbPiIny8B+MovDtVCEymVVxN6IkIp4lnVpIVBOJnFwhGpfrRgA2BR+rDone3x2zwgBg9m&#10;VP5CSKsTkquVyy/yzUZZym46tViivw9l9j3FlEj9xAjOAFbZV13hDPKz3hoV3Eu0uY/jDGu+0Zgc&#10;9L80LZx7VIJJYdlEnLdpr9skbQKH65qsKinQdKW0SFEAIxlQSpo1QsB/BGYddTQystIDn9gpJoaE&#10;TaweFrCgBBdAWVlmrj8WTMOIbbxDM+bkI6y0e9uIla8mO4v446C5iQZcD4NcDyq7iw8Ut94EbPiI&#10;ny8B+K4CsVVBQuf9GBnJg0gqESAkFVQGWNJuOzPv0DFADDZaYNskTAx0+52wiQC+a0r27gMh05Ky&#10;R8BICXsCb+v8pTn8CPcJXw6vnFYTHC8wlVzhBCkzMxXs3lTwyuVnlKelNWUJca8RyQy98eY1YSd8&#10;U2xiigOtlWc7YNHoYCX9jr6HVWk5mDmanmJi6VUetYHowTREKAlX1LaTPrxUgEoQCqEEldLOFCQE&#10;IPVKCKazkhCuSoS4KwmUqCkkIk63SmDxL8KTMOIbbxDM+bkI6y0e9uIla8mO4v446C5iQZcD4NcD&#10;yq7iw8Ut94EbPiIny8B+KSKoWgwQE3UAByOYBgVJUKU94kviUUyQN6OvWSPChF+/AKFvq8KoyqJ5&#10;roppFo/SZT/qJ/oERqdR3ntHtRg+WnmRXjo2F8yIU+SV+y0r5d467sfk+sc1LOjOEAbA885woUT3&#10;PqeRxpCoF60pZ5cxMAwv1RtWrGnXCkpMN9QJRDBThiAgIUibMJEwzTkpACABzKSQECZGySKRhoUU&#10;Mqwb5DVSDIgkKrUSeeH4UmYcQ23iGZ83IR1lo97cRK15Mdxfxx0FzEgy4Hwa4HlV3Fh4pb7wI2fE&#10;RPl4D8ObjAjodu1hggUmuBtdUy1gEIkQByAchJVlNI1w8H7t8yi649wXCUsP9qBh91ziSgmzpjU/&#10;cEQFiUpI2YipAvhBl95RmTLIU7wjCKgWYuv1CJi574YJKZeDOQh/P5HUHa8vLiOiDifbWE0j4aQE&#10;Wa1VPqEwV22ZWlgUdY6IVUf21oMttnbNKOgKCj4E6JASHoFkoIf+iRQzaeJffXMLydmUNlFiLfcC&#10;3O+QySsZEm5DEk/hyZhxDbeIZnzchHWWj3txErXkx3F/HHQXMSDLgfBrgeVXcWHilvvAjZ8RE+Xg&#10;Pw0RUASVItIlT6qiygOT0yQSlqXDnUFCaRqA6TvukjDzSalUCYfxk/BIg0LguXTgYzUEQSrzAeL0&#10;U/6v/IsAOKWB1x/4Kkkd+tpiLHtUH2x018lAShVVqJ33BALkUrU00oKcxcwnaefI0lGygwhwtMaY&#10;wISSgKilCFYM7vY2SDORnUziwWxlQOJZzjlAqt8zgsUVyAVACKEIDGGgqDTp/BkzDiG28QzPm5CO&#10;stHvbiJWvJjuL+OOguYkGXA+DXA8qu4sPFLfeBGz4iJ8vAfhkkXjuIBbfLBi0Jm2wpThWLaKIEql&#10;LWGcvc8jCiK5J8aBKYLOJsc6p4Gb4TjkFXDce6i5s/q9riHgkAk1CEXSW0KSAcFLdyhUOXT6/wAu&#10;iIlK4gR9gPCW2lZP+0FsJbDFvuLQXat1FqKsYKB/fp1ekOIzexPC77VlE6DNLbQ4S1LMz0u+8exu&#10;Ry1066SCQyYQPpZtzC4xQAwCXegU/EKw+NkVZfN1S0OsLGplG+heEOimcQF2BC/DJCFAJQQErUkG&#10;WdPp/wACTMOIbbxDM+bkI6y0e9uIla8mO4v446C5iQZcD4NcDyq7iw8Ut94EbPiIny8B+EvsWcQV&#10;QCqrYoxhfzg6aBbANVAjyhbtSj/1pV9GFMe/bpmuZj+oiQd3K+CFGMvcBv7Ms88yHyhcDB8YHSdU&#10;SOREvqdel72dJWL5OK1QwCCUhQ7TVRgkpiUq1/7mpQSmwvw3EnSGgqpIbJed/wDKwhXXeukZii9S&#10;9DR8O/qJKX308vFRA7spadoxGWlI6hITlQSNsYN5O3uEKl5uVmyq0oetlRMVhHwuJRZojo4IuIAG&#10;rkkk4KyymHapRPwZMw4htvEMz5uQjrLR724iVryY7i/jjoLmJBlwPg1wPKruLDxS33gRs+IifLwH&#10;+5SjUyIlJthMSgACSVJKIAqI0/viij8I8Wszq6mblDBqmn4IdUD2qqRmRevVNUksKb/9ByBeB9sl&#10;MYV7Y0GQgkKDM7gxCMdXuFaF20BmEpIojI1lhICQFk2SWL3/AOpTn8COgV8pbNEgK6ZK1/cp/g9w&#10;GHLmcE0rYPqf6kuYL7dKqgRRxWdfZkSx8iSEUsMUxJNIRRp5ynAXdVlJRiSZL/vJmHENt4hmfNyE&#10;dZaPe3ESteTHcX8cdBcxIMuB8GuB5VdxYeKW+8CNnxET5eA/3c41JbOvJxnBWfSTWgQZqAmhdIXC&#10;yiKIEXVtgsLrI/Vmt6ev8BMJOkEgOkKqUmEKoLzLynFltVIsp9jB6IiyhQRhIMoIeqFbnGDKBhhu&#10;9F3KD/rqCHQtIIv0XvrH8IDLSodY0ZVgldDOKIjGoAYaEusMUoZP6eysAEWlNFuVFoYGEAgEEsKH&#10;ACx9AoB71Yf7yZhxDbeIZnzchHWWj3txErXkx3F/HHQXMSDLgfBrgeVXcWHilvvAjZ8RE+XgP9SS&#10;QQUkjqgQX+YcA7pn7lB7p5VJgoChhCFocgWnkgB4AATSgQBFgzQd+raef/GcU744aSY5luY+RIUM&#10;uzh5zMEhhInYL9z1tAEugBytCnc1W3lSZlfDuV0gosX9fbEQ62E+XAfvwBBFSZldMm8kqaDKPYCd&#10;L4SbX8MdV9AWsM5EitnOKob1hZK73836h/NeDEMgLYkUaQENkIjGQRVVFwhCiKpsf3/vJmHENt4h&#10;mfNyEdZaPe3ESteTHcX8cdBcxIMuB8GuB5VdxYeKW+8CNnxET5eA/wBURTm021thahiokdmyBSUC&#10;JNcQDAznNvgmbTrDwXG9riTI7DJB/wA3XQdEsgKq8uCBDVbyADBQZoLJVkLoWX1xI5BgAqyE4qEE&#10;Iky4oAGXW/5WQKICkwaJX0wnOB9AqgAp1K5PnurpIlGrPkwSriIWI71fOLDn6y9+o0UH3K1f3+HV&#10;ayY0bLLGyXQA7790i83CSxx+J1g1XTmr2ZtB/GAkLLNArz6TMgqzUTOgIbGbG+P+8mYcQ23iGZ83&#10;IR1lo97cRK15Mdxfxx0FzEgy4Hwa4HlV3Fh4pb7wI2fERPl4D/PHX2ILgg5SZkpA+GyO4J8fcZYP&#10;8LN5FklqGAiYRTGEwof2iZqV7535/wCd1BC4S1EEEMTQpAcplAEEoQNQQZ4KUIL+iYE6SBQAlyEc&#10;C1cFtKUYKTDQrzzif+VIkSNYPaWQtbbrwVftM1EhI44AAtKgBMoECyVMc2k/kkuMycJgcAZRQsz7&#10;ofvL8RD5WcLJ5H2aJuiQgyVeqJ7lg6Tgw5DdLJUebuPdRNGHJXGAyLhK1AfJAJew/wDvJmHENt4h&#10;mfNyEdZaPe3ESteTHcX8cdBcxIMuB8GuB5VdxYeKW+8CNnxET5eA/wAyC8dCCBmCvzOwEMQgK9gE&#10;goJpNjZGjLYTVChlm4U1VCYPtqpkQUuFZgUYgSb/ALAuIoVFgQoKzphUxKLnQQDIADGTGj3ivMzD&#10;ooRgUAUBYFaOIIFQpPEqquooYy/6nbWjMV3mSrIJLAOQ1Vdf2krnXzKc/gRgBcmf8P4jkdU2svXE&#10;ORVocMGmuOzw3eGaXFExD1dyhMTMokJUzpANGQEu4JylGqrnH/eTMOIbbxDM+bkI6y0e9uIla8mO&#10;4v446C5iQZcD4NcDyq7iw8Ut94EbPiIny8B/qEiEhEGQCAEMS4BvOFZ1pRgGVAhCgykhZUFQKjyF&#10;JOOkiY2Nl7/a/wDBBEtPUiJ8GSRukjTmFQLj90xP/YcgXIgjsKw8gCShOANMAAXielTN3Jb0XzWL&#10;N8eySFUDaF++PxHYlorVd+FaJqCAy3cVS4gdxXxSEmfAoQN4lf5XGnziiQMlI2Jnzr/vJmHENt4h&#10;mfNyEdZaPe3ESteTHcX8cdBcxIMuB8GuB5VdxYeKW+8CNnxET5eA/wBSWqEElQiFi5fCWEoC9DIL&#10;JC81FlmoM5wGZjKaIyrKCUA4jYJ/yJVbT9GAoFwLBn3aCxIsT/gdzhw5Im1Hrn7U/ABFUnPI6+ZT&#10;n8CGEMp7GuPDwdPemTHnwrH0IxnoQrZx93+Mbx3/AB8/7opdJCZQEHEzrCPsgmqAHkjCJwg8otrd&#10;HuJmAKqMT/Kf7yZhxDbeIZnzchHWWj3txErXkx3F/HHQXMSDLgfBrgeVXcWHilvvAjZ8RE+XgP8A&#10;c1xC5BSSVLgKGVhWA02ZdmUnPrM/9Kbn2f8AEGzso4ZWTWgMKrIMt/tTLSbSkuyzxrCQhVUiMiZa&#10;eCDaVf784djmrxtHUo3mLz4jcbhxXDaTxuK5PTMerdB3TNGea5nKPY1faBJ/bxjgI99QDNf9etvX&#10;bQMAMJSQoBKzwEgZNCSBGU8jKQGDAvkIcVYoEsg+qPaLG9N3B9y9yT/eTMOIbbxDM+bkI6y0e9uI&#10;la8mO4v446C5iQZcD4NcDyq7iw8Ut94EbPiIny8B/uRIk4RNecq6FApaoTQhQHIIKma4wprLNwQi&#10;2nrWf+omKwwMAhwd9A4xSxjDFJqEHB/qYLelNW5o1JR7brd/f/cpz+BCqFyrN67SAIvyX9V2/wBE&#10;Yxqirud4BLA8YDBGDCrLEqJaukohBYsnGBoSpJv9JxCdS60JN8FC6f7SZhxDbeIZnzchHWWj3txE&#10;rXkx3F/HHQXMSDLgfBrgeVXcWHilvvAjZ8RE+XgP9iwJtDDwClXsWW8umAi2yUUlVWbIFPubIET6&#10;AYfTpVpNDV1XVSEwZ+j/AFUiRTwjiMlyvErokAQDmizuCK5V+f8AFNNrOanH4whRBNU0w77jFQTm&#10;jP2coyZc/f8AkAPGRlWfWDzx18VwmXL6gghwSLTzpiqcxmIObTOjVz/3kzDiG28QzPm5COstHvbi&#10;JWvJjuL+OOguYkGXA+DXA8qu4sPFLfeBGz4iJ8vAf7oCEoF9v+4rKyH2s0RlfGtjpMOKRQCCjKHC&#10;wC1Rj7D6/wBpxQJIfE+g6jFUMiL1CUBXZaHE+/8AMCuoDVoccYQQu8N/8dESEWW7YZ5QUNRMQR1n&#10;xhaxVaWrhgFrjBKVvtT4+WgFlxmgCV614ee2xQl0CSNzS/8AvJmHENt4hmfNyEdZaPe3ESteTHcX&#10;8cdBcxIMuB8GuB5VdxYeKW+8CNnxET5eA/BXO3kXEgLZ6yS8KpKKHxS7mtvSf7kamZ63MmxzaTwT&#10;8RJWCtXqCqUVoe/rytCUUqTVApKbhmRhI3X6l/jh4Vt1+IdR8gwTCn6irT5/ws2o7l1TBjcgAKgC&#10;0p6KfXl5xUFdGoxRDcWgP0+1dHpipIcFXon+8mYcQ23iGZ83IR1lo97cRK15Mdxfxx0FzEgy4Hwa&#10;4HlV3Fh4pb7wI2fERPl4D8GYHKIcQ6YCepxhtBtmO2imypIiENu9I9/6zhgJSowgHou+kpyGvxNd&#10;TA/VDj665BGJSFIDY/D+1of8aaICuA0o1F9R1ZNP1/f+7ILBkMMYkN0UgC1yAULiwWFFMxCIpWv9&#10;dGSDMrNSvhYBAwUmBRC+EEDaorMq/Ntv95Mw4htvEMz5uQjrLR724iVryY7i/jjoLmJBlwPg1wPK&#10;ruLDxS33gRs+IifLwH4MoAMJFAokk2VSGksDqC0RKnIhCQ4IddXjsn6/2U3Nd5+6w5xg+bVDYrpd&#10;Ko4U0gIbejSZpeAxAoDBWhAKFyvD/wCNGeu9DsIsx4IM+mTj/nNBSaynql3eGAVqX0yAkEh9VDlF&#10;hKXrZZYQpVVK3r4DkC8ZphGumE7PIQgChQEJMyB9q2UBgBb/AGkzDiG28QzPm5COstHvbiJWvJju&#10;L+OOguYkGXA+DXA8oto4HilvvAjZ8RE+XgPwSsoFhRJ0dRq5DaQeQEEFEJZb1CyRNFRXBDVSsuWy&#10;rEo0Cr7/ANENj68ZQpdahbojKu9FnCNOiD6SnmXgn8JncZBJ0UXxMDRZS0NjQZpHU+8Gf1/3pgjW&#10;YLfKZx3wBlx2XnJJtdUSPoCueSNnGIALlp16QQmiL5SIlmJYygFCgLhJBDWmYFdYn5IIjpSmOZmB&#10;6okOjDM5QcgLUpPMTSCBAICDJK2/3kzDiG28QzPm5COstHvbiJWvJjuL+OOguYkGXA+DXA8OwvEr&#10;Xk+KW+8CNnxET5eA/BQErVi/C9HuCvWQICEkipMxEqHIBM66padDGhSYzcVWHEodV9fsFN5gD/Ht&#10;oBhA1NER/wCwq49GF3G/1C7j28ynP6hwjn4YC5UA5EuhMjAz2JBcqM/TpkK/tAirpsGMTBTLeKNS&#10;pVVssI1zvT0x9H4gLVPnup8IEm9k+YxsHJmkoQ6fo43dy5aCJ0HMaY2hEBqy8esRMQvNvqpPt3ZD&#10;ysEOLIx+qgOAQSSQwM++oz/46a/qB2vAYODmboTWxgU1GIsSVYgvU4JiAgE0CC8mVTU1/wB5Mw4h&#10;tvEMz5uQgmcJ57rHUXESteTHcX8cdBcxIMuB8GuB4LsNQYHDG2kCRJoCioUv8+7QJkwG+8CNnxET&#10;5eA/BBBl4CU1TkAnFXQZu6l5wEkDgZyLgg1mc1Ez/mEHVw6/Z60Cooxx9AgwrvBZ0tTwRDuN3cKd&#10;yAIGhMSkbBW/suWC+C8IEwVAEr6zg3wyKCgUUgB1ae/yLmoMFPDtPUoidSCeoV5pIOtwd4pyJYzN&#10;0A67yVBKTqnV4eJDhMBOM3iqCZgwrpnBVejMWaabikkljSGQnEe4E+0kYI5IKIYHizZ5QheEol2R&#10;d1Rt4FF7I0rBvUAmU9dblP8AksC6kjicBxe0Tp/SwHAQFR3YOyKhAsKYQSCG5Qpmvc9P95Mw4htv&#10;EMz5jyISIAIJuQSeXvgsV1OYMP4WcSiVryY7i/jjoLmJBlwPg1wPA7SyVtiUZ2M0S0C0hAKo4BBF&#10;EUo+eCmDMidw47ZV1BJ3Ths+IifLwH4YWqqJkkqoLohJBeXqFgcIi1Zuj/GcnvWhc/TkgYfHqFKD&#10;Rc8q5wLFxmoBwGQJo4KExIO+hEyu5Fc0rpBppImZglAiYqkndQYIJjPxEwyIqlYPF55NkhIMsn4E&#10;9pXgEUVAuBDwqimKVQTT0jYmPW5QfE54aQoQ0ylKhGzISsDL24Y4qr0KMglMwKWKqITmAUF2KTgO&#10;il7IJRhKvYzNEgiwMk98jWbuMVgQGuEhybBtoQb890FwCSFBDTn/AMqbn/oaSyAgGhrmz5LC2Lro&#10;gCKrKY9vAYAW/AkzDiG0x+AiSskEQZpY5H1JKEpLG4ZQ7ik1EvZSAJqBJ0XV9N0iVryY7i/jjoLm&#10;JBlwPg1wPA1Ka8EELlEmaAj38ZQFT1A4KEqhkLpJCoLo3dyjY8RE+XiPwwwgAwzIJ5eaYrAsYAuI&#10;QAgJVQBFc4klRFdEYqhBkXk1f8JTn8CDKGN1LmyC0WkgIcmrLOCMBMCTA1VQ/VEswKBlIkYUqjzJ&#10;ETdD2UERMCVW5nJzKiZQCDWhVVcjJVuw5cQVNexKFSQCcxgwckQJpFakAgUEldQJi4EJpWVDGdhL&#10;QxqoMAr4dqA4XgOd1XLKQV1gYgWFnUgFrgIKKVwEMiVQRSxdpC4V6rnAeESpImb4G3qAM9Kurke4&#10;yl6h+JqtGE0ExUuU2S1ISbkBAc02wB/zGiHU5nJ/hGheAt05CBJLzBEBwDf8CTEQnoRUROkrAU0p&#10;7MC/tA7qTZod8YurNUFKToNvY4x+Ila8mO4v446C5iQZcD4NcDyS+CFWSRSNDhV1kucHjrmUVjdR&#10;NuI6eUICQaj8R54sYIJFnUIHQIklhKQJOKxfNqmDcOp/Z/7eCY8GP2okGSNtEhFneQatZLu0F2s0&#10;AYopUBcqG3/KRRQZhFVyD01aB2A8ghJVNAKUNlhG7gA0d14H9VAUUqgIhdMq6l1n/wAhFEm1LohP&#10;eNIA/aF7zc1VSLJH1TXu8v8AAgg3KnuGWUToCJ0VP4yRXGAEXwqCcwLpgYB2CQQFDVJrOVKDL8EA&#10;MwCJXBBVpkYRmiaFypY1WaLMERVBwowF+DSAlKIoRXUdk0TdYdzeErXkx3F/HHQXMSDLgfBrgeSW&#10;+PzBCBiQAWNiApPqlSWhKe8v7T1nkYpEJJmFC23XYQomoS6/iuTvrIwjFSVmKupJBIISz/n2KmTI&#10;3tJQhmhS6f8AVPUgkDDaXxWTThAG2J+Wm8JBSas0D6QzJ2/5AIVStcoFT8Ukg1THE6LAnE5AElwL&#10;1n8wTCJMk5L2tcf+DIpaCK0gACwC0XxHDCFXReedXB0NqRX1K4un39/4DAgRK6kozMij5NqInQ4s&#10;kFDOwcygJcAmgUqwZKkhXbEohgCkVpt1dPwSABJgVa/dNIQ/e5goNA6Kgg7yYmJ+ymSApBBKF0f3&#10;dFWss5xN1h3N4SteTHcX8cdBcxIMuB8GuB4dlaN8eD40HGVNvtZQBhaaJOai9Q2F4aGygLNASoIQ&#10;q28AbkNKaTbGgxe7FAVypSeZ+/w02KgqCZ1rO4pWAWAc4LJE5lVZJoTU3bQF1MyuqXA3/wCRw97a&#10;Jp64UACXzjKDzJhIY0oRhCzLgTXYAZpN0f8AQYkAObmagitBP/sNBOyYBNpytFJmHs9IslymWfWX&#10;Sy0r9nSAQCCQo/5cqKmar6REwlUF0LhcOG4hJs+DgEp6DIpRUygcI/kAAFEAO9NS8lIQCQT/AHJI&#10;Zit8Vm4lpaCCsVlmk/10OpZaJAlA5KEmdEc5JAOeEExzNzJaqPruihlIbJ4EMSa9UoZTieUFTMAP&#10;Rj+4la8mO4v446C5iQZcD4NcCE4GgEVgqDPBw2kSKWykAI6IqO5weZHidmAQqqod8FGsC2kKtlJA&#10;i7jhiIMwIYmADAyBkDg9y0PDO9HobfhkEAgldcuKokOnbL5qhTKjIdHh4HwBmIUCiC4askgpeCNQ&#10;oj6NIFGlBmaf8NspyUCVWYPLwUxzhJdRpO0YZMXJjJmM7Qb8eEtHP+o+gisuwChU2S6WLxktDmT4&#10;uiQA2CybOhs57qZ7ti/lCZBYQiYSDcVxVYZAn1CoQBk20gLSzUARRIJUgFyrBHSAI55gHGpJF5IE&#10;9wAgAsE/AQBVJhqetYAmVVKSArYeiHUCbEkmFAAQE0kETVpwyKKTVQAEGOGXlxJglhJ0lrR4OqMs&#10;oRPfZtK15Mdxfxx0FzEgy4Hwa4EJwfvATYqnqr5wBzIn4UZ97ugXmyJAdKBFvJaGnn1pU6pyulIP&#10;roviTOk7VslRpAxUFS3E6lHkqCcBAEggACRORHxPNYMOgIC1wqprK9CKn8NECdBUOCuKl2BKKrpC&#10;/wAGBhVzIboWyxjcIRpJ2d40Hs8mt/NPKuQ1Q5Es+hgpGx52ibNtvAC5BrMZUlSSAaqc4NVwlqB1&#10;1/1ApEzZz/BH1PyrNxVUylAAS50qFAXNamsBt3EHwJhZVg1UkIN7yQGWMOxkpVowKpk0AW8MtqAp&#10;b4IZDxdgEAiZAl3CEqWv+84YSDSKrnjnD2eLqkEnAkEnNCAloJj5Kakq47LCfk477QNFhhgKqWko&#10;RI7JNEHKoe8SQ2nWcpfMSteTHcX8cdBcxIMuB8GuBCUGoF9jVTRN4CitG7cTQKENIqooUkicp10h&#10;YHxWSqLKdJ1Yr5JRprQdpfHGLrOIutx9Xm0A2ZDhWoKEKLLI0ZYJKSrAsA5JwAVnfev4YGTWRQCi&#10;hiQ6BsK1lCLcRhUCxUtMvMIKmoAnIPCQipNQs3dwXgz0SHxAVXt+qp5oMz8RXiumF+k8uJwsGqF7&#10;6dYVV0Q3qE1/0JYkOx2gR35012A9JWFupW1IGVJVrCCLWBf1thiYl6zeUOoIgUNDkFcXR2g0zSII&#10;OakkJiXKCZQhu4HDkClUBKyDYEwAQRxJmA4/lfwRIlIKAqgQS0TOQSZYJbAhO+VggkoAAOLQqDqO&#10;1Pp6QSBNfR+vLxvzAQGTOYV0mjQL1U6BWSLUm5gUyctOFp8R1MYSteTHcX8cdBcxIMuB8GuB4bfG&#10;+PzHsBRB+vuMENIXf4oijpA0QBUpMGsnwhQZEHyMRrvxPrQVDNFHLAL6LQijqlnidEKggFpIDgyn&#10;LESJGYBxGlUIP8w/DGEIQDKwX1oIKsbIJSFCooSzlNQw3aQpZAMlAJpORKCGlghYKGYRTdJurShD&#10;JKuigsmkHK/okAG5hlVgyl4CzxwJTEIQQhQggiRY1Cc+qkG9zbALuqVhrSOdUOkGvWw5V6gAFWBI&#10;rhB1FREpkUEK71dAsEgIRcMEnU0lo+Ed6kAq4goBmildfW0YEC5P9LtJoRSkvRM1zueS0OFZVw4Z&#10;uTYgJZAXSRZgggwRVlImWqviYOAjllopRCVWbwEtgIoGGBRbdkYlJe+czjN4KCAiOIUUo7xIUEu2&#10;U3x1wZUAAMpC6GR3M4LHpjeoU4sSfiAUeNAqGUYVvdopbGAkitcqSr2lT8FAE4EAOp0xr7hGsSb2&#10;CKoRQHUUJSFiJkoiVUqS5XCzZwUByAJQJlQV3LeRBxdlanAV4SmxTmmFTVRy8SBWtvOZYNVo6pJQ&#10;RuT8RusJWvJjuL+OOguYkGXA+DXA8NvjfH58ZoizxioAAM2f1pC/Ays9b3GGiwy4+f4NZeAABWYN&#10;UkEk+YEizEIgVFkPedDhDfZuwkWKUdDhoYUmwrcZMpQUWdEDQoRVCXVvf4QDACqFVuh5P2YEwZFS&#10;gv2kDECQgggqCpUIVdiTRCDCdkaQXi9QQQkxIusBMjkgaEks+AYfaQYDAEFWI/iMRZIMCF5FWF9l&#10;kLGhQrZJyXZrhGqgEGuEywxgqEBegIBGKVYGhrDqnb0WcNlDszWayhiVYkVXMMgHckngghHDnJpJ&#10;qsEgEAzMh8+4SMgUKj3T2oM62XZK47zIIfMokaiWKYVKpAkkK5kI5BQkKTHwkewQB/SYsNwudcOj&#10;KoTWe4HflxickKTlSTtFQKODVqo+J9OVwM/NSiZik4FLXSkzJTIT3FYE04l0CSZZhgAtDAJCqEAk&#10;0nljmhW8Yv0ifZL/ALqEVQl6QSAFJCXgFzAoZI+gRTUlRZ1EVH5m8FQMiSzecdZfwU/Q8rV2S7rR&#10;I6IkKtQtcUAgiJOJP987k/EbrCVryY7i/jjoLmJBlwPg1wPDb43x+f8AhxEBjHfPaO2KDVcT7ii2&#10;QxMCRJV9vUMkvsCGZ8xaC36iQcliYzvzmJCEwRmmbSQqoNJhYDnRIXFC0gWsjmJwJdAtXLif1qYo&#10;gBzFhnUYatf8NkXhA4EYGSMAAxoIw/Y7ScEHUrw9iOgTA0O7ZCCZdo6Tgg9zF0FHBdBmGcYhRkxp&#10;amRqlxNhOMG1MCXcSVG4hCqFcrw4CRMBDjy6Ezgm739hK6wrBhMIEqCAQlJIGwFIC0eiTKy60LUr&#10;hFySDYqoSEMTERD8E6MJZwNFnaCH3fEixAhSTiDjdcofYwt71oGiQCP4rfHpQJ3+WAGqOiuAZIsB&#10;zzGLRIIomFVLzhDEgRSj8C4jJ/doYEkC3vGEoy5RY4qM+yEBUdCPUOQ7rOhWSibwpCzbhVCngAFV&#10;QjuJ5YxMwJAL0orLXP5ETIGUyEiR/siyJH0aERl9okUQSAfCXbof+NyfiN1hK15Mdxfxx0FzEgy4&#10;Hwa4Hht8b4/P/Ny0V077h9BE4R703pHVoDJk94RdBdcci+QE7sPCJq/j3AvS+BqPcIcBghM4DWmg&#10;qZJA0fHBIEMlShIXANSJ+SQJkDP/AHDiUCpRylaJrSbQKoC4QSMB7zJu4RbOQmphQ1CCnkkIECXU&#10;IeZEoMkOUis4UESVwzSLAImrVkrJa4LAwAGXAwPXmFgkFZLcvkKkqKQTJTIYqSBIgpIyEGCANKaU&#10;ThACgLeTyXKdwwEsjkqnzhUQg+DOKnUUkUBDpm/0kMFki0cFc4RxIBJiWARcJqJrBEUUmhQAhSwo&#10;gWUoFTVk7UqvJOXaVQAvAxLE+pQawMnakRKYjF3eEOwK3btXA3eHgytThgmn4KnuDNMhEgVskmnV&#10;jtRmUYOgCKQQkm+WxGB4CVJJ5JRgmvKfoVj9GAUKjOkkkLx0BkRe40IETLD4zh367Mndx/zuT8Ru&#10;sJWvJjuL+OOguYkGXA+DXA8NvjfH5/7o6aW9lTRoQRZhE+r02jbS9CtdgzvD6LJzUp6l7VaASBCJ&#10;q6DlK1hylLq55TmEw2xobgNymcZAAYl1ZBf+pRCUHMCAhpFy7VpCjW8EYDdVDzYgQiEgAzhj7Yq0&#10;nCA1gAgNBFSoKoLEXWRYoAUIgDLy6zcqn6xyP4ogJqMmxTwgmj3jFDoThdqpOUoBOmCVyQ0+oTc7&#10;fX4LAWQdG8Epizmn1/dQAZUIVLKpINULONOIK/ASP0o8qUKljBcdglFC1qqPQ62gSAYFuoy5quRC&#10;KDgpabtSaGSdUwVC1ynyQdtYFl+Wq1lCgpq1KAHeRScWwJPMThEW9MU1MTEltBfnOBp2Pr39/wDe&#10;5PxG6wla8mO4v446C5iQZcD4NcDw2+N8fn/FGHswgAnq/wBYQqAhRq6fWsbCCZYg/pYnkk5k+Xps&#10;kjhA2s8AwlaCisEwnHtA2EqlJ7mwFAGwQohMQVX+ShcS0wBJXKqS8gtsYADOkU0kDB1whVCh5Wkr&#10;z/8AGUCZT/lAClu4762id0ZIMAASQZOCspwkJBZouQSU5ko2MEAzk1iyaGvEMhuEzbrhJkrDK643&#10;3hHCSl/E65FxF1EP69lOV4BQZ2k1hkY3CONKUXAGGy+q2/y3J+I3WErXkx3F/HHQXMSDLgfBrgeG&#10;3xvj8/6VGthL1NNvccqCNgZ7l6x7kEvvP1eLIbW7fl4mwcRbhMVBNYfUFhmiTHTBhm4dHLJLe53N&#10;4QggqyBEGpcNkc4BBszkl0cMqutDrAUDBkEBiqsTWVgFgJTFmMALBH3u0EinBWeaG5Wc4JJDKWhY&#10;YZjKDSiQpRXNdCVwe7QBBUrGRKOwVDKTIfzwKFXZDfGWMgsHWwEFSITFCwANKsQ0EBdDlhTRThZX&#10;QkCELIFmK90gKAiwJh6FbuZKPgqvbigSu+SiBQluFh9AN9U0Ci3I24aBDgKXntrLXP34ge/u04mI&#10;gX3fnXeQidPZKiIcV77JjGCAyelbyigtj/bcZ/6bk/EbrCVryY7i/jjoLmJBlwPg1wPDb43x+f8A&#10;foL7hCKe6zn7XI4KGSucMhzFEEDVMwjn7iaQutloIDijSJ1tkbYwYE4KEux0MwDPFsqXj7PhasUM&#10;d0yspGZ1SZdc/IQlEnTIvBUEsm4tcvas1SywIXHKXs+K2bMQoMiv5qi49wAnMiSrBcQmmrQsNjmt&#10;Cqmy6QHB30FK+1vJUguALUJMmfCspYQFRagJSjNiBssLd4qmHokggLzm6RgAgGouT3q8ZGALDJvl&#10;4qAsSwl3ZY0EhkNG78yQGfXFv1aQ3wPf++5PxG6wla8mO4v446C5iQZcD4NcDw2+N8fn8PC2P1F0&#10;uD+/kNBQFprq5/GEdEE1i2LrnGCAg2stJJjE1AoyOaHRFhQBeyfJHUMIO9uZ3W3bher4tl7geBKD&#10;MEVIrIh/rSHCB0M7a54GCIMuWUKL6wACzdwa2Q6CMPigZb0JWd4BygG2tv28aer+tsY09X9bYwtg&#10;3x+htdlsG+OGA6WWw1H1AKh8H15JUfg+oW41H1C2DfH6G12WwVvjhgOltPV/W2Maer+tsYDjJHQo&#10;tcCL7ZwU5eZzlT3DdiGj6W3yhHVyB6BK3W8PJdQza12dZQhU+QSgSwCI4RvcIgDMlAhlGmrLaDRA&#10;ZZI6EFHsjuaw6Laqo8uprG4kq9XIR7QNV56zE1iYBbmsh7uYcQTFTH4SrwUdjp0oBreAADTrSWOO&#10;atGFsfr8Pcn4jdYSteTHcX8cdBcxIMuB8GuB4bfG+Pz+R0F9x+r9Ho/Ijkbj8feQSLAtJ/oTiijp&#10;BXgdSPSBm/8ANm9IGTGmDlsaQFwJU6+jECUZIl5X5vupi6Q3229EZgJqtPvTOikLdg3M5wsx3Kp5&#10;KJ2gMKcBpyl2n+3tWP7OD3QwKSCAlmTmP7+K4lI8MeEM8YwMUcbdryD/AFX3BcQDUkrMK+pZo/s4&#10;wHRdkEvVpRj83xmGL8IkFWs57dxlEyESpYoAnTi7xlHRBHo/UEE/ihxJdTARwu3efqFXpzHFp7Rg&#10;JZxe6mM8d77/AHVY2CySfa/roL7hWPsfkbk/EbrCVryY7i/jjoLmJBlwPg1wPDb43x+f/C6C+4wt&#10;j9QrH2P88LY/UKv3+o6C+/8AwtyfiN1hK15Mdxfxx0FzEgy4Hwa4Hht8b4/P/hgUepa90b/0Nyfi&#10;N1hK15Mdxfxx0FzEgy4Hwa4Hht8b4/P5isfQ8qx9DwDAEkdpgqlYoLoAl21cI6RYBA0WcSEQJGZT&#10;PCkexRAGledKGM1JYEv7w0Kx9D/nEex9QrH0P+FY+h/0rH0IVj6H/CsfQhWPofjbk/EbrCVryY7i&#10;/jjoLmJBlwPg1wPDb43x+fxucjnmqaYRwVcBB9UzCqLDKbbPU+rOGBL+XN4dQQLVF6JqiQCxsjJU&#10;Atkuil4kIkZZLfG+wjrCgGHzIWKgKOl2lL0Wi6hgHYss/gVXuiAAKVQvlBUAZt22lBc2BOiYyQSv&#10;pCKHSQeXZrADGOrTPiCUwJEk5Ba8cCDAS/zGqgABnS8AAUMwJfC755qSQKb5e9qiJAIuYT2V9RyA&#10;QJZmzSwjNUgAHr1DGSCwZe6ynHpQQNy8vbtG6BYzRP6kFYIBJtSvFsDABiQk1lKZok4usEEg14YG&#10;AAsBSSJyFdvFhFBlrhALvlGpFkKZe0gCBF2SbV5LNVgkLexQwdVIqIMUMRSv6jNAANJ6oYySsBOe&#10;rYPDQAjckompjIRNBZEPP9axUQID1sY6ooDNV/idanXKPt+JuT8RusJWvJjuL+OOguYkGXA+DXA8&#10;NvjfH5/G/aMUd4gFbjClIBnemZxghKDplj4UpPKMoFIw1jAAYm7fEVvEEGsl1cpWaMUSOFVpL5nk&#10;vB/EkanIEwRFedlEXUcAl6wvAFZfEpeCMgFqkRhoon8fs0EYgDXOHxGu6OKCVZIJOgMBvVKAJtnV&#10;QQRAIRiCqoDCZO2GXJZQZByUooHKhJK1qWFFEBifdP3EsRkWixMknRmMxC3PAkYSAXSvuqDIQwIj&#10;d9xggwVmKvj+mYSACiWypXBSRE1FAuuiy2iQgA37pdSACME9z48ExdFQGbfGPuHEWEsZX19RdbRm&#10;jJ1/sGFZzZOwdctGjE45v0NeUVbR0afD2iSDyYdW2g/YL+U34IgItWpgCZSCU1O+ibliSQCCTN0s&#10;ueM0FAu9vn5gN8kl2ynTIvGaClSN/aDyiTIlJtZ8BYCVispBys62JWMEFyPE8aRuzNWnqPeH4m5P&#10;xG6wla8mO4v446C5iQZfLwa4Hht8b4/P4/UXlr8yJmpmft/ZHUXMOn67f31CKjQnMfRnV0gsmnU1&#10;SOHLkBaQKJDL1QxVOAKA0JBoSHNRBA7nXFto3bwjYMO476WiwwwwB8CWIFc4NyoOSP0q1TU15HMB&#10;GPAChXrDNknHyoI2HSkAQRacn3DekhMBZaDTIoCdhiBCZSAaSJQEhSoZSFIvG6hpHWEPyq9sXDNH&#10;kDFlFA0fuM4AkTmVC+P6j9ICTj3qTGqb5+qUxMd7cR19od0zdsrpE0EhyJABONdZJOK5JBORFTpg&#10;BIEbyhERalgaKDRI6S0PaB7SGUm4JVyolvUxiRSATKUSZarwgAyPudb4xt+ETU1yQwtj9fi7k/Eb&#10;rCVryY7i/jjoLmGjM/H68Q8DwwUfTC1/ae98fn8fWKHTs63gXqWAC9RSAASgchSgLLFFAxGDP3/F&#10;j6TGNkM4D8mIQJZHBAqQBQBUYQyAgbXszKcIkOzw5Kko5IDBQUopE0Rwtn8ZGUFMQcQ/gtLFIzUC&#10;TBXN/wBR7ACBTTpWP6KEUgt1VCZNqNs1lgWhGEkACdgAJVZVpWcIBnJME2MKqODJkSJLODZnU77C&#10;EUOwcfc1jFKIMq9v3BwDmJKRLBRVSEAClAGQUfkKHucV0SgEyWxuNRyAkMVYf2CwiJUJRMULF1Mg&#10;pCEBIImQQr3YrGsUOnZ1vAHQpNIhElCi+pgbmYlYqQAB9WiUCTl9d2ahIDIHNiwqXlayCwMv1DFH&#10;apLSoxk4mjQgqiQtdFWfxAOy4sBDIJMQZIUVUBdImAQLB9/sRdG5+Bn9x70qVF5XSkEuwICLQCFi&#10;M2E4A1GExqAMACQENiQKE1DPX6PL4L+JuT8R1sYSteTHcX8CEuoj0SPiHgC5068Af5xZ3nXQimcc&#10;rwA2F91dsGhrJzxy6p+OgDoCXxavpZCONBkVWcvmKiJBcDxzSOBGgBdbTScdEUDJNnLP+CKPslGN&#10;oSSZ1E8EigAQj6C3SLAQM/BbXrDgCEx0hcmEdUuHgtDIkwrH2IkJc/YJurEhF9dbuU46gSyGHRAE&#10;aIB2Q/1UEUQDLlHXyeN1HKsxPH1hGCigulq/MKEuD3WfcoQQRjmkzSVMoqE4zX95PVZRkAQMNJ0x&#10;vIsC9J9vOJIMC+mHQkIAkA9t2f7IIR1otPGEACTMaY1pnGgAoYqdtaFUdH3n9KRcZQMs9MosJIE0&#10;tV9YyEmslLt4wUAb2xO1/HVCPNxPWJiBRLzrp7SOjRJN/VjA4gIQfKNquYcQnUlXo/Eq0+Yx7ikp&#10;FKLOmUSteYmjqxqPk3+4CLSaDkofsELkDEuYwKCwb/SbwRHQMGZdMH8LuwyVsdg+MTtOBG9cmDuf&#10;D/3ZusOhLgd77XXYwJigOAUCixSUwIICh0d1Wb8OfAF6yH5qmNvCn5q6WpVX3Eauy5J6IjawlAJ9&#10;1vtBEKRg/WXuF3UXoCRuSdTC8fQHJh84Tu0EDNV1AjAFNCRfaNEt0s36/NzSUAmj4/qAigdBD7iU&#10;5/A/OcEYJus133j5QGFbaQk8wUAAo8UaBNyiKYmJYgYsTHBCxYfhzYYfzXaJicg2r/OL+E3SHoNT&#10;r6FZMsUcZxZaqEUCRhQD0ibzmazQQBBXQ5sd4kOz5CdH+ZPEpmnzfA7OGjVD3SP4hi2+J59Mvnhv&#10;p/zagKAkIAO+MBVcfQEiMJdlBJAc4RPzEhqu77QgU1/mNJ/mSjP4MairBJIh1qmEMMMAIEMCNmpg&#10;CHBkYBZXcus9ImgkJ/ZP4/DzYfa0/cER2HspZrYgyaCpIyKdkfI1WO/ryyljgHlJbzepIgoXxgyC&#10;AFDLPtoBJrAMnIT7V5wv6oJRJSTYuMSlYteqSEvJjVUPp3lj6cCH8cKdkLj3fWCMi/pP/SahE60p&#10;dLx6DhaumT8R0P4i+hTLD6IGcdAJvfUZopgh0PRgggzVHTLS7RkgSOC7LVap4lGfwYugJsHZSpGS&#10;AjC/GCx1QyLV6IxAWZXb6S+I/wCaKTAC/T8QAAiWGTLuIjoNU518CQ8xzPbwFliXB3WaBZdcrTbJ&#10;cFeikxh9B2fjqkalKyM6KoHgRxKNl2XXh/IAEUs7llCAKMQGdcq6orRkgHqfwVggDHq/L1nCqIB2&#10;wl90/wCuVBlb20dCWHiyb6oDNOzhQFG6T4x1TVp/KaCFAFmy/vucKzESl1dmDQ6iSJw9pFXBggq9&#10;WVq0Cx0USMJmgPFVAidP143QCSvaPiKAEmS3TPW7+JVIsZOssqwFFpiOl/TtFiNHTUvl4kxUNXb+&#10;4If8nAmvr4yrGErcimHQbF4E2BAG48jaM0BA9U/pgJVHVgmaTdXZKNDLRd4CFV17/Ys8H65vj6ht&#10;ygSaq4pI1bYMJoNtirw5xFtj6Vo6wDTBPZyP+Uoz+DGSgwMSKYQC4m+EiKAahQQ5CVVRBExEOYJ5&#10;BJmAAhARzBE1GDDSr13aHGGBiECZXynC0qSHEUBSZOs0QBjCqoEOUdQWglagJEkCBBac8YKCx8m4&#10;/cHy2QZhfwBKzRSTDyWrYFFiOEOxj5QWxyijZMY0QCEiHZQWpcAKoUxIKWRWjVAQEL7nr5dlvVCJ&#10;O/ZwcufIxqJJKAATJoFN4MZiJTOKYyvhHWp1yj7eP2AMCVJ3XWBVeIpGVlR/1MmJieAtEiZacUBS&#10;ZVGgadWKXswVwIBCIgLAAPJtUXpwjgQINvfnAmVCDgHEhpDMoCjFEKAaYiWkvc4spR/zrSSBjKwL&#10;AdRkl8Z3XOPvPkIbjiLCAETVSmQWNVBhF/v8xPCyxQkjUgLmSwjncaMSrPN5R83z/wAUU2CTH3bS&#10;sMdYSQTZAgglUkCGIVa2hyVeaQ3ziYuIoD9lMk1pEgEhGT8HvlC79pTITIojzLqEDTTZEdMRmnwt&#10;o6AkH+Sa0Ig0AZJSWlPFEFjNQQa23LqufmwABo71IIrmA46EZSZDiFCYVE3XxiECGah7gpJFCh0P&#10;CzKEjJAQKvXQm8ft0Aj12hP6lLk4MVBBqowCqo38cAFb1Q3+NGBI/d/6RSGNik5L+nrCMZy6S+f7&#10;GHVWVVw4nQFoD9sAA/jHzOMM0DZtfphAnz+vowIbRi4KaxUqe0mcFnlX/Tq4oswZK5HeOcZ/WI7K&#10;+OqtE5Y4zSM3c5zg6GELOnxA8qCpsBVi81pNBbTJYCgDM4IKKt9n2rdongADFTTOeDGA5pWSo4hS&#10;OLp8pGjRylENw6SmUhgFgS7n4uBoMv74gxXqqIKKohgQFQAAEGSwW4moMoIEhdw6SqhT4EWBhx+/&#10;P7IVEuh+ItSkrRIDgClUQoMJwqxN5uq5gKZghOVp4BRQXTWMuXeGmkERfkYlrY+DH8QUCKs+2YYt&#10;nplEUkI6lkChVLusUQEBMhpdMniSQ/XVu1YQK6f3GsoKSyAZi9vKCIgiqeMtNZx83z5VBQVzQ44B&#10;4IVIuArnhGAegGCJtlIkroKFCSIFLCq6CbBnszRGTwUBBqa53hHRKhQR3CWolHe3Hi6CwDlLYzpa&#10;BugIrACTg5ZA9FqRCvKnCRBMqVIKgklyCROD2iPx1vHAgSdJR9tCC7lzUaO3xjH8Syq00wknj5uY&#10;Z+KzqjooP8kZRn8GEjoDIrmm85RNpPLETB3CyvBYlJUh78AKpjyLfb/8tl3yQhKEmgZsIN0YIMxp&#10;YWrdY6awyEgpwnafz/p1cUJcVKWcAF6iSXgEkibASEfaGA3fbw8iigFqf2OIGNVX2hBikhEMJpnw&#10;L6xZlK9tBSALRkAqomOSiQueJgD41bJBHsxRSPmXysbKEyIlWgl5EqJImML16DRQhJ9IRYpnFRBB&#10;6lLLxsAg/IMlCnuMFBBxNGZNJGggFRIHgmYCmlULHFQFjAkfb9IV/wCIIgMVWLUX4SBn5KxUmCJs&#10;igBL1SCOWlKiugWhLz0tVFQMtHiRHQKmhrDd42FJEw1dVvA1v5wGqAhGLWlHwACV+7ed0WBCmd64&#10;UhAIG5CTN/XiU5/A8/sBQXzdZGKZp4QADqiZiTVIIeGsBg9tC7dEnTy0AkBZsFTWKGBJIeKxNKfr&#10;q2akTEUN6Jpn7SKCFMNV00xaEiyIUBwPguSmUoyAWBLe18cDw07m0bdyfHzc/wCgZEzwoUks/Yad&#10;PgFDZaZKTB8i6IJWX+5wkYKAZmgJWWaU/wCS8VUqSQE1c/0pCwCJtMIOSvzBLAzk5z/Q9wMGswZI&#10;Vu01RF+OgBwH3iv+fVxeIzfVhgElTeVgCCTDof0MofAAsN9ZiFblRGQEAzZaJt465RL51xgLiIZp&#10;vsBrfKYghkA1OXpgmkU0EenGqJn42UHTqOF370WA0Te/qRHQAD4kPZeMWKH9aYax6EERrSbqR0RR&#10;P4gZ0CwSCS5QUkSgQOXELOH4PJAkyqYqhVBlE3AB7Oe/mHc2gggwHuNM4c7KIWBQmJF7lQkF+ZWI&#10;5DVFBQIX9LFgNAQOt46KSDAQHUGaAFZWztA0t6DORpT08e0QlPJV5zEVElX7fRMI0EUCPfwuUf1/&#10;3Ha/cSUAETl84Z+JRn8GP0K4d5aN8jkKTBCd2vdYk6f8uqOByVo8lhlFQrzw1J9TgIC9QRnhOhgY&#10;GL0EUuVrSBnDP3rKCreqrVpKDGaNXEb/AE8o4Hhp3No27k+Pm5/zDI+xE7YO8JyUDDvj9UrlCMOJ&#10;4H76kHgIA5kMzGHpWECYkBlysCIrCwoR/wAhUnEzgSXuxAV3aqKvIFUAK5PbifhYoSwXdFw+VjYQ&#10;lcXz6n+XVxR1N/ijNC/Yz+ZDTdBpPp1jpLR6+8ZqO7U/YV9ScRAJACsoAChSJiQEFGUiD52WZE96&#10;zUEDdL4Y+NlCa1kxOZAG6QvXYcyAQ96otRlGQNwSe9EgALAf+oP5HubIY7OoXhKo1VO/btFYIA3P&#10;bI5wI84TAUwmS4K4q5iiEwW1XPDzDubQlGfwYUMYL9z2gihqLBemICoGrIKFL1S6uoMxucTLxRH3&#10;mCBSAHLTCozAIQbgBgFoO4ZikmnFnRw7nhlDWaVfrH6gqLD6I1SrLaBjUmQiAoxKwDIKEChYGStH&#10;GjJhmFe0WCEbc+dvbtE3WGiAlzepvjeBhy5FVCZJMqIRtAcqAxkQgMJIgRpUiTp5Kx9DxwgJWgSd&#10;mGkkewiCwflPuCokKYP53gSQhBnAKBdypmUCyhkB3yS7lbqU4qDFwPgz1vdI4EGOoM6TB/3BBjOZ&#10;UhWaylXUrigz90THhD4nR4AgaDVzzpGCFBN1AiDb/ECbD2F8erCkyckGVUJCZvPxmMOKVYpXDAwZ&#10;xjIdgAQBSkjMZh1H/JAJLogREL5PQwtWHlDgEgnIoSCbi5Lkm/iwIn/k5/5/oHNVyaDjURkmCHB3&#10;ygaLkCOgpKuOdEe2HttOLI9l0RH4icZTMBXMyGIhG5U6He7zqxEasJWRBLvTSFi1JaRK0FD7gqdE&#10;1StIESRCQgmYj0IoDItdaXiU5/AjFAYvhN4ODGRAKwJBWQoXkUhi0CZWQAWQQKs3y6oMDQqmjzIK&#10;nAVgYVtf3FkJgPEXAbi8fy4uooHXvlavWE3CShObVAYQmoi8SodMkzjG0QBN0nrH2AIqJ1Vd49KI&#10;Dfz8eOqC2D6+YVAfYQRDhHFSC9c01QyugcEDJMO6P4w4APQGfqAlEKhT7UkVdEqTAQEqiSA1FZoR&#10;iZhpo9ekfS1PFMrgqSUMpFftTKDUsrk5zf8ADFBJPH9NUhIBVL2RiS4QkPejEI8EzUgOqlQpBCVJ&#10;oG2UOHbrfRkxj6H3DKDB3+t4VBQIWLOXvOM0HAkLTLCLAAD0Zsz2WAoMEuFcF2aCL+DfbGJCDAlG&#10;xQpKusCoGYMN5NIgSdhU411UHTOcNYJrfHu9EmsWjYOr8CRRFgTwM8FSHyKTBVUQkgMRFgNivwRm&#10;3pXH6ZJ2cdEmP940j4MGFlPGjrDWTljn1X/BMp35XSdkSujRvizFSpudFgMhsYYyTDBIlVVCsghJ&#10;SAEgAxJHAH3Vq/8ANwk9wkZaIEkkMlBRiiGaiNID7ZkTUNvBsVPqW3h2xONQp3XPi4ivv/GbrBTk&#10;ARrOv+ZlaNFNE+dC+KwmAQDEAFAQLCvNjIOIMgRsoWydMKAACb+8lmIIWyGZGoQG0pTh8RAniprb&#10;OUwsEJFtEXjSsfaV00aMQFgGEGyrFnssp6CgQMIfAIY73U6EAB7AWXXQzMZIQFYCbQmEGEE4/pX4&#10;WO0HBG2sOw0gOzWCNesfeQAAKdrD7H84V+NI6owcWbhKwKFgtmMgQCSIKIsisAa+FGwCwKMAKyjq&#10;GlyuvykZiENBpA/dYR6fQFd1nHQEiCZW18KAlA1TH8CbcC1rOEAiRgoaKWOG0pwwATAT6SubB3dY&#10;Dc2zFmKEvVEidgAowujikjQCAX2RYq5TELAtom4EAKkCEIEY3aPgiwf2EXURKc/gf8TcAPI+p5Bc&#10;G9QA80EINigKJEMQpIQyAfAJN8jSMFEAe/vlE13JMKzBqEaOoCBIVGijRtVACpzem0OggIVHbx1U&#10;IGHWEMWTmYVx/kMAkCPSnzW0NgAKdnhkIkIKcZrF7CAD1ZJz9AWh39QyAwnBMqGZo8pQjgKBBUrj&#10;qSkrDvRGPSD3KKIDEX0K87lYegYP7/xcIKfQqhdLu94RPsAdUTbMqaR8n9U0SVFxg0NZvmgoibMM&#10;VrgOEyjQgPKkAwhIPRv7TGv/ACWilTJTb4NMYHiJDIDkC12MiSBVeNLDhUyv0FLQrRbkT31CTQIC&#10;zyR2k4/U4XVCtl62tb/LsCsT3XyYYo9I0pqhH3DiEP5b4SJ8mGdgVge6echuwP61w8KA1XKKF/un&#10;6gtVbHvq5nOGX+DL9L68GMKVbzaZifMEFSBlu9sfJhmMhYz39dHkwzdHug7R/NkNsQn3SLLW/fG3&#10;684gcjr7oBCr06XPOPQn9kueEWCOh/m7QrH2P+lLa3aybnKMxjHE5TadTpGsBh93H3QCFYX4ekqP&#10;4Qan8091l68GKiHOt+p9lGNj+pabJH9d5MMktyRM9e6+Pu66dzhlwDBlDgSLo/z/ABpx+gcjv6/x&#10;wsP3PXdYQAKgyHU5kEgGMUQTce0XCqCwohcqRfrWHPz5yJ1PWEEPiZkABgaTDNKf4K0m1RYA4uWx&#10;OZVyrAoHo5SjnOZnAKzp4VBSFCsp3ZppBQQwNl1pf+F1qdYK+0ZuJBvVegCsJvKFQYerypdP8N5l&#10;gat4QdIFjR6cUBXBIwAEjOib0IH57BYRj+ytvcWkgqVeuWqOiQsTKlc6GJMb4pcJpSt1IFCnjBUl&#10;HQlhdt/gImggiVCjEgILYu0AQsokEKq2xlUyaRYyLGNXoQP9JNwuARJiOhCV1u35pUqXwJafUdMG&#10;KUk4nvFAQhGHQcmWOrFGQJTNo9iDDUzaSWhhFgQJIhzzFYsoEkKnFK0iU5/A8EFXCKveJx01Ic+H&#10;kFm4CVv7vpg8dTNmmNVikFKxOf1tHRAgZ8j8QoFmDT3FY6wka1ok6x1AQwnHCa1jFRI155R1CgNe&#10;4fl4ICZm3fYgUiVjRa4DBZ4pC3IJC2AjWq4TA49ReJD4+NFVz7nCNwmFAMgUEFiShWnuJ/4ASGJw&#10;U+JSUrAHvUq4gqCiLUgKqqGKharjTcDuZhS1AqXhBDvaCr+pUrQZtDowXtrl0GUzXSqzovCa0/LQ&#10;K6f3GsoRBoHY1bKFJaxpQPoqCkt4KAENxx3eCuVq4bWjOCVVjMBQJcU9DKPWig8/W6wLLQCxKkiR&#10;OxsqSiRlLp50yOXhlEBUbYb/AFBSSACLdj+t6fIAyG3lu6R1EAorX25hBgAXyin7j9kWiCdPiJiK&#10;EtqrTx9QSBgO0eM3QP7H8wGKGnnkIlgogQCpOoxkYolADE+qHWf5VEWLuH0ltBABQzO636GiRek4&#10;BRAQS0FsoHtAFJ2qog0DJNXgeGGQOmSr3BZUQhSDAcIiIN0PxsW/xFgRgqlC6EfFpNAOpNMDkN6T&#10;hRKgzdJCEwfZCIw8VIQKYyBygzWVZrv0wLSE4IyT5S/oQHk6RZU4W8FFWZ9l6t+W0toFfnmgFB7m&#10;JNOJKIEUxDqHKGutdABRamr5RJTsP1KT2nH8coEDO7CaRKVYILzAqXQkyJBLNYAaEETqtD+/HT3Q&#10;DFp9jGQpB1MGrAS8pgJhk8TBSAL0vb5gTZK30AckiV0RTKJzIrKqigfSYyijdH9St4tsUOFsTJYO&#10;1nMgKyJOhTnMkxA/PxHV3H5JAoqIe7ZPGKCbsbZywEKS2GKSN7qwoWDxeUJZ5BTTGdFwSKqaqjiN&#10;boqpAMUmgTl1JBAVQp1vAEpKjWROpVsZwDgBiVE1r9L9/wCYQMEEgSELyYKCoBQF7SCCUylIzEAs&#10;gM7oEkw6eFEFZnnVqxOWao8voZZu4MZgP1KVGyWzUGCZWBqZFY6A6vcr/lLoxv4Jy0nG4g91nagX&#10;JFjoiUcXn+oFIgOQVvU9lUqkNhtBgb9MYiDASO44wdiOSATCIS7O6g3AJEAgkhQhuRoWIoWylOfw&#10;I6e6JovQvT/cfcgwiStZ7qGEcKNadQqrFkUgxggMGUz31VIfBRO4A87oeM+VCDpaR/cIvZmgMIE6&#10;AMqUFYoBXOHKlZwBFnBhJ2I1DnWGVCnq35F8BXn6+solIMnxd78lNIQQFgaa31ZcYMWjKUDiMQZU&#10;RF1hpNRVRUXBXnRLwIKSI490elJIawNIkVZQWJSih3DZf6lqKiQgqJkrVDKUF7gcYYgmhVASpQKk&#10;hKTX66tzUOxmCzGJjllDK6lPm0NOXj2k4DkC9QESc57z9S1GlFRMJnJDSSJFgBPXc9eUTEM/Xbfj&#10;yHrvPqo94M0ERjygyKg4gsoRDDwWMyZV8lHXGMVJCaK+hLmF/kfFwAFsFAASV3WJaEdQxiQgYImz&#10;q5N4eZIccZ9ZMUSwJBpJpIP1RI1UYuCWPuAAFiwcLW2nIB0DLpp7guo0pieKpCgGBjRqz0xqhCwD&#10;otIkAIAgbo7jIlZ5VFoCAAKdRY6ItZl8pD4JDqghzUbLqY7goGXb5/FKA6lnib/ykCBV8Cdz/M4W&#10;qbqh9NskAiUkcWgErEzKa340lC2X4Hl1KPYsi8lToQT0DoRCBVJFOJMIB3IQApapdw5AZ2gCCJSk&#10;iXkg9SlZE/3JtmywCEIdgLAAuFBEBVsDAEqGSCkVQgopIAKQIFTA+oX3O2soz+DCm8ModKHOvfbw&#10;nmBYGmlGHHxmpWD9VpGKB7H9veGAX9p3tUfdBq4MM+uGj+ej+kIX9H9x2A/gKv3+o6f6hV+/1GI9&#10;D7joL7iq/Gbp1IVfv9R0/wBeegvv/iQJoV5/lIuMkEZwqCSoNTDiJAp3fx0/1Cr9/r/VD/WOwGF/&#10;R/cf0h4uok/QyIxWgMFH9rL4pvVG9VXCYR941ySAc9cDHpQQKZTu6ZR1X6+ZQCl9CkEnELf2Bo7q&#10;sepkDo0jtAaoFCiAqCCQKPQIpgUlJcAYACpNaylL/D//2Q=="/>
  <p:tag name="ISPRING_COMPANY_LOGO" val="ISPRING_PRESENTER_PHOTO_0"/>
  <p:tag name="FLASHSPRING_PRESENTATION_REFERENCES" val=""/>
  <p:tag name="ISPRING_RESOURCE_FOLDER" val="C:\Users\AD\Desktop\DỰ GIỜ THAO GIẢNG\SÓNG ÂM\"/>
  <p:tag name="ISPRING_PRESENTATION_PATH" val="C:\Users\AD\Desktop\DỰ GIỜ THAO GIẢNG\SÓNG ÂM.ppt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QUIZ_RELATIVE_PATH" val="SÓNG ÂM\quiz\quiz6.quiz"/>
  <p:tag name="ISPRING_QUIZ_FULL_PATH" val="C:\Users\AD\Desktop\DỰ GIỜ THAO GIẢNG\SÓNG ÂM\quiz\quiz6.quiz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QUIZ_RELATIVE_PATH" val="SÓNG ÂM\quiz\quiz3.quiz"/>
  <p:tag name="ISPRING_QUIZ_FULL_PATH" val="C:\Users\AD\Desktop\DỰ GIỜ THAO GIẢNG\SÓNG ÂM\quiz\quiz3.quiz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QUIZ_RELATIVE_PATH" val="SÓNG ÂM\quiz\quiz4.quiz"/>
  <p:tag name="ISPRING_QUIZ_FULL_PATH" val="C:\Users\AD\Desktop\DỰ GIỜ THAO GIẢNG\SÓNG ÂM\quiz\quiz4.quiz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QUIZ_RELATIVE_PATH" val="SÓNG ÂM\quiz\quiz5.quiz"/>
  <p:tag name="ISPRING_QUIZ_FULL_PATH" val="C:\Users\AD\Desktop\DỰ GIỜ THAO GIẢNG\SÓNG ÂM\quiz\quiz5.quiz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ISPRING_QUIZ_RELATIVE_PATH" val="SÓNG ÂM\quiz\quiz7.quiz"/>
  <p:tag name="ISPRING_QUIZ_FULL_PATH" val="C:\Users\AD\Desktop\DỰ GIỜ THAO GIẢNG\SÓNG ÂM\quiz\quiz7.quiz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892</TotalTime>
  <Words>699</Words>
  <Application>Microsoft Office PowerPoint</Application>
  <PresentationFormat>On-screen Show (16:9)</PresentationFormat>
  <Paragraphs>122</Paragraphs>
  <Slides>28</Slides>
  <Notes>12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Flow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I. ÂM. NGUỒN 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CÁC ĐẶC TRƯNG VẬT LÝ CỦA ÂM</vt:lpstr>
      <vt:lpstr>1. Tần số âm</vt:lpstr>
      <vt:lpstr>2. Cường độ âm và mức cường độ âm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KIỂM TRA BÀI CŨ</dc:title>
  <dc:creator>N5110</dc:creator>
  <cp:lastModifiedBy>ismail - [2010]</cp:lastModifiedBy>
  <cp:revision>78</cp:revision>
  <dcterms:created xsi:type="dcterms:W3CDTF">2017-10-16T12:23:42Z</dcterms:created>
  <dcterms:modified xsi:type="dcterms:W3CDTF">2020-11-26T08:15:34Z</dcterms:modified>
</cp:coreProperties>
</file>