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4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9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0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6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1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4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5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33194-F188-42EA-970D-ABA36B2D6FC1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40337-F6BC-4E92-BEAB-DA5ABD3E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447" y="1802674"/>
            <a:ext cx="1097281" cy="39703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endCxn id="14" idx="1"/>
          </p:cNvCxnSpPr>
          <p:nvPr/>
        </p:nvCxnSpPr>
        <p:spPr>
          <a:xfrm flipV="1">
            <a:off x="1436916" y="940878"/>
            <a:ext cx="679267" cy="284695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15" idx="1"/>
          </p:cNvCxnSpPr>
          <p:nvPr/>
        </p:nvCxnSpPr>
        <p:spPr>
          <a:xfrm flipV="1">
            <a:off x="4336869" y="499519"/>
            <a:ext cx="914400" cy="44136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16" idx="1"/>
          </p:cNvCxnSpPr>
          <p:nvPr/>
        </p:nvCxnSpPr>
        <p:spPr>
          <a:xfrm>
            <a:off x="1397728" y="3749947"/>
            <a:ext cx="659677" cy="18221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16183" y="679268"/>
            <a:ext cx="2220686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1269" y="237909"/>
            <a:ext cx="2612572" cy="52322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5" y="5095012"/>
            <a:ext cx="2612572" cy="95410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endCxn id="39" idx="1"/>
          </p:cNvCxnSpPr>
          <p:nvPr/>
        </p:nvCxnSpPr>
        <p:spPr>
          <a:xfrm>
            <a:off x="4314016" y="954252"/>
            <a:ext cx="937253" cy="113688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669977" y="4809384"/>
            <a:ext cx="1038485" cy="70349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669977" y="5535287"/>
            <a:ext cx="1038485" cy="51383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405428" y="976162"/>
            <a:ext cx="852350" cy="16167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0" idx="3"/>
            <a:endCxn id="70" idx="1"/>
          </p:cNvCxnSpPr>
          <p:nvPr/>
        </p:nvCxnSpPr>
        <p:spPr>
          <a:xfrm flipV="1">
            <a:off x="8321034" y="2486850"/>
            <a:ext cx="788678" cy="223939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251269" y="1614087"/>
            <a:ext cx="2612572" cy="95410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08462" y="4464630"/>
            <a:ext cx="2612572" cy="5232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95408" y="5784092"/>
            <a:ext cx="2612572" cy="5232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96975" y="929496"/>
            <a:ext cx="2612572" cy="52322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359722" y="940878"/>
            <a:ext cx="852350" cy="244898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189219" y="2816999"/>
            <a:ext cx="3122022" cy="95410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Straight Arrow Connector 57"/>
          <p:cNvCxnSpPr>
            <a:endCxn id="71" idx="1"/>
          </p:cNvCxnSpPr>
          <p:nvPr/>
        </p:nvCxnSpPr>
        <p:spPr>
          <a:xfrm flipV="1">
            <a:off x="8331657" y="3744266"/>
            <a:ext cx="725837" cy="9700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0" idx="3"/>
            <a:endCxn id="72" idx="1"/>
          </p:cNvCxnSpPr>
          <p:nvPr/>
        </p:nvCxnSpPr>
        <p:spPr>
          <a:xfrm>
            <a:off x="8321034" y="4726240"/>
            <a:ext cx="762569" cy="10825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8307980" y="5792203"/>
            <a:ext cx="551926" cy="2724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307980" y="6078501"/>
            <a:ext cx="551926" cy="2990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9109712" y="2009796"/>
            <a:ext cx="2612572" cy="954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057494" y="3267212"/>
            <a:ext cx="2664790" cy="954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083603" y="4357440"/>
            <a:ext cx="2612572" cy="954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863203" y="5488164"/>
            <a:ext cx="3193813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872984" y="6115900"/>
            <a:ext cx="3319015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98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39" grpId="0" animBg="1"/>
      <p:bldP spid="40" grpId="0" animBg="1"/>
      <p:bldP spid="41" grpId="0" animBg="1"/>
      <p:bldP spid="44" grpId="0" animBg="1"/>
      <p:bldP spid="4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62</Words>
  <Application>Microsoft Office PowerPoint</Application>
  <PresentationFormat>Màn hình rộng</PresentationFormat>
  <Paragraphs>14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Bản trình bày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Nguyễn Thị Hoàng Lan</cp:lastModifiedBy>
  <cp:revision>4</cp:revision>
  <dcterms:created xsi:type="dcterms:W3CDTF">2023-07-24T01:13:15Z</dcterms:created>
  <dcterms:modified xsi:type="dcterms:W3CDTF">2023-07-27T12:03:56Z</dcterms:modified>
</cp:coreProperties>
</file>