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42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54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F01-6075-41D9-A6F6-5A993133DAA4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C681-9EBB-4A93-87AD-CE5DF77D2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739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F01-6075-41D9-A6F6-5A993133DAA4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C681-9EBB-4A93-87AD-CE5DF77D2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170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F01-6075-41D9-A6F6-5A993133DAA4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C681-9EBB-4A93-87AD-CE5DF77D2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3206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181681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6097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193513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770596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893108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014379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055884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2257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F01-6075-41D9-A6F6-5A993133DAA4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C681-9EBB-4A93-87AD-CE5DF77D2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7406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93537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2221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26692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F01-6075-41D9-A6F6-5A993133DAA4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C681-9EBB-4A93-87AD-CE5DF77D2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813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F01-6075-41D9-A6F6-5A993133DAA4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C681-9EBB-4A93-87AD-CE5DF77D2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344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F01-6075-41D9-A6F6-5A993133DAA4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C681-9EBB-4A93-87AD-CE5DF77D2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500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F01-6075-41D9-A6F6-5A993133DAA4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C681-9EBB-4A93-87AD-CE5DF77D2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030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F01-6075-41D9-A6F6-5A993133DAA4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C681-9EBB-4A93-87AD-CE5DF77D2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19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F01-6075-41D9-A6F6-5A993133DAA4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C681-9EBB-4A93-87AD-CE5DF77D2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539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1F01-6075-41D9-A6F6-5A993133DAA4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EC681-9EBB-4A93-87AD-CE5DF77D2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848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91F01-6075-41D9-A6F6-5A993133DAA4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EC681-9EBB-4A93-87AD-CE5DF77D2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11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55146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87036" y="218208"/>
            <a:ext cx="457200" cy="4572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243564" y="294410"/>
            <a:ext cx="2819400" cy="457200"/>
            <a:chOff x="796636" y="457200"/>
            <a:chExt cx="2819400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4" name="Rectangle 3"/>
            <p:cNvSpPr/>
            <p:nvPr/>
          </p:nvSpPr>
          <p:spPr>
            <a:xfrm>
              <a:off x="7966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1274618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FFFFFF"/>
                  </a:solidFill>
                </a:rPr>
                <a:t>O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1759527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N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7016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E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2444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K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1588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Y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285998" y="294410"/>
            <a:ext cx="2819400" cy="457200"/>
            <a:chOff x="796636" y="457200"/>
            <a:chExt cx="2819400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8" name="Rectangle 17"/>
            <p:cNvSpPr/>
            <p:nvPr/>
          </p:nvSpPr>
          <p:spPr>
            <a:xfrm>
              <a:off x="7966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274618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759527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7016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2444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1588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Oval 24"/>
          <p:cNvSpPr/>
          <p:nvPr/>
        </p:nvSpPr>
        <p:spPr>
          <a:xfrm>
            <a:off x="110836" y="1007917"/>
            <a:ext cx="457200" cy="4572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6" name="Oval 25"/>
          <p:cNvSpPr/>
          <p:nvPr/>
        </p:nvSpPr>
        <p:spPr>
          <a:xfrm>
            <a:off x="105641" y="1666008"/>
            <a:ext cx="457200" cy="4572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7" name="Oval 26"/>
          <p:cNvSpPr/>
          <p:nvPr/>
        </p:nvSpPr>
        <p:spPr>
          <a:xfrm>
            <a:off x="105641" y="2292928"/>
            <a:ext cx="457200" cy="4572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8" name="Oval 27"/>
          <p:cNvSpPr/>
          <p:nvPr/>
        </p:nvSpPr>
        <p:spPr>
          <a:xfrm>
            <a:off x="110836" y="2944090"/>
            <a:ext cx="457200" cy="4572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9" name="Oval 28"/>
          <p:cNvSpPr/>
          <p:nvPr/>
        </p:nvSpPr>
        <p:spPr>
          <a:xfrm>
            <a:off x="77932" y="3609109"/>
            <a:ext cx="457200" cy="4572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30" name="Oval 29"/>
          <p:cNvSpPr/>
          <p:nvPr/>
        </p:nvSpPr>
        <p:spPr>
          <a:xfrm>
            <a:off x="77932" y="4315689"/>
            <a:ext cx="457200" cy="4572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31" name="6-Point Star 30"/>
          <p:cNvSpPr/>
          <p:nvPr/>
        </p:nvSpPr>
        <p:spPr>
          <a:xfrm>
            <a:off x="110836" y="5715000"/>
            <a:ext cx="609600" cy="609600"/>
          </a:xfrm>
          <a:prstGeom prst="star6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32" name="6-Point Star 31"/>
          <p:cNvSpPr/>
          <p:nvPr/>
        </p:nvSpPr>
        <p:spPr>
          <a:xfrm>
            <a:off x="5025735" y="5715000"/>
            <a:ext cx="609600" cy="609600"/>
          </a:xfrm>
          <a:prstGeom prst="star6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34" name="6-Point Star 33"/>
          <p:cNvSpPr/>
          <p:nvPr/>
        </p:nvSpPr>
        <p:spPr>
          <a:xfrm>
            <a:off x="4104408" y="5715000"/>
            <a:ext cx="609600" cy="609600"/>
          </a:xfrm>
          <a:prstGeom prst="star6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35" name="6-Point Star 34"/>
          <p:cNvSpPr/>
          <p:nvPr/>
        </p:nvSpPr>
        <p:spPr>
          <a:xfrm>
            <a:off x="3255817" y="5715000"/>
            <a:ext cx="609600" cy="609600"/>
          </a:xfrm>
          <a:prstGeom prst="star6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36" name="6-Point Star 35"/>
          <p:cNvSpPr/>
          <p:nvPr/>
        </p:nvSpPr>
        <p:spPr>
          <a:xfrm>
            <a:off x="2417617" y="5715000"/>
            <a:ext cx="609600" cy="609600"/>
          </a:xfrm>
          <a:prstGeom prst="star6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37" name="6-Point Star 36"/>
          <p:cNvSpPr/>
          <p:nvPr/>
        </p:nvSpPr>
        <p:spPr>
          <a:xfrm>
            <a:off x="1717963" y="5728854"/>
            <a:ext cx="609600" cy="609600"/>
          </a:xfrm>
          <a:prstGeom prst="star6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38" name="6-Point Star 37"/>
          <p:cNvSpPr/>
          <p:nvPr/>
        </p:nvSpPr>
        <p:spPr>
          <a:xfrm>
            <a:off x="949036" y="5721927"/>
            <a:ext cx="609600" cy="609600"/>
          </a:xfrm>
          <a:prstGeom prst="star6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40" name="Vertical Scroll 39"/>
          <p:cNvSpPr/>
          <p:nvPr/>
        </p:nvSpPr>
        <p:spPr>
          <a:xfrm>
            <a:off x="6553200" y="471055"/>
            <a:ext cx="2404872" cy="4100946"/>
          </a:xfrm>
          <a:prstGeom prst="verticalScroll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  This animal likes to eat bananas</a:t>
            </a:r>
          </a:p>
        </p:txBody>
      </p:sp>
      <p:sp>
        <p:nvSpPr>
          <p:cNvPr id="48" name="Cloud 47"/>
          <p:cNvSpPr/>
          <p:nvPr/>
        </p:nvSpPr>
        <p:spPr>
          <a:xfrm>
            <a:off x="5635335" y="426026"/>
            <a:ext cx="3508665" cy="2847110"/>
          </a:xfrm>
          <a:prstGeom prst="cloud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2. This animal likes carrot and sugar cubes</a:t>
            </a:r>
          </a:p>
        </p:txBody>
      </p:sp>
      <p:sp>
        <p:nvSpPr>
          <p:cNvPr id="50" name="Vertical Scroll 49"/>
          <p:cNvSpPr/>
          <p:nvPr/>
        </p:nvSpPr>
        <p:spPr>
          <a:xfrm>
            <a:off x="6455659" y="644236"/>
            <a:ext cx="2425101" cy="4100946"/>
          </a:xfrm>
          <a:prstGeom prst="verticalScroll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3.  This animal  is the king of animals</a:t>
            </a:r>
          </a:p>
        </p:txBody>
      </p:sp>
      <p:sp>
        <p:nvSpPr>
          <p:cNvPr id="51" name="Cloud 50"/>
          <p:cNvSpPr/>
          <p:nvPr/>
        </p:nvSpPr>
        <p:spPr>
          <a:xfrm>
            <a:off x="5709788" y="422563"/>
            <a:ext cx="3733800" cy="2750127"/>
          </a:xfrm>
          <a:prstGeom prst="cloud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4.  An animal with black and orange stripes</a:t>
            </a:r>
          </a:p>
        </p:txBody>
      </p:sp>
      <p:sp>
        <p:nvSpPr>
          <p:cNvPr id="52" name="Vertical Scroll 51"/>
          <p:cNvSpPr/>
          <p:nvPr/>
        </p:nvSpPr>
        <p:spPr>
          <a:xfrm>
            <a:off x="6218956" y="838199"/>
            <a:ext cx="2675659" cy="3976255"/>
          </a:xfrm>
          <a:prstGeom prst="verticalScroll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5. An animal with black and white stripes </a:t>
            </a:r>
          </a:p>
        </p:txBody>
      </p:sp>
      <p:sp>
        <p:nvSpPr>
          <p:cNvPr id="53" name="Cloud 52"/>
          <p:cNvSpPr/>
          <p:nvPr/>
        </p:nvSpPr>
        <p:spPr>
          <a:xfrm>
            <a:off x="5716712" y="523010"/>
            <a:ext cx="3780559" cy="2497281"/>
          </a:xfrm>
          <a:prstGeom prst="cloud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6. The longest living animal</a:t>
            </a:r>
          </a:p>
        </p:txBody>
      </p:sp>
      <p:sp>
        <p:nvSpPr>
          <p:cNvPr id="54" name="Vertical Scroll 53"/>
          <p:cNvSpPr/>
          <p:nvPr/>
        </p:nvSpPr>
        <p:spPr>
          <a:xfrm>
            <a:off x="6473532" y="675408"/>
            <a:ext cx="2703368" cy="3692236"/>
          </a:xfrm>
          <a:prstGeom prst="verticalScroll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7.  This animal runs in the track</a:t>
            </a:r>
          </a:p>
        </p:txBody>
      </p:sp>
      <p:sp>
        <p:nvSpPr>
          <p:cNvPr id="55" name="6-Point Star 54"/>
          <p:cNvSpPr/>
          <p:nvPr/>
        </p:nvSpPr>
        <p:spPr>
          <a:xfrm>
            <a:off x="5900301" y="5728854"/>
            <a:ext cx="609600" cy="609600"/>
          </a:xfrm>
          <a:prstGeom prst="star6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56" name="Oval 55"/>
          <p:cNvSpPr/>
          <p:nvPr/>
        </p:nvSpPr>
        <p:spPr>
          <a:xfrm>
            <a:off x="110836" y="4953000"/>
            <a:ext cx="457200" cy="4572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57" name="Cloud 56"/>
          <p:cNvSpPr/>
          <p:nvPr/>
        </p:nvSpPr>
        <p:spPr>
          <a:xfrm>
            <a:off x="5823840" y="464127"/>
            <a:ext cx="3673431" cy="2660073"/>
          </a:xfrm>
          <a:prstGeom prst="cloud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8. This animal can swim under water and walk on land and has a big bite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255817" y="737755"/>
            <a:ext cx="2819397" cy="457200"/>
            <a:chOff x="1233052" y="949036"/>
            <a:chExt cx="2819397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41" name="Group 40"/>
            <p:cNvGrpSpPr/>
            <p:nvPr/>
          </p:nvGrpSpPr>
          <p:grpSpPr>
            <a:xfrm>
              <a:off x="1233052" y="949036"/>
              <a:ext cx="1870365" cy="457200"/>
              <a:chOff x="1233052" y="949036"/>
              <a:chExt cx="1870365" cy="457200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2168234" y="949036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B</a:t>
                </a: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2646217" y="949036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B</a:t>
                </a: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1711034" y="949036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A</a:t>
                </a: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233052" y="949036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R</a:t>
                </a:r>
              </a:p>
            </p:txBody>
          </p:sp>
        </p:grpSp>
        <p:sp>
          <p:nvSpPr>
            <p:cNvPr id="58" name="Rectangle 57"/>
            <p:cNvSpPr/>
            <p:nvPr/>
          </p:nvSpPr>
          <p:spPr>
            <a:xfrm>
              <a:off x="3595249" y="949036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</a:t>
              </a: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3138049" y="949036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279185" y="751610"/>
            <a:ext cx="2809011" cy="477981"/>
            <a:chOff x="1063333" y="1738746"/>
            <a:chExt cx="2809011" cy="477981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42" name="Group 41"/>
            <p:cNvGrpSpPr/>
            <p:nvPr/>
          </p:nvGrpSpPr>
          <p:grpSpPr>
            <a:xfrm>
              <a:off x="1063333" y="1738746"/>
              <a:ext cx="1870365" cy="457200"/>
              <a:chOff x="1233052" y="949036"/>
              <a:chExt cx="1870365" cy="457200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2168234" y="949036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2646217" y="949036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1711034" y="949036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1233052" y="949036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0" name="Rectangle 59"/>
            <p:cNvSpPr/>
            <p:nvPr/>
          </p:nvSpPr>
          <p:spPr>
            <a:xfrm>
              <a:off x="3415144" y="1759527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2933695" y="1759527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417617" y="1205345"/>
            <a:ext cx="1797625" cy="457200"/>
            <a:chOff x="949036" y="1620981"/>
            <a:chExt cx="1797625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2" name="Rectangle 61"/>
            <p:cNvSpPr/>
            <p:nvPr/>
          </p:nvSpPr>
          <p:spPr>
            <a:xfrm>
              <a:off x="1846117" y="1620981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427017" y="1620981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949036" y="1620981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L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2289461" y="1620981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N</a:t>
              </a: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2417617" y="1194955"/>
            <a:ext cx="1797625" cy="457200"/>
            <a:chOff x="949036" y="1620981"/>
            <a:chExt cx="1797625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7" name="Rectangle 66"/>
            <p:cNvSpPr/>
            <p:nvPr/>
          </p:nvSpPr>
          <p:spPr>
            <a:xfrm>
              <a:off x="1846117" y="1620981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1427017" y="1620981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949036" y="1620981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2289461" y="1620981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2823728" y="1662545"/>
            <a:ext cx="2294660" cy="460663"/>
            <a:chOff x="1238248" y="2078181"/>
            <a:chExt cx="2294660" cy="460663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71" name="Group 70"/>
            <p:cNvGrpSpPr/>
            <p:nvPr/>
          </p:nvGrpSpPr>
          <p:grpSpPr>
            <a:xfrm>
              <a:off x="1238248" y="2078181"/>
              <a:ext cx="1851313" cy="460663"/>
              <a:chOff x="949036" y="1620981"/>
              <a:chExt cx="1851313" cy="460663"/>
            </a:xfrm>
          </p:grpSpPr>
          <p:sp>
            <p:nvSpPr>
              <p:cNvPr id="72" name="Rectangle 71"/>
              <p:cNvSpPr/>
              <p:nvPr/>
            </p:nvSpPr>
            <p:spPr>
              <a:xfrm>
                <a:off x="1885949" y="1624444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G</a:t>
                </a:r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1427017" y="1620981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I</a:t>
                </a:r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949036" y="1620981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T</a:t>
                </a:r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2343149" y="1620981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E</a:t>
                </a:r>
              </a:p>
            </p:txBody>
          </p:sp>
        </p:grpSp>
        <p:sp>
          <p:nvSpPr>
            <p:cNvPr id="76" name="Rectangle 75"/>
            <p:cNvSpPr/>
            <p:nvPr/>
          </p:nvSpPr>
          <p:spPr>
            <a:xfrm>
              <a:off x="3075708" y="2081644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</a:t>
              </a: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2816792" y="1662545"/>
            <a:ext cx="2294660" cy="460663"/>
            <a:chOff x="1238248" y="2078181"/>
            <a:chExt cx="2294660" cy="460663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78" name="Group 77"/>
            <p:cNvGrpSpPr/>
            <p:nvPr/>
          </p:nvGrpSpPr>
          <p:grpSpPr>
            <a:xfrm>
              <a:off x="1238248" y="2078181"/>
              <a:ext cx="1851313" cy="460663"/>
              <a:chOff x="949036" y="1620981"/>
              <a:chExt cx="1851313" cy="460663"/>
            </a:xfrm>
          </p:grpSpPr>
          <p:sp>
            <p:nvSpPr>
              <p:cNvPr id="80" name="Rectangle 79"/>
              <p:cNvSpPr/>
              <p:nvPr/>
            </p:nvSpPr>
            <p:spPr>
              <a:xfrm>
                <a:off x="1885949" y="1624444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1427017" y="1620981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949036" y="1620981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2343149" y="1620981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9" name="Rectangle 78"/>
            <p:cNvSpPr/>
            <p:nvPr/>
          </p:nvSpPr>
          <p:spPr>
            <a:xfrm>
              <a:off x="3075708" y="2081644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1920582" y="2143991"/>
            <a:ext cx="2294660" cy="460663"/>
            <a:chOff x="1238248" y="2078181"/>
            <a:chExt cx="2294660" cy="460663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93" name="Group 92"/>
            <p:cNvGrpSpPr/>
            <p:nvPr/>
          </p:nvGrpSpPr>
          <p:grpSpPr>
            <a:xfrm>
              <a:off x="1238248" y="2078181"/>
              <a:ext cx="1851313" cy="460663"/>
              <a:chOff x="949036" y="1620981"/>
              <a:chExt cx="1851313" cy="460663"/>
            </a:xfrm>
          </p:grpSpPr>
          <p:sp>
            <p:nvSpPr>
              <p:cNvPr id="95" name="Rectangle 94"/>
              <p:cNvSpPr/>
              <p:nvPr/>
            </p:nvSpPr>
            <p:spPr>
              <a:xfrm>
                <a:off x="1885949" y="1624444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B</a:t>
                </a:r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1427017" y="1620981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I</a:t>
                </a:r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949036" y="1620981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Z</a:t>
                </a:r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2343149" y="1620981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R</a:t>
                </a:r>
              </a:p>
            </p:txBody>
          </p:sp>
        </p:grpSp>
        <p:sp>
          <p:nvSpPr>
            <p:cNvPr id="94" name="Rectangle 93"/>
            <p:cNvSpPr/>
            <p:nvPr/>
          </p:nvSpPr>
          <p:spPr>
            <a:xfrm>
              <a:off x="3075708" y="2081644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1920582" y="2140528"/>
            <a:ext cx="2294660" cy="460663"/>
            <a:chOff x="1238248" y="2078181"/>
            <a:chExt cx="2294660" cy="460663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100" name="Group 99"/>
            <p:cNvGrpSpPr/>
            <p:nvPr/>
          </p:nvGrpSpPr>
          <p:grpSpPr>
            <a:xfrm>
              <a:off x="1238248" y="2078181"/>
              <a:ext cx="1851313" cy="460663"/>
              <a:chOff x="949036" y="1620981"/>
              <a:chExt cx="1851313" cy="460663"/>
            </a:xfrm>
          </p:grpSpPr>
          <p:sp>
            <p:nvSpPr>
              <p:cNvPr id="102" name="Rectangle 101"/>
              <p:cNvSpPr/>
              <p:nvPr/>
            </p:nvSpPr>
            <p:spPr>
              <a:xfrm>
                <a:off x="1885949" y="1624444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1427017" y="1620981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949036" y="1620981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343149" y="1620981"/>
                <a:ext cx="457200" cy="457200"/>
              </a:xfrm>
              <a:prstGeom prst="rect">
                <a:avLst/>
              </a:prstGeom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1" name="Rectangle 100"/>
            <p:cNvSpPr/>
            <p:nvPr/>
          </p:nvSpPr>
          <p:spPr>
            <a:xfrm>
              <a:off x="3075708" y="2081644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2789958" y="2632364"/>
            <a:ext cx="2819400" cy="457200"/>
            <a:chOff x="796636" y="457200"/>
            <a:chExt cx="2819400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07" name="Rectangle 106"/>
            <p:cNvSpPr/>
            <p:nvPr/>
          </p:nvSpPr>
          <p:spPr>
            <a:xfrm>
              <a:off x="7966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</a:t>
              </a: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1274618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U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1759527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</a:t>
              </a: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27016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L</a:t>
              </a: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22444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</a:t>
              </a: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31588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E</a:t>
              </a: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2815935" y="2604654"/>
            <a:ext cx="2819400" cy="457200"/>
            <a:chOff x="796636" y="457200"/>
            <a:chExt cx="2819400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14" name="Rectangle 113"/>
            <p:cNvSpPr/>
            <p:nvPr/>
          </p:nvSpPr>
          <p:spPr>
            <a:xfrm>
              <a:off x="7966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1274618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1759527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27016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22444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31588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3293905" y="3096491"/>
            <a:ext cx="2362200" cy="457200"/>
            <a:chOff x="796636" y="457200"/>
            <a:chExt cx="2362200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22" name="Rectangle 121"/>
            <p:cNvSpPr/>
            <p:nvPr/>
          </p:nvSpPr>
          <p:spPr>
            <a:xfrm>
              <a:off x="7966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</a:t>
              </a: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1274618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O</a:t>
              </a: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1759527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</a:t>
              </a: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27016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E</a:t>
              </a: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22444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</a:t>
              </a:r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3314698" y="3096491"/>
            <a:ext cx="2362200" cy="457200"/>
            <a:chOff x="796636" y="457200"/>
            <a:chExt cx="2362200" cy="4572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29" name="Rectangle 128"/>
            <p:cNvSpPr/>
            <p:nvPr/>
          </p:nvSpPr>
          <p:spPr>
            <a:xfrm>
              <a:off x="7966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1274618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1759527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27016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2244436" y="457200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535132" y="3581399"/>
            <a:ext cx="4158954" cy="471055"/>
            <a:chOff x="949036" y="4294909"/>
            <a:chExt cx="4158954" cy="471055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1" name="Rectangle 10"/>
            <p:cNvSpPr/>
            <p:nvPr/>
          </p:nvSpPr>
          <p:spPr>
            <a:xfrm>
              <a:off x="1400171" y="4308763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L</a:t>
              </a: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1843516" y="4308764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L</a:t>
              </a: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2767442" y="4294909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G</a:t>
              </a: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3259279" y="4294909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2300716" y="4308763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</a:t>
              </a: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3719941" y="4294909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</a:t>
              </a: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949036" y="4308764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4170216" y="4294909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</a:t>
              </a: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4650790" y="4294909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</a:t>
              </a:r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581883" y="3595254"/>
            <a:ext cx="4158954" cy="471055"/>
            <a:chOff x="949036" y="4294909"/>
            <a:chExt cx="4158954" cy="471055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48" name="Rectangle 147"/>
            <p:cNvSpPr/>
            <p:nvPr/>
          </p:nvSpPr>
          <p:spPr>
            <a:xfrm>
              <a:off x="1378526" y="4308764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1843516" y="4308764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2767442" y="4294909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3259279" y="4294909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2300716" y="4308763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3719941" y="4294909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949036" y="4308764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4170216" y="4294909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4650790" y="4294909"/>
              <a:ext cx="457200" cy="45720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10196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5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>
                      <p:stCondLst>
                        <p:cond delay="0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  <p:bldP spid="48" grpId="0" animBg="1"/>
      <p:bldP spid="48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7" grpId="0" animBg="1"/>
      <p:bldP spid="5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457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SƯU TẦM: ĐOÀN VĂN DOANH, NAM TRỰC, NAM ĐỊNH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LINK NHÓM DÀNH CHO GV BỘ MÔN VẬT LÝ TRAO ĐỔI TÀI LIỆU VÀ CHUYÊN MÔN CT 2018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  <a:hlinkClick r:id="rId2"/>
              </a:rPr>
              <a:t>https://www.facebook.com/groups/299257004355186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996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178</Words>
  <PresentationFormat>Trình chiếu Trên màn hình (4:3)</PresentationFormat>
  <Paragraphs>73</Paragraphs>
  <Slides>2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Office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2017-09-17T03:47:47Z</dcterms:created>
  <dcterms:modified xsi:type="dcterms:W3CDTF">2023-09-16T11:47:36Z</dcterms:modified>
</cp:coreProperties>
</file>