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1"/>
  </p:notesMasterIdLst>
  <p:sldIdLst>
    <p:sldId id="256" r:id="rId5"/>
    <p:sldId id="257" r:id="rId6"/>
    <p:sldId id="264" r:id="rId7"/>
    <p:sldId id="900" r:id="rId8"/>
    <p:sldId id="901" r:id="rId9"/>
    <p:sldId id="902" r:id="rId10"/>
    <p:sldId id="903" r:id="rId11"/>
    <p:sldId id="904" r:id="rId12"/>
    <p:sldId id="905" r:id="rId13"/>
    <p:sldId id="906" r:id="rId14"/>
    <p:sldId id="907" r:id="rId15"/>
    <p:sldId id="908" r:id="rId16"/>
    <p:sldId id="909" r:id="rId17"/>
    <p:sldId id="910" r:id="rId18"/>
    <p:sldId id="911" r:id="rId19"/>
    <p:sldId id="912" r:id="rId20"/>
    <p:sldId id="913" r:id="rId21"/>
    <p:sldId id="914" r:id="rId22"/>
    <p:sldId id="915" r:id="rId23"/>
    <p:sldId id="265" r:id="rId24"/>
    <p:sldId id="266" r:id="rId25"/>
    <p:sldId id="258" r:id="rId26"/>
    <p:sldId id="261" r:id="rId27"/>
    <p:sldId id="267" r:id="rId28"/>
    <p:sldId id="268" r:id="rId29"/>
    <p:sldId id="270" r:id="rId30"/>
    <p:sldId id="272" r:id="rId31"/>
    <p:sldId id="279" r:id="rId32"/>
    <p:sldId id="271" r:id="rId33"/>
    <p:sldId id="269" r:id="rId34"/>
    <p:sldId id="276" r:id="rId35"/>
    <p:sldId id="273" r:id="rId36"/>
    <p:sldId id="277" r:id="rId37"/>
    <p:sldId id="278" r:id="rId38"/>
    <p:sldId id="280" r:id="rId39"/>
    <p:sldId id="281" r:id="rId40"/>
    <p:sldId id="282" r:id="rId41"/>
    <p:sldId id="275" r:id="rId42"/>
    <p:sldId id="283" r:id="rId43"/>
    <p:sldId id="284" r:id="rId44"/>
    <p:sldId id="260" r:id="rId45"/>
    <p:sldId id="285" r:id="rId46"/>
    <p:sldId id="286" r:id="rId47"/>
    <p:sldId id="289" r:id="rId48"/>
    <p:sldId id="288" r:id="rId49"/>
    <p:sldId id="287" r:id="rId50"/>
    <p:sldId id="291" r:id="rId51"/>
    <p:sldId id="290" r:id="rId52"/>
    <p:sldId id="292" r:id="rId53"/>
    <p:sldId id="293" r:id="rId54"/>
    <p:sldId id="294" r:id="rId55"/>
    <p:sldId id="327" r:id="rId56"/>
    <p:sldId id="355" r:id="rId57"/>
    <p:sldId id="894" r:id="rId58"/>
    <p:sldId id="345" r:id="rId59"/>
    <p:sldId id="348" r:id="rId60"/>
    <p:sldId id="330" r:id="rId61"/>
    <p:sldId id="896" r:id="rId62"/>
    <p:sldId id="898" r:id="rId63"/>
    <p:sldId id="895" r:id="rId64"/>
    <p:sldId id="897" r:id="rId65"/>
    <p:sldId id="899" r:id="rId66"/>
    <p:sldId id="295" r:id="rId67"/>
    <p:sldId id="262" r:id="rId68"/>
    <p:sldId id="297" r:id="rId69"/>
    <p:sldId id="29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37F37-47F7-44D5-BACB-3C2BC0EB21CF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830F-F0CF-40BB-B0AC-5B0CC4A23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5A60-231A-5BB9-DC42-F01DFBB5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02E7B-F8F0-C945-F7BE-88BDD2B4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2FDC8-8F9C-2D5A-A0A9-44EAD8FC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B43C9-C57E-2F16-2395-5B8C95F2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94A8-002A-769A-3EEB-846C6688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C7A-257B-C26A-074A-FCA0DC50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DAC2F-46BA-94DD-0EEB-D0173EE01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385F5-7152-42C1-8197-51BB0FFA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9A1B-4558-80F6-8CB8-86FAC9CC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1ED8D-890D-0EA1-202A-6369F3F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081D28-EBE6-2FB3-1B25-2A3D4417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E588D-0863-3C85-FF5D-BF8D84E3B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19D39-0700-103D-9744-216F8A4D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D2C62-1B1A-FBBC-7D54-F8617338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999EC-A091-72DA-31C1-BC3B2BFB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7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086572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110893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99567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9662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6288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894517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93907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524028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A7A9-21FB-5FBF-E57C-0ABB0A4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C0CC-9D4C-2C88-67B6-16398C6B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83BE0-79FF-D04F-E5FF-839213F8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CA98-7370-1C5A-A297-7535C5B6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CDB4-73F7-EAF1-BFB1-CAF5FBB8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3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596533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13149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533401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18279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30333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83332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89614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35050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703490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5525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0A1-E191-4B9E-AC02-0B120EAF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BC425-AB0F-EF56-0E8E-50BB7B15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187B-DD3F-8933-0368-E9472B0C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D2B6-6939-99D2-A6E7-E6C761FC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FB9C1-A1BF-266E-A8F2-8A70509C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05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93523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74723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84942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378"/>
      </p:ext>
    </p:extLst>
  </p:cSld>
  <p:clrMapOvr>
    <a:masterClrMapping/>
  </p:clrMapOvr>
  <p:transition spd="slow" advTm="3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8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4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51A3-201D-F381-7C88-DD57E69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25844-1ED6-E23E-E857-41D4AF39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55DF7-A2F3-FD76-A14B-80DD1CBBC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B9EDD-3A89-7800-45A4-E271A8B7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26466-755A-A715-1892-08EDFAE1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5EE41-41DA-79FB-FE05-3F3E73EB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8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1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8488-FBFE-12E6-31D6-210D7EA6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B8E6E-173A-E0D8-B7DD-8E3E0007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FC209-AAF8-0997-B77F-1C0A8751B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A64C0-E140-0B94-C0F1-799F979A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0F94C-B2F6-C2AF-9411-B78F6627F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0AD8FF-5B5D-F2A8-9E26-0818819A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F27F8-3D87-8C6A-0386-8E079096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942727-8ACC-64A7-2E76-1612577E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08BF7-F101-5F95-D39B-93846AD9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AB697-B7AE-6387-1E47-C58A43EB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73988-49AD-74B4-5903-0CB3DFC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051FA-CAF2-4C13-7732-CAE6927F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5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06375-93C3-FC53-3690-E81E7979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4067B-EAF2-C9A0-3555-99776597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84512-208A-5611-A4C1-2D64D6E4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9FA3-DF05-631E-1665-7C55AE1A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73F4-500D-0C78-FD86-FE9C9845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0D5C7-87A6-EC76-BA19-9FC8E5401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D9426-5566-84A5-9170-4E40553B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BBAE8-DA15-E74B-F019-01151802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A15A9-2667-1503-A6A0-F75454D4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5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AEC8-7E0D-C4AA-DE9E-ABE26E70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B79031-7966-AC5C-0A57-D6B9E35AD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1C959-EAAB-4C4C-5B9D-F4E0997F3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93435-2B87-5772-ED2E-EAA0A5E4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FF629-8EF4-B0D9-126A-3262FB66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27DD4-C16C-16A0-9B8C-11B97F83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EE3A8-5852-4804-6410-C937A197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68FF3-9810-BB15-E5D8-576307E42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EB83-A2FA-E7AE-34F3-CE874F9A9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9B05-A491-4D1C-949D-BD40AB03C125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69E78-4F62-CAA2-2918-18627291E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C8A83-D1D2-5342-ED3C-E4725718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D4B8-8D7D-4ADA-9B3F-0992BB743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50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2022/7/31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3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0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4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gif"/><Relationship Id="rId4" Type="http://schemas.openxmlformats.org/officeDocument/2006/relationships/image" Target="../media/image57.jf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fif"/><Relationship Id="rId4" Type="http://schemas.openxmlformats.org/officeDocument/2006/relationships/audio" Target="../media/audio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fif"/><Relationship Id="rId4" Type="http://schemas.openxmlformats.org/officeDocument/2006/relationships/audio" Target="../media/audio6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f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173376"/>
            <a:ext cx="2306972" cy="69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8" y="2016974"/>
            <a:ext cx="1663187" cy="4998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3368474"/>
            <a:ext cx="1193143" cy="3585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610" y="4784868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092" y="4687343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25" y="476299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B73F7-CB71-DBB2-3BD5-7415031AF506}"/>
              </a:ext>
            </a:extLst>
          </p:cNvPr>
          <p:cNvSpPr txBox="1"/>
          <p:nvPr/>
        </p:nvSpPr>
        <p:spPr>
          <a:xfrm>
            <a:off x="3380141" y="762260"/>
            <a:ext cx="7027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2587243" y="3147670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val="9774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235101" y="623675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CAC4FD-2BB3-E8CE-67C1-2D1C7300B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478" y="973406"/>
            <a:ext cx="8126672" cy="509669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91C80C-F4BF-1635-2AA9-5B9B370A0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3629" y="1066586"/>
            <a:ext cx="8004742" cy="497476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757470"/>
            <a:ext cx="2112627" cy="634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9" y="2348719"/>
            <a:ext cx="1552806" cy="466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2140244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97525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AB024E-EE5F-917C-EC8D-E0551576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B73F7-CB71-DBB2-3BD5-7415031AF506}"/>
              </a:ext>
            </a:extLst>
          </p:cNvPr>
          <p:cNvSpPr txBox="1"/>
          <p:nvPr/>
        </p:nvSpPr>
        <p:spPr>
          <a:xfrm>
            <a:off x="748527" y="908062"/>
            <a:ext cx="702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672595" y="2115033"/>
            <a:ext cx="10563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9DBC65-67E9-1BDC-E5C1-D92BF1037B68}"/>
              </a:ext>
            </a:extLst>
          </p:cNvPr>
          <p:cNvSpPr txBox="1"/>
          <p:nvPr/>
        </p:nvSpPr>
        <p:spPr>
          <a:xfrm>
            <a:off x="2191218" y="3047261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170643-4931-79B0-ABB4-E0AF26116770}"/>
              </a:ext>
            </a:extLst>
          </p:cNvPr>
          <p:cNvSpPr txBox="1"/>
          <p:nvPr/>
        </p:nvSpPr>
        <p:spPr>
          <a:xfrm>
            <a:off x="2693379" y="4127072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val="22610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2E5DA-7F17-EAA0-F479-E94E6B49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32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7A526-11A6-DF99-6F6F-97E42E7C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5029549" y="-51697"/>
            <a:ext cx="2132901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082424" y="2202033"/>
            <a:ext cx="4979397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HS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to,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dõi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884873" y="0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5133145" y="467741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D955-2117-0900-10DD-61D4891F46DF}"/>
              </a:ext>
            </a:extLst>
          </p:cNvPr>
          <p:cNvSpPr txBox="1"/>
          <p:nvPr/>
        </p:nvSpPr>
        <p:spPr>
          <a:xfrm>
            <a:off x="8821827" y="467741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06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BD69D-FF2A-075C-A4AE-6F8575E7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768713" y="0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C2814-F6AF-7544-6CB8-1B83138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73" y="986360"/>
            <a:ext cx="3067224" cy="410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666A3-E5A9-2FCD-BF48-A9BEB7B2B403}"/>
              </a:ext>
            </a:extLst>
          </p:cNvPr>
          <p:cNvSpPr txBox="1"/>
          <p:nvPr/>
        </p:nvSpPr>
        <p:spPr>
          <a:xfrm>
            <a:off x="5024447" y="1016459"/>
            <a:ext cx="61868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(1919-2005)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06035-B718-F9F9-F859-9A1A19344FFD}"/>
              </a:ext>
            </a:extLst>
          </p:cNvPr>
          <p:cNvSpPr txBox="1"/>
          <p:nvPr/>
        </p:nvSpPr>
        <p:spPr>
          <a:xfrm>
            <a:off x="5024447" y="2044005"/>
            <a:ext cx="618688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B9D96-0523-48BF-1071-DC0FE1801AE2}"/>
              </a:ext>
            </a:extLst>
          </p:cNvPr>
          <p:cNvSpPr txBox="1"/>
          <p:nvPr/>
        </p:nvSpPr>
        <p:spPr>
          <a:xfrm>
            <a:off x="5024447" y="4138141"/>
            <a:ext cx="618688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133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BFDB0-0C77-A8C8-94E3-46FB9329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827712" y="318499"/>
            <a:ext cx="4217606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68" y="1101345"/>
            <a:ext cx="3096934" cy="2004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66EF21-544F-D98D-161D-D0C1103545F1}"/>
              </a:ext>
            </a:extLst>
          </p:cNvPr>
          <p:cNvSpPr txBox="1"/>
          <p:nvPr/>
        </p:nvSpPr>
        <p:spPr>
          <a:xfrm>
            <a:off x="1086699" y="1383508"/>
            <a:ext cx="263750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DB58F6-5B9F-7340-1DAB-56B12A91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06" y="1676987"/>
            <a:ext cx="3866146" cy="2178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F00CD-5FDC-8538-CD38-36C2076A766B}"/>
              </a:ext>
            </a:extLst>
          </p:cNvPr>
          <p:cNvSpPr txBox="1"/>
          <p:nvPr/>
        </p:nvSpPr>
        <p:spPr>
          <a:xfrm>
            <a:off x="4827712" y="2103644"/>
            <a:ext cx="2581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2571B-ED59-2E6E-FE26-7FF4EAC2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80" y="2405913"/>
            <a:ext cx="3223559" cy="2046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8AEF32-860A-E0BB-FD6A-85979FAD053F}"/>
              </a:ext>
            </a:extLst>
          </p:cNvPr>
          <p:cNvSpPr txBox="1"/>
          <p:nvPr/>
        </p:nvSpPr>
        <p:spPr>
          <a:xfrm>
            <a:off x="9042247" y="3017123"/>
            <a:ext cx="264043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3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E070EA-4C9C-C62C-BF67-C90972F9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500266" y="150304"/>
            <a:ext cx="360521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Tác phẩm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23" y="856048"/>
            <a:ext cx="4316146" cy="343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4CBB6-25C1-E50E-94E3-3D2A0F291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48" y="1333849"/>
            <a:ext cx="3405930" cy="248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BA8E5-A376-A72A-70E7-A9304840E9F9}"/>
              </a:ext>
            </a:extLst>
          </p:cNvPr>
          <p:cNvSpPr txBox="1"/>
          <p:nvPr/>
        </p:nvSpPr>
        <p:spPr>
          <a:xfrm>
            <a:off x="1954636" y="1136664"/>
            <a:ext cx="556043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́: 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tuyển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CE4F5-70B2-BC38-86D4-C5F23CD3F8EE}"/>
              </a:ext>
            </a:extLst>
          </p:cNvPr>
          <p:cNvSpPr txBox="1"/>
          <p:nvPr/>
        </p:nvSpPr>
        <p:spPr>
          <a:xfrm>
            <a:off x="2095786" y="3094858"/>
            <a:ext cx="54192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A8E31-C5C2-6CDD-D256-461423E023BF}"/>
              </a:ext>
            </a:extLst>
          </p:cNvPr>
          <p:cNvSpPr txBox="1"/>
          <p:nvPr/>
        </p:nvSpPr>
        <p:spPr>
          <a:xfrm>
            <a:off x="2095786" y="4151676"/>
            <a:ext cx="541928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tả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8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FF5877-63DA-C98B-C310-1724183A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1802361" y="1760825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50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8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33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249C0-85FB-816E-757B-AD1F8039C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625073" y="222714"/>
            <a:ext cx="634002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Gieo vần, ngắt nhịp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8696A3-6723-9790-50DF-AF6E7EC1D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815665"/>
              </p:ext>
            </p:extLst>
          </p:nvPr>
        </p:nvGraphicFramePr>
        <p:xfrm>
          <a:off x="2751590" y="1298348"/>
          <a:ext cx="7499758" cy="4587813"/>
        </p:xfrm>
        <a:graphic>
          <a:graphicData uri="http://schemas.openxmlformats.org/drawingml/2006/table">
            <a:tbl>
              <a:tblPr firstRow="1" firstCol="1" bandRow="1"/>
              <a:tblGrid>
                <a:gridCol w="2499336">
                  <a:extLst>
                    <a:ext uri="{9D8B030D-6E8A-4147-A177-3AD203B41FA5}">
                      <a16:colId xmlns:a16="http://schemas.microsoft.com/office/drawing/2014/main" val="3458841558"/>
                    </a:ext>
                  </a:extLst>
                </a:gridCol>
                <a:gridCol w="2499336">
                  <a:extLst>
                    <a:ext uri="{9D8B030D-6E8A-4147-A177-3AD203B41FA5}">
                      <a16:colId xmlns:a16="http://schemas.microsoft.com/office/drawing/2014/main" val="464356961"/>
                    </a:ext>
                  </a:extLst>
                </a:gridCol>
                <a:gridCol w="2501086">
                  <a:extLst>
                    <a:ext uri="{9D8B030D-6E8A-4147-A177-3AD203B41FA5}">
                      <a16:colId xmlns:a16="http://schemas.microsoft.com/office/drawing/2014/main" val="3517856076"/>
                    </a:ext>
                  </a:extLst>
                </a:gridCol>
              </a:tblGrid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0580"/>
                  </a:ext>
                </a:extLst>
              </a:tr>
              <a:tr h="663217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061041"/>
                  </a:ext>
                </a:extLst>
              </a:tr>
              <a:tr h="663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43188"/>
                  </a:ext>
                </a:extLst>
              </a:tr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30091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5D8414B-70FC-8ED9-469A-B3974292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702" y="1303411"/>
            <a:ext cx="2474752" cy="23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757470"/>
            <a:ext cx="2112627" cy="634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9" y="2348719"/>
            <a:ext cx="1552806" cy="466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06568"/>
            <a:ext cx="7027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4360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4E2620-6F03-99DB-898D-093962B4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767459" y="-50334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84753A-7CFE-8DE6-1641-3F425093F348}"/>
              </a:ext>
            </a:extLst>
          </p:cNvPr>
          <p:cNvSpPr txBox="1"/>
          <p:nvPr/>
        </p:nvSpPr>
        <p:spPr>
          <a:xfrm>
            <a:off x="1844152" y="859803"/>
            <a:ext cx="3961701" cy="397031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1C0D6A-FA6A-2773-F248-2F3AE1DBAEF5}"/>
              </a:ext>
            </a:extLst>
          </p:cNvPr>
          <p:cNvCxnSpPr>
            <a:cxnSpLocks/>
          </p:cNvCxnSpPr>
          <p:nvPr/>
        </p:nvCxnSpPr>
        <p:spPr>
          <a:xfrm>
            <a:off x="3825002" y="172046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184E90-41B2-322F-B438-743B8B99108F}"/>
              </a:ext>
            </a:extLst>
          </p:cNvPr>
          <p:cNvCxnSpPr>
            <a:cxnSpLocks/>
          </p:cNvCxnSpPr>
          <p:nvPr/>
        </p:nvCxnSpPr>
        <p:spPr>
          <a:xfrm>
            <a:off x="4219284" y="256775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526DB-F4DE-FDDE-E15B-88C13FC740BF}"/>
              </a:ext>
            </a:extLst>
          </p:cNvPr>
          <p:cNvCxnSpPr>
            <a:cxnSpLocks/>
          </p:cNvCxnSpPr>
          <p:nvPr/>
        </p:nvCxnSpPr>
        <p:spPr>
          <a:xfrm>
            <a:off x="4227673" y="341504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C0D83F-026E-9F70-2CE7-C825D1920449}"/>
              </a:ext>
            </a:extLst>
          </p:cNvPr>
          <p:cNvCxnSpPr>
            <a:cxnSpLocks/>
          </p:cNvCxnSpPr>
          <p:nvPr/>
        </p:nvCxnSpPr>
        <p:spPr>
          <a:xfrm>
            <a:off x="4223997" y="429588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EBE63B-227D-8CEB-60D7-115E675E221D}"/>
              </a:ext>
            </a:extLst>
          </p:cNvPr>
          <p:cNvCxnSpPr>
            <a:cxnSpLocks/>
          </p:cNvCxnSpPr>
          <p:nvPr/>
        </p:nvCxnSpPr>
        <p:spPr>
          <a:xfrm>
            <a:off x="4487732" y="469016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238F45-C696-A52B-0ED0-11BBF7980DD9}"/>
              </a:ext>
            </a:extLst>
          </p:cNvPr>
          <p:cNvCxnSpPr>
            <a:cxnSpLocks/>
          </p:cNvCxnSpPr>
          <p:nvPr/>
        </p:nvCxnSpPr>
        <p:spPr>
          <a:xfrm>
            <a:off x="9083139" y="171279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083A57-10C3-234A-4EB7-8D51AEBE71B5}"/>
              </a:ext>
            </a:extLst>
          </p:cNvPr>
          <p:cNvCxnSpPr>
            <a:cxnSpLocks/>
          </p:cNvCxnSpPr>
          <p:nvPr/>
        </p:nvCxnSpPr>
        <p:spPr>
          <a:xfrm>
            <a:off x="9841446" y="210642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F63C65-D81B-BBC1-88D9-DF751DE2DF08}"/>
              </a:ext>
            </a:extLst>
          </p:cNvPr>
          <p:cNvCxnSpPr>
            <a:cxnSpLocks/>
          </p:cNvCxnSpPr>
          <p:nvPr/>
        </p:nvCxnSpPr>
        <p:spPr>
          <a:xfrm>
            <a:off x="8650636" y="296203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BDFC8C4-F556-C3B5-5BDD-3940BB035640}"/>
              </a:ext>
            </a:extLst>
          </p:cNvPr>
          <p:cNvSpPr txBox="1"/>
          <p:nvPr/>
        </p:nvSpPr>
        <p:spPr>
          <a:xfrm>
            <a:off x="6929081" y="3701456"/>
            <a:ext cx="3896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43887-D636-A26A-91CC-6F3F3F151516}"/>
              </a:ext>
            </a:extLst>
          </p:cNvPr>
          <p:cNvCxnSpPr>
            <a:cxnSpLocks/>
          </p:cNvCxnSpPr>
          <p:nvPr/>
        </p:nvCxnSpPr>
        <p:spPr>
          <a:xfrm>
            <a:off x="9317002" y="415105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CB2139-5F8D-3DA3-2824-8DCC7B4E6C59}"/>
              </a:ext>
            </a:extLst>
          </p:cNvPr>
          <p:cNvCxnSpPr>
            <a:cxnSpLocks/>
          </p:cNvCxnSpPr>
          <p:nvPr/>
        </p:nvCxnSpPr>
        <p:spPr>
          <a:xfrm>
            <a:off x="9414504" y="543247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087CA5-7D46-5105-521C-547C2E3D1F37}"/>
              </a:ext>
            </a:extLst>
          </p:cNvPr>
          <p:cNvCxnSpPr>
            <a:cxnSpLocks/>
          </p:cNvCxnSpPr>
          <p:nvPr/>
        </p:nvCxnSpPr>
        <p:spPr>
          <a:xfrm>
            <a:off x="9381976" y="459052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2BA551-4A10-0C82-9D97-AB76AA8F34A2}"/>
              </a:ext>
            </a:extLst>
          </p:cNvPr>
          <p:cNvCxnSpPr>
            <a:cxnSpLocks/>
          </p:cNvCxnSpPr>
          <p:nvPr/>
        </p:nvCxnSpPr>
        <p:spPr>
          <a:xfrm>
            <a:off x="9488895" y="499319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8993DD-A3B1-2968-6FB5-61BAB1DAB1C2}"/>
              </a:ext>
            </a:extLst>
          </p:cNvPr>
          <p:cNvSpPr txBox="1"/>
          <p:nvPr/>
        </p:nvSpPr>
        <p:spPr>
          <a:xfrm>
            <a:off x="6726820" y="1239705"/>
            <a:ext cx="6186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168B46-53CA-9F41-3E36-F11C8D739C40}"/>
              </a:ext>
            </a:extLst>
          </p:cNvPr>
          <p:cNvSpPr txBox="1"/>
          <p:nvPr/>
        </p:nvSpPr>
        <p:spPr>
          <a:xfrm>
            <a:off x="4487732" y="5084142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8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3" grpId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CB0B3-2F01-E0F2-57A8-4BFB7F30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929081" y="1433001"/>
            <a:ext cx="3961701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980644" y="1863888"/>
            <a:ext cx="3896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98682-5798-5D9E-B3EC-E62994BD5248}"/>
              </a:ext>
            </a:extLst>
          </p:cNvPr>
          <p:cNvSpPr txBox="1"/>
          <p:nvPr/>
        </p:nvSpPr>
        <p:spPr>
          <a:xfrm>
            <a:off x="3197008" y="446641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0442CC-D14D-1C22-7447-575D58354F54}"/>
              </a:ext>
            </a:extLst>
          </p:cNvPr>
          <p:cNvCxnSpPr>
            <a:cxnSpLocks/>
          </p:cNvCxnSpPr>
          <p:nvPr/>
        </p:nvCxnSpPr>
        <p:spPr>
          <a:xfrm>
            <a:off x="3271328" y="31633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27630C-F72B-6D39-1C1B-49D5035DF86C}"/>
              </a:ext>
            </a:extLst>
          </p:cNvPr>
          <p:cNvCxnSpPr>
            <a:cxnSpLocks/>
          </p:cNvCxnSpPr>
          <p:nvPr/>
        </p:nvCxnSpPr>
        <p:spPr>
          <a:xfrm>
            <a:off x="1845200" y="359121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B55140-982B-EDEC-5CB7-8A502903EE06}"/>
              </a:ext>
            </a:extLst>
          </p:cNvPr>
          <p:cNvCxnSpPr>
            <a:cxnSpLocks/>
          </p:cNvCxnSpPr>
          <p:nvPr/>
        </p:nvCxnSpPr>
        <p:spPr>
          <a:xfrm>
            <a:off x="7675548" y="23244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5955805" y="275231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7E8D6E-2903-9629-8F3F-B11C0002B693}"/>
              </a:ext>
            </a:extLst>
          </p:cNvPr>
          <p:cNvSpPr txBox="1"/>
          <p:nvPr/>
        </p:nvSpPr>
        <p:spPr>
          <a:xfrm>
            <a:off x="4737128" y="4591878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8AE77-AEB5-5871-E182-120E9138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6" y="1483336"/>
            <a:ext cx="3007376" cy="31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FEAABE-F7B7-9879-5F51-7F0CD23A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052483" y="286105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D55E5-602E-5D30-682B-7CADC9DFB8E7}"/>
              </a:ext>
            </a:extLst>
          </p:cNvPr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B5BFD-2AB2-21AD-8259-BCBCBF50BEA6}"/>
              </a:ext>
            </a:extLst>
          </p:cNvPr>
          <p:cNvSpPr txBox="1"/>
          <p:nvPr/>
        </p:nvSpPr>
        <p:spPr>
          <a:xfrm>
            <a:off x="4255140" y="1500985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6339D-5429-2EAA-7D10-A8E218614A11}"/>
              </a:ext>
            </a:extLst>
          </p:cNvPr>
          <p:cNvSpPr txBox="1"/>
          <p:nvPr/>
        </p:nvSpPr>
        <p:spPr>
          <a:xfrm>
            <a:off x="4214593" y="3812754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D7D7-F97B-7188-5899-83B77E44F7A2}"/>
              </a:ext>
            </a:extLst>
          </p:cNvPr>
          <p:cNvSpPr txBox="1"/>
          <p:nvPr/>
        </p:nvSpPr>
        <p:spPr>
          <a:xfrm>
            <a:off x="7874776" y="2552283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7AC08-5F36-8C72-1F4B-29BF629F9BAF}"/>
              </a:ext>
            </a:extLst>
          </p:cNvPr>
          <p:cNvSpPr txBox="1"/>
          <p:nvPr/>
        </p:nvSpPr>
        <p:spPr>
          <a:xfrm>
            <a:off x="7874776" y="1132383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CF71D-7572-BD9D-6CA1-B52CC0C491ED}"/>
              </a:ext>
            </a:extLst>
          </p:cNvPr>
          <p:cNvSpPr txBox="1"/>
          <p:nvPr/>
        </p:nvSpPr>
        <p:spPr>
          <a:xfrm>
            <a:off x="7874776" y="4166532"/>
            <a:ext cx="371880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385DE6B-AD74-1A66-DEFB-FB871D9D9E09}"/>
              </a:ext>
            </a:extLst>
          </p:cNvPr>
          <p:cNvSpPr/>
          <p:nvPr/>
        </p:nvSpPr>
        <p:spPr>
          <a:xfrm rot="18991439">
            <a:off x="3170531" y="2256673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B423EA-AAD9-006F-05C4-22E82572A9C3}"/>
              </a:ext>
            </a:extLst>
          </p:cNvPr>
          <p:cNvSpPr/>
          <p:nvPr/>
        </p:nvSpPr>
        <p:spPr>
          <a:xfrm rot="2452440">
            <a:off x="3197963" y="3103516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789B9E3-0576-E256-1C63-B3A74B144AC7}"/>
              </a:ext>
            </a:extLst>
          </p:cNvPr>
          <p:cNvSpPr/>
          <p:nvPr/>
        </p:nvSpPr>
        <p:spPr>
          <a:xfrm>
            <a:off x="6518246" y="1500985"/>
            <a:ext cx="947956" cy="3280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4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2" grpId="0" animBg="1"/>
      <p:bldP spid="14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5E683-A5D1-F7D2-AA07-20D6347BF42E}"/>
              </a:ext>
            </a:extLst>
          </p:cNvPr>
          <p:cNvSpPr txBox="1"/>
          <p:nvPr/>
        </p:nvSpPr>
        <p:spPr>
          <a:xfrm>
            <a:off x="115349" y="159391"/>
            <a:ext cx="3961701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4668289" y="673014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D955-2117-0900-10DD-61D4891F46DF}"/>
              </a:ext>
            </a:extLst>
          </p:cNvPr>
          <p:cNvSpPr txBox="1"/>
          <p:nvPr/>
        </p:nvSpPr>
        <p:spPr>
          <a:xfrm>
            <a:off x="8486163" y="673014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E8C114-8B7D-8BFC-0276-139E286B8D3A}"/>
              </a:ext>
            </a:extLst>
          </p:cNvPr>
          <p:cNvCxnSpPr>
            <a:cxnSpLocks/>
          </p:cNvCxnSpPr>
          <p:nvPr/>
        </p:nvCxnSpPr>
        <p:spPr>
          <a:xfrm flipV="1">
            <a:off x="1610686" y="24003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F981C7-07B1-D3A1-6B85-3E2D7BC75279}"/>
              </a:ext>
            </a:extLst>
          </p:cNvPr>
          <p:cNvCxnSpPr>
            <a:cxnSpLocks/>
          </p:cNvCxnSpPr>
          <p:nvPr/>
        </p:nvCxnSpPr>
        <p:spPr>
          <a:xfrm flipV="1">
            <a:off x="1350627" y="67301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25DD53-94D4-A18D-89B9-27CA509D79D8}"/>
              </a:ext>
            </a:extLst>
          </p:cNvPr>
          <p:cNvCxnSpPr>
            <a:cxnSpLocks/>
          </p:cNvCxnSpPr>
          <p:nvPr/>
        </p:nvCxnSpPr>
        <p:spPr>
          <a:xfrm flipV="1">
            <a:off x="1564546" y="113611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040091-F993-9C1E-3E43-B9BD7E0BA110}"/>
              </a:ext>
            </a:extLst>
          </p:cNvPr>
          <p:cNvCxnSpPr>
            <a:cxnSpLocks/>
          </p:cNvCxnSpPr>
          <p:nvPr/>
        </p:nvCxnSpPr>
        <p:spPr>
          <a:xfrm flipV="1">
            <a:off x="1564545" y="151720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71267F-1890-DBC8-C2C1-8467934860EC}"/>
              </a:ext>
            </a:extLst>
          </p:cNvPr>
          <p:cNvCxnSpPr>
            <a:cxnSpLocks/>
          </p:cNvCxnSpPr>
          <p:nvPr/>
        </p:nvCxnSpPr>
        <p:spPr>
          <a:xfrm flipV="1">
            <a:off x="1610686" y="236140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DC538-A3D6-9687-7D3A-FCE4B10366EF}"/>
              </a:ext>
            </a:extLst>
          </p:cNvPr>
          <p:cNvCxnSpPr>
            <a:cxnSpLocks/>
          </p:cNvCxnSpPr>
          <p:nvPr/>
        </p:nvCxnSpPr>
        <p:spPr>
          <a:xfrm flipV="1">
            <a:off x="1564544" y="278483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27E215-1CDE-773F-CE2C-30720BDF2122}"/>
              </a:ext>
            </a:extLst>
          </p:cNvPr>
          <p:cNvCxnSpPr>
            <a:cxnSpLocks/>
          </p:cNvCxnSpPr>
          <p:nvPr/>
        </p:nvCxnSpPr>
        <p:spPr>
          <a:xfrm flipV="1">
            <a:off x="1610683" y="325283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01034-31EA-A018-5CD7-A5F5E3095777}"/>
              </a:ext>
            </a:extLst>
          </p:cNvPr>
          <p:cNvCxnSpPr>
            <a:cxnSpLocks/>
          </p:cNvCxnSpPr>
          <p:nvPr/>
        </p:nvCxnSpPr>
        <p:spPr>
          <a:xfrm flipV="1">
            <a:off x="1610683" y="363857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31DB61-4F06-DD82-5480-58D6DEC19645}"/>
              </a:ext>
            </a:extLst>
          </p:cNvPr>
          <p:cNvCxnSpPr>
            <a:cxnSpLocks/>
          </p:cNvCxnSpPr>
          <p:nvPr/>
        </p:nvCxnSpPr>
        <p:spPr>
          <a:xfrm flipV="1">
            <a:off x="1430316" y="450852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AEFA67-1CA3-108F-EA28-2E97FB4A7369}"/>
              </a:ext>
            </a:extLst>
          </p:cNvPr>
          <p:cNvCxnSpPr>
            <a:cxnSpLocks/>
          </p:cNvCxnSpPr>
          <p:nvPr/>
        </p:nvCxnSpPr>
        <p:spPr>
          <a:xfrm flipV="1">
            <a:off x="1895902" y="498669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54D9B8-A514-EE2A-7A02-8401A598E1E5}"/>
              </a:ext>
            </a:extLst>
          </p:cNvPr>
          <p:cNvCxnSpPr>
            <a:cxnSpLocks/>
          </p:cNvCxnSpPr>
          <p:nvPr/>
        </p:nvCxnSpPr>
        <p:spPr>
          <a:xfrm flipV="1">
            <a:off x="1476451" y="537318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2C3861-5C6C-7B0D-8AE7-999FEF19BCE2}"/>
              </a:ext>
            </a:extLst>
          </p:cNvPr>
          <p:cNvCxnSpPr>
            <a:cxnSpLocks/>
          </p:cNvCxnSpPr>
          <p:nvPr/>
        </p:nvCxnSpPr>
        <p:spPr>
          <a:xfrm flipV="1">
            <a:off x="1191218" y="5760052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274CB1-B8D0-6FF2-50C3-22BD82DB8EF4}"/>
              </a:ext>
            </a:extLst>
          </p:cNvPr>
          <p:cNvCxnSpPr>
            <a:cxnSpLocks/>
          </p:cNvCxnSpPr>
          <p:nvPr/>
        </p:nvCxnSpPr>
        <p:spPr>
          <a:xfrm flipV="1">
            <a:off x="63171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F86EA-F513-C18D-6E5B-890BD0D9F2CD}"/>
              </a:ext>
            </a:extLst>
          </p:cNvPr>
          <p:cNvCxnSpPr>
            <a:cxnSpLocks/>
          </p:cNvCxnSpPr>
          <p:nvPr/>
        </p:nvCxnSpPr>
        <p:spPr>
          <a:xfrm flipV="1">
            <a:off x="6187137" y="124686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3225E2-DFA4-72EF-F418-8183E7E9F425}"/>
              </a:ext>
            </a:extLst>
          </p:cNvPr>
          <p:cNvCxnSpPr>
            <a:cxnSpLocks/>
          </p:cNvCxnSpPr>
          <p:nvPr/>
        </p:nvCxnSpPr>
        <p:spPr>
          <a:xfrm flipV="1">
            <a:off x="6323366" y="169337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F49636-D1BB-6EA8-DA5C-B5E65471F943}"/>
              </a:ext>
            </a:extLst>
          </p:cNvPr>
          <p:cNvCxnSpPr>
            <a:cxnSpLocks/>
          </p:cNvCxnSpPr>
          <p:nvPr/>
        </p:nvCxnSpPr>
        <p:spPr>
          <a:xfrm flipV="1">
            <a:off x="6317166" y="20960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53938-550E-5993-E628-B74F24761264}"/>
              </a:ext>
            </a:extLst>
          </p:cNvPr>
          <p:cNvCxnSpPr>
            <a:cxnSpLocks/>
          </p:cNvCxnSpPr>
          <p:nvPr/>
        </p:nvCxnSpPr>
        <p:spPr>
          <a:xfrm flipV="1">
            <a:off x="6151577" y="294212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BFA221-2BBE-B982-998F-7A3531E89285}"/>
              </a:ext>
            </a:extLst>
          </p:cNvPr>
          <p:cNvCxnSpPr>
            <a:cxnSpLocks/>
          </p:cNvCxnSpPr>
          <p:nvPr/>
        </p:nvCxnSpPr>
        <p:spPr>
          <a:xfrm flipV="1">
            <a:off x="6057107" y="334449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6C1509-62AF-FEBE-4497-7BAB51D3B468}"/>
              </a:ext>
            </a:extLst>
          </p:cNvPr>
          <p:cNvCxnSpPr>
            <a:cxnSpLocks/>
          </p:cNvCxnSpPr>
          <p:nvPr/>
        </p:nvCxnSpPr>
        <p:spPr>
          <a:xfrm flipV="1">
            <a:off x="6187136" y="374685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85DE00-CB0A-9CCE-E302-6BD586849CCC}"/>
              </a:ext>
            </a:extLst>
          </p:cNvPr>
          <p:cNvCxnSpPr>
            <a:cxnSpLocks/>
          </p:cNvCxnSpPr>
          <p:nvPr/>
        </p:nvCxnSpPr>
        <p:spPr>
          <a:xfrm flipV="1">
            <a:off x="6195780" y="419087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374A41-950C-80D7-5AAE-334640038167}"/>
              </a:ext>
            </a:extLst>
          </p:cNvPr>
          <p:cNvCxnSpPr>
            <a:cxnSpLocks/>
          </p:cNvCxnSpPr>
          <p:nvPr/>
        </p:nvCxnSpPr>
        <p:spPr>
          <a:xfrm flipV="1">
            <a:off x="97107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F62D3C-1B73-4D16-37A4-5C95EEFFF4E5}"/>
              </a:ext>
            </a:extLst>
          </p:cNvPr>
          <p:cNvCxnSpPr>
            <a:cxnSpLocks/>
          </p:cNvCxnSpPr>
          <p:nvPr/>
        </p:nvCxnSpPr>
        <p:spPr>
          <a:xfrm flipV="1">
            <a:off x="10135040" y="11835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721F76-A733-E6BE-8343-388763C63C02}"/>
              </a:ext>
            </a:extLst>
          </p:cNvPr>
          <p:cNvCxnSpPr>
            <a:cxnSpLocks/>
          </p:cNvCxnSpPr>
          <p:nvPr/>
        </p:nvCxnSpPr>
        <p:spPr>
          <a:xfrm flipV="1">
            <a:off x="9710766" y="163295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91AAA9-60C4-DA85-6691-CE4CBA169709}"/>
              </a:ext>
            </a:extLst>
          </p:cNvPr>
          <p:cNvCxnSpPr>
            <a:cxnSpLocks/>
          </p:cNvCxnSpPr>
          <p:nvPr/>
        </p:nvCxnSpPr>
        <p:spPr>
          <a:xfrm flipV="1">
            <a:off x="10021348" y="20866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498BA2-ABA1-0C97-4321-D9AAD3570941}"/>
              </a:ext>
            </a:extLst>
          </p:cNvPr>
          <p:cNvCxnSpPr>
            <a:cxnSpLocks/>
          </p:cNvCxnSpPr>
          <p:nvPr/>
        </p:nvCxnSpPr>
        <p:spPr>
          <a:xfrm flipV="1">
            <a:off x="9970825" y="291129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B4F3B7-AB58-4CA6-519B-3E4A178A0D26}"/>
              </a:ext>
            </a:extLst>
          </p:cNvPr>
          <p:cNvCxnSpPr>
            <a:cxnSpLocks/>
          </p:cNvCxnSpPr>
          <p:nvPr/>
        </p:nvCxnSpPr>
        <p:spPr>
          <a:xfrm flipV="1">
            <a:off x="10005010" y="331914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9C50778-96FB-DF52-1906-DE1CBEEAF752}"/>
              </a:ext>
            </a:extLst>
          </p:cNvPr>
          <p:cNvCxnSpPr>
            <a:cxnSpLocks/>
          </p:cNvCxnSpPr>
          <p:nvPr/>
        </p:nvCxnSpPr>
        <p:spPr>
          <a:xfrm flipV="1">
            <a:off x="9874980" y="379146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F567D99-8C06-3453-D036-73791C901D90}"/>
              </a:ext>
            </a:extLst>
          </p:cNvPr>
          <p:cNvCxnSpPr>
            <a:cxnSpLocks/>
          </p:cNvCxnSpPr>
          <p:nvPr/>
        </p:nvCxnSpPr>
        <p:spPr>
          <a:xfrm flipV="1">
            <a:off x="10190876" y="42428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8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6AE7B-E962-3B7D-A890-86E5E565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768713" y="0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D55E5-602E-5D30-682B-7CADC9DFB8E7}"/>
              </a:ext>
            </a:extLst>
          </p:cNvPr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của bài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B5BFD-2AB2-21AD-8259-BCBCBF50BEA6}"/>
              </a:ext>
            </a:extLst>
          </p:cNvPr>
          <p:cNvSpPr txBox="1"/>
          <p:nvPr/>
        </p:nvSpPr>
        <p:spPr>
          <a:xfrm>
            <a:off x="4317225" y="2552283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ED7D7-F97B-7188-5899-83B77E44F7A2}"/>
              </a:ext>
            </a:extLst>
          </p:cNvPr>
          <p:cNvSpPr txBox="1"/>
          <p:nvPr/>
        </p:nvSpPr>
        <p:spPr>
          <a:xfrm>
            <a:off x="7450157" y="3535539"/>
            <a:ext cx="462001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 như tiết tấu vỗ cánh của chú chim đang bay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7AC08-5F36-8C72-1F4B-29BF629F9BAF}"/>
              </a:ext>
            </a:extLst>
          </p:cNvPr>
          <p:cNvSpPr txBox="1"/>
          <p:nvPr/>
        </p:nvSpPr>
        <p:spPr>
          <a:xfrm>
            <a:off x="7144932" y="1376906"/>
            <a:ext cx="492523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nên tiết tấu, nhịp thơ 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2B0DA0-E484-E197-5200-2DEC6C50315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3316449" y="2844671"/>
            <a:ext cx="1000776" cy="45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82D8C3-CAB1-763B-78C1-977282F01E19}"/>
              </a:ext>
            </a:extLst>
          </p:cNvPr>
          <p:cNvCxnSpPr>
            <a:cxnSpLocks/>
          </p:cNvCxnSpPr>
          <p:nvPr/>
        </p:nvCxnSpPr>
        <p:spPr>
          <a:xfrm flipV="1">
            <a:off x="6305415" y="2030136"/>
            <a:ext cx="839518" cy="717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8DF56E-FE25-CE2F-22A7-A99A10932E96}"/>
              </a:ext>
            </a:extLst>
          </p:cNvPr>
          <p:cNvCxnSpPr>
            <a:cxnSpLocks/>
          </p:cNvCxnSpPr>
          <p:nvPr/>
        </p:nvCxnSpPr>
        <p:spPr>
          <a:xfrm>
            <a:off x="6305415" y="2742629"/>
            <a:ext cx="1060384" cy="104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04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1FE276-D15F-CE6A-3B7B-8C08C2BA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61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49784-E562-00B1-0D9D-E0168350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262231" y="46139"/>
            <a:ext cx="766753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đáo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082424" y="2202033"/>
            <a:ext cx="49793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 tích một hình ảnh trong bài thơ mà em cho là độc đáo 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6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DEF76-3220-7388-49AD-88C197752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262231" y="46139"/>
            <a:ext cx="766753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đáo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225038" y="2459504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 hình ảnh “Chỉ còn tiếng hót. 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</p:spTree>
    <p:extLst>
      <p:ext uri="{BB962C8B-B14F-4D97-AF65-F5344CB8AC3E}">
        <p14:creationId xmlns:p14="http://schemas.microsoft.com/office/powerpoint/2010/main" val="3241649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2EBDF-1683-DBCF-CCCD-EDE5EF78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374" y="5478011"/>
            <a:ext cx="1012371" cy="1379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5152302"/>
            <a:ext cx="2306972" cy="1954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8" y="6065240"/>
            <a:ext cx="1663187" cy="950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999838"/>
            <a:ext cx="1193143" cy="1954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992" y="4913851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610" y="4784868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5899" y="4748169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092" y="4687343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25" y="476299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146370-5FD4-5F0B-6F42-CDE097A420BD}"/>
              </a:ext>
            </a:extLst>
          </p:cNvPr>
          <p:cNvSpPr txBox="1"/>
          <p:nvPr/>
        </p:nvSpPr>
        <p:spPr>
          <a:xfrm>
            <a:off x="4133346" y="1142433"/>
            <a:ext cx="4601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“Chỉ còn tiếng hót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F8B891-9C96-28CB-D513-C8D39A209F2D}"/>
              </a:ext>
            </a:extLst>
          </p:cNvPr>
          <p:cNvSpPr txBox="1"/>
          <p:nvPr/>
        </p:nvSpPr>
        <p:spPr>
          <a:xfrm>
            <a:off x="487782" y="883523"/>
            <a:ext cx="28578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C9B3C3-1CA8-AC7A-1568-9B9C7661C8AF}"/>
              </a:ext>
            </a:extLst>
          </p:cNvPr>
          <p:cNvCxnSpPr>
            <a:cxnSpLocks/>
          </p:cNvCxnSpPr>
          <p:nvPr/>
        </p:nvCxnSpPr>
        <p:spPr>
          <a:xfrm>
            <a:off x="4513902" y="1804152"/>
            <a:ext cx="70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CE1927-59AE-CC71-AA7F-120411482AD4}"/>
              </a:ext>
            </a:extLst>
          </p:cNvPr>
          <p:cNvSpPr txBox="1"/>
          <p:nvPr/>
        </p:nvSpPr>
        <p:spPr>
          <a:xfrm>
            <a:off x="936309" y="3915075"/>
            <a:ext cx="9842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020951-04EC-7FB6-EBF8-C6C1AA74D40F}"/>
              </a:ext>
            </a:extLst>
          </p:cNvPr>
          <p:cNvSpPr txBox="1"/>
          <p:nvPr/>
        </p:nvSpPr>
        <p:spPr>
          <a:xfrm>
            <a:off x="8545245" y="2278687"/>
            <a:ext cx="32328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3426D8B4-3B79-115A-99C0-56828345228A}"/>
              </a:ext>
            </a:extLst>
          </p:cNvPr>
          <p:cNvSpPr/>
          <p:nvPr/>
        </p:nvSpPr>
        <p:spPr>
          <a:xfrm rot="1709933" flipH="1">
            <a:off x="3317997" y="673898"/>
            <a:ext cx="1206534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7322FE-E928-B521-F8CC-BECA4569092D}"/>
              </a:ext>
            </a:extLst>
          </p:cNvPr>
          <p:cNvCxnSpPr>
            <a:cxnSpLocks/>
          </p:cNvCxnSpPr>
          <p:nvPr/>
        </p:nvCxnSpPr>
        <p:spPr>
          <a:xfrm>
            <a:off x="4273926" y="2357825"/>
            <a:ext cx="36368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6A353A1B-0683-921F-114D-13B7D6B51772}"/>
              </a:ext>
            </a:extLst>
          </p:cNvPr>
          <p:cNvSpPr/>
          <p:nvPr/>
        </p:nvSpPr>
        <p:spPr>
          <a:xfrm rot="21283535">
            <a:off x="8027625" y="1438392"/>
            <a:ext cx="1464839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9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7C96C-FF45-E445-188E-5926F7017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5601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F1327-AC68-1F40-84E2-55EB775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E4D9FA-BCA4-AC12-E694-0C3F0F87480D}"/>
              </a:ext>
            </a:extLst>
          </p:cNvPr>
          <p:cNvSpPr txBox="1"/>
          <p:nvPr/>
        </p:nvSpPr>
        <p:spPr>
          <a:xfrm>
            <a:off x="1418100" y="589124"/>
            <a:ext cx="4353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D719E-1C22-7BAE-8337-3923547B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51" y="1404953"/>
            <a:ext cx="4133446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8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4C127-3C8F-BCB2-5EFB-605FC5BF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279A3-7940-B4DD-413A-8A7FC6F51524}"/>
              </a:ext>
            </a:extLst>
          </p:cNvPr>
          <p:cNvSpPr txBox="1"/>
          <p:nvPr/>
        </p:nvSpPr>
        <p:spPr>
          <a:xfrm>
            <a:off x="1443956" y="2572366"/>
            <a:ext cx="2585905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65A5D-C9D0-C3DC-E196-3295F0C6447B}"/>
              </a:ext>
            </a:extLst>
          </p:cNvPr>
          <p:cNvSpPr txBox="1"/>
          <p:nvPr/>
        </p:nvSpPr>
        <p:spPr>
          <a:xfrm>
            <a:off x="1340143" y="224357"/>
            <a:ext cx="9179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fr-FR" sz="4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fr-FR" sz="4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fr-FR" sz="4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 </a:t>
            </a:r>
            <a:r>
              <a:rPr kumimoji="0" lang="fr-FR" sz="4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44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6E66C-FEB3-3CA8-F9A0-AEDEF3A7780D}"/>
              </a:ext>
            </a:extLst>
          </p:cNvPr>
          <p:cNvSpPr txBox="1"/>
          <p:nvPr/>
        </p:nvSpPr>
        <p:spPr>
          <a:xfrm>
            <a:off x="4747470" y="1616320"/>
            <a:ext cx="331155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C8B69-5AA6-1A33-7BA2-92E27286141B}"/>
              </a:ext>
            </a:extLst>
          </p:cNvPr>
          <p:cNvSpPr txBox="1"/>
          <p:nvPr/>
        </p:nvSpPr>
        <p:spPr>
          <a:xfrm>
            <a:off x="4747470" y="2504011"/>
            <a:ext cx="33479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750CD-D555-0C5A-1A6B-242AB0BE29AC}"/>
              </a:ext>
            </a:extLst>
          </p:cNvPr>
          <p:cNvSpPr txBox="1"/>
          <p:nvPr/>
        </p:nvSpPr>
        <p:spPr>
          <a:xfrm>
            <a:off x="4920843" y="3719131"/>
            <a:ext cx="31381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EE564-F965-494F-6138-2F43DC21283E}"/>
              </a:ext>
            </a:extLst>
          </p:cNvPr>
          <p:cNvSpPr txBox="1"/>
          <p:nvPr/>
        </p:nvSpPr>
        <p:spPr>
          <a:xfrm>
            <a:off x="8840528" y="2212282"/>
            <a:ext cx="3203964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4064117" y="2160819"/>
            <a:ext cx="788215" cy="765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4078498" y="2886084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4064117" y="2960539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FC41C93-7BE0-BDAA-3A30-63FB39678FA0}"/>
              </a:ext>
            </a:extLst>
          </p:cNvPr>
          <p:cNvSpPr/>
          <p:nvPr/>
        </p:nvSpPr>
        <p:spPr>
          <a:xfrm>
            <a:off x="8059024" y="1697674"/>
            <a:ext cx="503339" cy="25257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36C24-6F72-0072-FE18-2CB00C0D5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49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68FCF-A9B5-BB3D-A280-6AFC27A5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832682" y="25523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8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4B3D4-587C-6725-6D37-97DF636E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832682" y="25523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22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C8AEC-A2DE-1294-5F3F-A3DCF5D8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279A3-7940-B4DD-413A-8A7FC6F51524}"/>
              </a:ext>
            </a:extLst>
          </p:cNvPr>
          <p:cNvSpPr txBox="1"/>
          <p:nvPr/>
        </p:nvSpPr>
        <p:spPr>
          <a:xfrm>
            <a:off x="147508" y="2572366"/>
            <a:ext cx="3882353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65A5D-C9D0-C3DC-E196-3295F0C6447B}"/>
              </a:ext>
            </a:extLst>
          </p:cNvPr>
          <p:cNvSpPr txBox="1"/>
          <p:nvPr/>
        </p:nvSpPr>
        <p:spPr>
          <a:xfrm>
            <a:off x="1340143" y="224357"/>
            <a:ext cx="9179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fr-FR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6E66C-FEB3-3CA8-F9A0-AEDEF3A7780D}"/>
              </a:ext>
            </a:extLst>
          </p:cNvPr>
          <p:cNvSpPr txBox="1"/>
          <p:nvPr/>
        </p:nvSpPr>
        <p:spPr>
          <a:xfrm>
            <a:off x="4645754" y="1182544"/>
            <a:ext cx="354924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C8B69-5AA6-1A33-7BA2-92E27286141B}"/>
              </a:ext>
            </a:extLst>
          </p:cNvPr>
          <p:cNvSpPr txBox="1"/>
          <p:nvPr/>
        </p:nvSpPr>
        <p:spPr>
          <a:xfrm>
            <a:off x="4818408" y="2527788"/>
            <a:ext cx="33916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750CD-D555-0C5A-1A6B-242AB0BE29AC}"/>
              </a:ext>
            </a:extLst>
          </p:cNvPr>
          <p:cNvSpPr txBox="1"/>
          <p:nvPr/>
        </p:nvSpPr>
        <p:spPr>
          <a:xfrm>
            <a:off x="4920843" y="3719131"/>
            <a:ext cx="33545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EE564-F965-494F-6138-2F43DC21283E}"/>
              </a:ext>
            </a:extLst>
          </p:cNvPr>
          <p:cNvSpPr txBox="1"/>
          <p:nvPr/>
        </p:nvSpPr>
        <p:spPr>
          <a:xfrm>
            <a:off x="8756640" y="2109827"/>
            <a:ext cx="3203964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4064117" y="1808317"/>
            <a:ext cx="717608" cy="1117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4078498" y="2886084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4064117" y="2960539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FC41C93-7BE0-BDAA-3A30-63FB39678FA0}"/>
              </a:ext>
            </a:extLst>
          </p:cNvPr>
          <p:cNvSpPr/>
          <p:nvPr/>
        </p:nvSpPr>
        <p:spPr>
          <a:xfrm>
            <a:off x="8194996" y="1309500"/>
            <a:ext cx="503339" cy="305596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5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29881-0870-22D0-E7D3-5190714C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2969702" y="26351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 người hãy mở rộng lòng mình để hoà mình vào tự nhiên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4324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37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E45AF8-003C-CF98-6DBB-6E3E59CC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125307" y="2193783"/>
            <a:ext cx="9283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fr-FR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32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AB6A4-D7A4-7CE8-08B1-C559F4BA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153436" y="401301"/>
            <a:ext cx="3140279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Tổng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37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129E0-503C-812C-6211-1596C8E0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444768" y="285758"/>
            <a:ext cx="3302464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thơ nói về những chú chim chiền chiện với tiếng hót trong veo báo hiệu sự bắt đầu của mùa xuân.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43240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Đồng thời ca ngợi cuộc sống yên  bình, tự do và sự no ấm ở làng quê Việt 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F715F-F45A-54D4-DA7C-DC6D8D0F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75" y="0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4351089" y="149631"/>
            <a:ext cx="4601892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26" y="1270247"/>
            <a:ext cx="4576081" cy="3310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1686195" y="2129430"/>
            <a:ext cx="3175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Ngôn ngữ giàu hình ảnh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B7009-E0D4-1771-FDBD-F45365494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276" y="1813249"/>
            <a:ext cx="4467323" cy="323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FD04D-C893-5D89-B519-2171B0AC3CFE}"/>
              </a:ext>
            </a:extLst>
          </p:cNvPr>
          <p:cNvSpPr txBox="1"/>
          <p:nvPr/>
        </p:nvSpPr>
        <p:spPr>
          <a:xfrm>
            <a:off x="6852581" y="2686007"/>
            <a:ext cx="34148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Cách ngắt nhịp 2/2, 3/1 linh hoạt</a:t>
            </a:r>
          </a:p>
        </p:txBody>
      </p:sp>
    </p:spTree>
    <p:extLst>
      <p:ext uri="{BB962C8B-B14F-4D97-AF65-F5344CB8AC3E}">
        <p14:creationId xmlns:p14="http://schemas.microsoft.com/office/powerpoint/2010/main" val="253654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2C7EF8-29FF-DE2F-8AD0-4A41F3DB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2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27" y="556936"/>
            <a:ext cx="9120554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038DAD-EE5B-7946-ACF9-DCFE1C043335}"/>
              </a:ext>
            </a:extLst>
          </p:cNvPr>
          <p:cNvSpPr/>
          <p:nvPr/>
        </p:nvSpPr>
        <p:spPr>
          <a:xfrm>
            <a:off x="3737807" y="5294380"/>
            <a:ext cx="4974299" cy="713251"/>
          </a:xfrm>
          <a:prstGeom prst="roundRect">
            <a:avLst/>
          </a:prstGeom>
          <a:solidFill>
            <a:srgbClr val="FFC44F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741" tIns="60870" rIns="121741" bIns="60870" anchor="ctr"/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HỌC: 2022 - 2023</a:t>
            </a:r>
          </a:p>
        </p:txBody>
      </p:sp>
      <p:pic>
        <p:nvPicPr>
          <p:cNvPr id="4" name="Picture 38" descr="an30">
            <a:extLst>
              <a:ext uri="{FF2B5EF4-FFF2-40B4-BE49-F238E27FC236}">
                <a16:creationId xmlns:a16="http://schemas.microsoft.com/office/drawing/2014/main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768" y="-17585"/>
            <a:ext cx="1490663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181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1" y="0"/>
            <a:ext cx="11320042" cy="11806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Bài thơ Con chim chiền chiện được viết theo thể thơ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lục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 bốn chữ.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74324" y="546315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265" y="59189"/>
            <a:ext cx="11215396" cy="130793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Chim chiền chiện trong bài thư Con chim chiền chiện đang bay lượn giữa khung cảnh thiên nhiên như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cánh đồng lúa bao la.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bãi ngô xanh mướt.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</a:rPr>
              <a:t>Trên vườn hoa nở rộ.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biển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mênh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mông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5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4"/>
            <a:ext cx="11529553" cy="121590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 hót chim chiền chiện trong bài thơ Con chim chiền chiện gợi cho ta những cảm giác gì?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xuyến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khuâng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 cho ta cảm giác buồn man mác.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phúc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547741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2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 ngữ, hình ảnh nói không có trong bài thơ Con chim chiền chiện?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16283" y="4086460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Cao hoài, cao vợi/Chim bay, bay xa.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A. Bay vút, vút cao/Cánh đập trời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Chim biến mất rồi.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53737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3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0075" y="72413"/>
            <a:ext cx="11511850" cy="132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động từ diễn tả hành động của chim chiền chiện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61721" y="310149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5342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68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tính từ miêu tả độ cao của chim chiền chiện bay trên không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7974564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</a:rPr>
              <a:t>Bay vút, vút cao,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3" y="1446834"/>
            <a:ext cx="792133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vút, cao hoài,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528882"/>
            <a:ext cx="8111848" cy="1330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Bay vút,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787881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</a:rPr>
              <a:t>Cao hoài,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769111" y="541093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6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:Trong khổ hai của bài thơ Con chim chiền chiện, tác giả đã sử dụng những biện pháp tu từ nào?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0"/>
            <a:ext cx="7630615" cy="13658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 hóa, điệp ngữ.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237644"/>
            <a:ext cx="7809735" cy="12679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Nhân hóa, so sánh, nói quá.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771097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ẩn dụ, hoán dụ.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34521" y="570563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15042" y="5595514"/>
            <a:ext cx="771097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so sánh.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505888" y="45903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6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1219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8. 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Khổ 1 và khổ 2 của bài thơ Con chim chiền chiện được ngắt nhịp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2/2.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1/3.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 3/1.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74484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:Vần được gieo ở tiếng thứ tư trong thơ bốn chữ thì được gọi là vần gì?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55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 được gieo cách câu trong thơ bốn chữ thì được gọi là vần gì?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21049" y="212705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3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1C1CA-5C61-B169-F75D-009C59F4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44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C1518-F722-20ED-B3DB-BF26236B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8E7DF4-BBE8-32F0-3357-CE62F7727D4C}"/>
              </a:ext>
            </a:extLst>
          </p:cNvPr>
          <p:cNvSpPr txBox="1"/>
          <p:nvPr/>
        </p:nvSpPr>
        <p:spPr>
          <a:xfrm>
            <a:off x="3196589" y="864350"/>
            <a:ext cx="88168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bài thơ 4 chữ chủ đề thiên nhiên và trả lời các câu hỏi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Xác định vần nhịp của bài thơ và cho biết hiệu quả của nó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Phân tích một hình ảnh trong bài thơ mà em cho là độc đáo nhất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Chỉ ra và nêu tác dụng của các biện pháp tu từ được tác giả sử dụng.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Tác giả thể hiện cảm xúc gì qua bài thơ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Thông qua bài thơ, tác giả muốn gửi gắm thông điệp gì?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EBA09-4E9D-9C15-206A-E0EC1F3B23C2}"/>
              </a:ext>
            </a:extLst>
          </p:cNvPr>
          <p:cNvSpPr txBox="1"/>
          <p:nvPr/>
        </p:nvSpPr>
        <p:spPr>
          <a:xfrm rot="19380627">
            <a:off x="302349" y="1041403"/>
            <a:ext cx="30458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8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28A7B-BFE8-47B5-1196-A8AD57F2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3B927-B2FB-943E-649A-C028DCEA0076}"/>
              </a:ext>
            </a:extLst>
          </p:cNvPr>
          <p:cNvSpPr txBox="1"/>
          <p:nvPr/>
        </p:nvSpPr>
        <p:spPr>
          <a:xfrm>
            <a:off x="3347207" y="79734"/>
            <a:ext cx="618268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4463549" cy="3187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51D313-3FF2-7449-28CB-D8ED5EAB2722}"/>
              </a:ext>
            </a:extLst>
          </p:cNvPr>
          <p:cNvSpPr txBox="1"/>
          <p:nvPr/>
        </p:nvSpPr>
        <p:spPr>
          <a:xfrm>
            <a:off x="798786" y="2346220"/>
            <a:ext cx="3613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4653097" cy="3322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3562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0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748F1-AD1A-9686-F83F-6912A7C38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B12035-3889-B095-FEB3-B0FB5C07BFAA}"/>
              </a:ext>
            </a:extLst>
          </p:cNvPr>
          <p:cNvSpPr txBox="1"/>
          <p:nvPr/>
        </p:nvSpPr>
        <p:spPr>
          <a:xfrm>
            <a:off x="1496162" y="2408938"/>
            <a:ext cx="919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170643-4931-79B0-ABB4-E0AF26116770}"/>
              </a:ext>
            </a:extLst>
          </p:cNvPr>
          <p:cNvSpPr txBox="1"/>
          <p:nvPr/>
        </p:nvSpPr>
        <p:spPr>
          <a:xfrm>
            <a:off x="2072782" y="4109776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val="34674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1983</Words>
  <Application>Microsoft Office PowerPoint</Application>
  <PresentationFormat>Widescreen</PresentationFormat>
  <Paragraphs>393</Paragraphs>
  <Slides>66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等线</vt:lpstr>
      <vt:lpstr>微软雅黑</vt:lpstr>
      <vt:lpstr>.VnTime</vt:lpstr>
      <vt:lpstr>Arial</vt:lpstr>
      <vt:lpstr>Calibri</vt:lpstr>
      <vt:lpstr>Calibri Light</vt:lpstr>
      <vt:lpstr>Showcard Gothic</vt:lpstr>
      <vt:lpstr>Times New Roman</vt:lpstr>
      <vt:lpstr>Office Theme</vt:lpstr>
      <vt:lpstr>Slide PowerPoint Giao Duc  _ Toan Hoa (4)</vt:lpstr>
      <vt:lpstr>1_Slide PowerPoint Giao Duc  _ Toan Hoa (4)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28</cp:revision>
  <dcterms:created xsi:type="dcterms:W3CDTF">2022-07-18T15:58:23Z</dcterms:created>
  <dcterms:modified xsi:type="dcterms:W3CDTF">2022-07-31T12:42:23Z</dcterms:modified>
</cp:coreProperties>
</file>