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Default Extension="wav" ContentType="audio/wav"/>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Lst>
  <p:notesMasterIdLst>
    <p:notesMasterId r:id="rId36"/>
  </p:notesMasterIdLst>
  <p:sldIdLst>
    <p:sldId id="330" r:id="rId3"/>
    <p:sldId id="290" r:id="rId4"/>
    <p:sldId id="258" r:id="rId5"/>
    <p:sldId id="259" r:id="rId6"/>
    <p:sldId id="332" r:id="rId7"/>
    <p:sldId id="333" r:id="rId8"/>
    <p:sldId id="334" r:id="rId9"/>
    <p:sldId id="335" r:id="rId10"/>
    <p:sldId id="336" r:id="rId11"/>
    <p:sldId id="337" r:id="rId12"/>
    <p:sldId id="338" r:id="rId13"/>
    <p:sldId id="339" r:id="rId14"/>
    <p:sldId id="340" r:id="rId15"/>
    <p:sldId id="356" r:id="rId16"/>
    <p:sldId id="341" r:id="rId17"/>
    <p:sldId id="342" r:id="rId18"/>
    <p:sldId id="343" r:id="rId19"/>
    <p:sldId id="344" r:id="rId20"/>
    <p:sldId id="357" r:id="rId21"/>
    <p:sldId id="345" r:id="rId22"/>
    <p:sldId id="358" r:id="rId23"/>
    <p:sldId id="348" r:id="rId24"/>
    <p:sldId id="349" r:id="rId25"/>
    <p:sldId id="350" r:id="rId26"/>
    <p:sldId id="347" r:id="rId27"/>
    <p:sldId id="346" r:id="rId28"/>
    <p:sldId id="359" r:id="rId29"/>
    <p:sldId id="351" r:id="rId30"/>
    <p:sldId id="352" r:id="rId31"/>
    <p:sldId id="353" r:id="rId32"/>
    <p:sldId id="354" r:id="rId33"/>
    <p:sldId id="355" r:id="rId34"/>
    <p:sldId id="289" r:id="rId35"/>
  </p:sldIdLst>
  <p:sldSz cx="9144000" cy="6858000" type="screen4x3"/>
  <p:notesSz cx="6858000" cy="9144000"/>
  <p:defaultTextStyle>
    <a:defPPr>
      <a:defRPr lang="ko-KR"/>
    </a:defPPr>
    <a:lvl1pPr algn="ctr" rtl="0" fontAlgn="base" latinLnBrk="1">
      <a:spcBef>
        <a:spcPct val="0"/>
      </a:spcBef>
      <a:spcAft>
        <a:spcPct val="0"/>
      </a:spcAft>
      <a:defRPr kumimoji="1" sz="1600" kern="1200">
        <a:solidFill>
          <a:srgbClr val="000000"/>
        </a:solidFill>
        <a:latin typeface="Arial Black" pitchFamily="34" charset="0"/>
        <a:ea typeface="Gulim" pitchFamily="34" charset="-127"/>
        <a:cs typeface="+mn-cs"/>
      </a:defRPr>
    </a:lvl1pPr>
    <a:lvl2pPr marL="457200" algn="ctr" rtl="0" fontAlgn="base" latinLnBrk="1">
      <a:spcBef>
        <a:spcPct val="0"/>
      </a:spcBef>
      <a:spcAft>
        <a:spcPct val="0"/>
      </a:spcAft>
      <a:defRPr kumimoji="1" sz="1600" kern="1200">
        <a:solidFill>
          <a:srgbClr val="000000"/>
        </a:solidFill>
        <a:latin typeface="Arial Black" pitchFamily="34" charset="0"/>
        <a:ea typeface="Gulim" pitchFamily="34" charset="-127"/>
        <a:cs typeface="+mn-cs"/>
      </a:defRPr>
    </a:lvl2pPr>
    <a:lvl3pPr marL="914400" algn="ctr" rtl="0" fontAlgn="base" latinLnBrk="1">
      <a:spcBef>
        <a:spcPct val="0"/>
      </a:spcBef>
      <a:spcAft>
        <a:spcPct val="0"/>
      </a:spcAft>
      <a:defRPr kumimoji="1" sz="1600" kern="1200">
        <a:solidFill>
          <a:srgbClr val="000000"/>
        </a:solidFill>
        <a:latin typeface="Arial Black" pitchFamily="34" charset="0"/>
        <a:ea typeface="Gulim" pitchFamily="34" charset="-127"/>
        <a:cs typeface="+mn-cs"/>
      </a:defRPr>
    </a:lvl3pPr>
    <a:lvl4pPr marL="1371600" algn="ctr" rtl="0" fontAlgn="base" latinLnBrk="1">
      <a:spcBef>
        <a:spcPct val="0"/>
      </a:spcBef>
      <a:spcAft>
        <a:spcPct val="0"/>
      </a:spcAft>
      <a:defRPr kumimoji="1" sz="1600" kern="1200">
        <a:solidFill>
          <a:srgbClr val="000000"/>
        </a:solidFill>
        <a:latin typeface="Arial Black" pitchFamily="34" charset="0"/>
        <a:ea typeface="Gulim" pitchFamily="34" charset="-127"/>
        <a:cs typeface="+mn-cs"/>
      </a:defRPr>
    </a:lvl4pPr>
    <a:lvl5pPr marL="1828800" algn="ctr" rtl="0" fontAlgn="base" latinLnBrk="1">
      <a:spcBef>
        <a:spcPct val="0"/>
      </a:spcBef>
      <a:spcAft>
        <a:spcPct val="0"/>
      </a:spcAft>
      <a:defRPr kumimoji="1" sz="1600" kern="1200">
        <a:solidFill>
          <a:srgbClr val="000000"/>
        </a:solidFill>
        <a:latin typeface="Arial Black" pitchFamily="34" charset="0"/>
        <a:ea typeface="Gulim" pitchFamily="34" charset="-127"/>
        <a:cs typeface="+mn-cs"/>
      </a:defRPr>
    </a:lvl5pPr>
    <a:lvl6pPr marL="2286000" algn="l" defTabSz="914400" rtl="0" eaLnBrk="1" latinLnBrk="0" hangingPunct="1">
      <a:defRPr kumimoji="1" sz="1600" kern="1200">
        <a:solidFill>
          <a:srgbClr val="000000"/>
        </a:solidFill>
        <a:latin typeface="Arial Black" pitchFamily="34" charset="0"/>
        <a:ea typeface="Gulim" pitchFamily="34" charset="-127"/>
        <a:cs typeface="+mn-cs"/>
      </a:defRPr>
    </a:lvl6pPr>
    <a:lvl7pPr marL="2743200" algn="l" defTabSz="914400" rtl="0" eaLnBrk="1" latinLnBrk="0" hangingPunct="1">
      <a:defRPr kumimoji="1" sz="1600" kern="1200">
        <a:solidFill>
          <a:srgbClr val="000000"/>
        </a:solidFill>
        <a:latin typeface="Arial Black" pitchFamily="34" charset="0"/>
        <a:ea typeface="Gulim" pitchFamily="34" charset="-127"/>
        <a:cs typeface="+mn-cs"/>
      </a:defRPr>
    </a:lvl7pPr>
    <a:lvl8pPr marL="3200400" algn="l" defTabSz="914400" rtl="0" eaLnBrk="1" latinLnBrk="0" hangingPunct="1">
      <a:defRPr kumimoji="1" sz="1600" kern="1200">
        <a:solidFill>
          <a:srgbClr val="000000"/>
        </a:solidFill>
        <a:latin typeface="Arial Black" pitchFamily="34" charset="0"/>
        <a:ea typeface="Gulim" pitchFamily="34" charset="-127"/>
        <a:cs typeface="+mn-cs"/>
      </a:defRPr>
    </a:lvl8pPr>
    <a:lvl9pPr marL="3657600" algn="l" defTabSz="914400" rtl="0" eaLnBrk="1" latinLnBrk="0" hangingPunct="1">
      <a:defRPr kumimoji="1" sz="1600" kern="1200">
        <a:solidFill>
          <a:srgbClr val="000000"/>
        </a:solidFill>
        <a:latin typeface="Arial Black" pitchFamily="34" charset="0"/>
        <a:ea typeface="Gulim" pitchFamily="34"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000000"/>
    <a:srgbClr val="009900"/>
    <a:srgbClr val="FFFF00"/>
    <a:srgbClr val="CC0099"/>
    <a:srgbClr val="FF505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3" autoAdjust="0"/>
    <p:restoredTop sz="94581" autoAdjust="0"/>
  </p:normalViewPr>
  <p:slideViewPr>
    <p:cSldViewPr>
      <p:cViewPr varScale="1">
        <p:scale>
          <a:sx n="70" d="100"/>
          <a:sy n="70" d="100"/>
        </p:scale>
        <p:origin x="-108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2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Gulim" pitchFamily="34" charset="-127"/>
              </a:defRPr>
            </a:lvl1pPr>
          </a:lstStyle>
          <a:p>
            <a:endParaRPr lang="en-US"/>
          </a:p>
        </p:txBody>
      </p:sp>
      <p:sp>
        <p:nvSpPr>
          <p:cNvPr id="1628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Gulim" pitchFamily="34" charset="-127"/>
              </a:defRPr>
            </a:lvl1pPr>
          </a:lstStyle>
          <a:p>
            <a:endParaRPr lang="en-US"/>
          </a:p>
        </p:txBody>
      </p:sp>
      <p:sp>
        <p:nvSpPr>
          <p:cNvPr id="16282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62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28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Gulim" pitchFamily="34" charset="-127"/>
              </a:defRPr>
            </a:lvl1pPr>
          </a:lstStyle>
          <a:p>
            <a:endParaRPr lang="en-US"/>
          </a:p>
        </p:txBody>
      </p:sp>
      <p:sp>
        <p:nvSpPr>
          <p:cNvPr id="1628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Gulim" pitchFamily="34" charset="-127"/>
              </a:defRPr>
            </a:lvl1pPr>
          </a:lstStyle>
          <a:p>
            <a:fld id="{8479F33F-C6BA-46C9-8039-9894520713C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latinLnBrk="1">
      <a:spcBef>
        <a:spcPct val="30000"/>
      </a:spcBef>
      <a:spcAft>
        <a:spcPct val="0"/>
      </a:spcAft>
      <a:defRPr kumimoji="1" sz="1200" kern="1200">
        <a:solidFill>
          <a:schemeClr val="tx1"/>
        </a:solidFill>
        <a:latin typeface="Gulim" pitchFamily="34" charset="-127"/>
        <a:ea typeface="Gulim" pitchFamily="34" charset="-127"/>
        <a:cs typeface="+mn-cs"/>
      </a:defRPr>
    </a:lvl1pPr>
    <a:lvl2pPr marL="457200" algn="l" rtl="0" fontAlgn="base" latinLnBrk="1">
      <a:spcBef>
        <a:spcPct val="30000"/>
      </a:spcBef>
      <a:spcAft>
        <a:spcPct val="0"/>
      </a:spcAft>
      <a:defRPr kumimoji="1" sz="1200" kern="1200">
        <a:solidFill>
          <a:schemeClr val="tx1"/>
        </a:solidFill>
        <a:latin typeface="Gulim" pitchFamily="34" charset="-127"/>
        <a:ea typeface="Gulim" pitchFamily="34" charset="-127"/>
        <a:cs typeface="+mn-cs"/>
      </a:defRPr>
    </a:lvl2pPr>
    <a:lvl3pPr marL="914400" algn="l" rtl="0" fontAlgn="base" latinLnBrk="1">
      <a:spcBef>
        <a:spcPct val="30000"/>
      </a:spcBef>
      <a:spcAft>
        <a:spcPct val="0"/>
      </a:spcAft>
      <a:defRPr kumimoji="1" sz="1200" kern="1200">
        <a:solidFill>
          <a:schemeClr val="tx1"/>
        </a:solidFill>
        <a:latin typeface="Gulim" pitchFamily="34" charset="-127"/>
        <a:ea typeface="Gulim" pitchFamily="34" charset="-127"/>
        <a:cs typeface="+mn-cs"/>
      </a:defRPr>
    </a:lvl3pPr>
    <a:lvl4pPr marL="1371600" algn="l" rtl="0" fontAlgn="base" latinLnBrk="1">
      <a:spcBef>
        <a:spcPct val="30000"/>
      </a:spcBef>
      <a:spcAft>
        <a:spcPct val="0"/>
      </a:spcAft>
      <a:defRPr kumimoji="1" sz="1200" kern="1200">
        <a:solidFill>
          <a:schemeClr val="tx1"/>
        </a:solidFill>
        <a:latin typeface="Gulim" pitchFamily="34" charset="-127"/>
        <a:ea typeface="Gulim" pitchFamily="34" charset="-127"/>
        <a:cs typeface="+mn-cs"/>
      </a:defRPr>
    </a:lvl4pPr>
    <a:lvl5pPr marL="1828800" algn="l" rtl="0" fontAlgn="base" latinLnBrk="1">
      <a:spcBef>
        <a:spcPct val="30000"/>
      </a:spcBef>
      <a:spcAft>
        <a:spcPct val="0"/>
      </a:spcAft>
      <a:defRPr kumimoji="1" sz="1200" kern="1200">
        <a:solidFill>
          <a:schemeClr val="tx1"/>
        </a:solidFill>
        <a:latin typeface="Gulim" pitchFamily="34" charset="-127"/>
        <a:ea typeface="Gulim" pitchFamily="34" charset="-127"/>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spd="slow">
    <p:random/>
    <p:sndAc>
      <p:stSnd>
        <p:snd r:embed="rId1" name="breeze.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random/>
    <p:sndAc>
      <p:stSnd>
        <p:snd r:embed="rId1" name="breeze.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random/>
    <p:sndAc>
      <p:stSnd>
        <p:snd r:embed="rId1" name="breeze.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0770" name="Group 2"/>
          <p:cNvGrpSpPr>
            <a:grpSpLocks/>
          </p:cNvGrpSpPr>
          <p:nvPr/>
        </p:nvGrpSpPr>
        <p:grpSpPr bwMode="auto">
          <a:xfrm>
            <a:off x="0" y="0"/>
            <a:ext cx="9140825" cy="6851650"/>
            <a:chOff x="0" y="0"/>
            <a:chExt cx="5758" cy="4316"/>
          </a:xfrm>
        </p:grpSpPr>
        <p:sp>
          <p:nvSpPr>
            <p:cNvPr id="160771"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72"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73"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74"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endParaRPr lang="en-US"/>
            </a:p>
          </p:txBody>
        </p:sp>
        <p:sp>
          <p:nvSpPr>
            <p:cNvPr id="160775"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76"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77"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78"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79"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80"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endParaRPr lang="en-US"/>
            </a:p>
          </p:txBody>
        </p:sp>
        <p:sp>
          <p:nvSpPr>
            <p:cNvPr id="160781"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en-US"/>
            </a:p>
          </p:txBody>
        </p:sp>
        <p:sp>
          <p:nvSpPr>
            <p:cNvPr id="160782"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en-US"/>
            </a:p>
          </p:txBody>
        </p:sp>
        <p:grpSp>
          <p:nvGrpSpPr>
            <p:cNvPr id="160783" name="Group 15"/>
            <p:cNvGrpSpPr>
              <a:grpSpLocks/>
            </p:cNvGrpSpPr>
            <p:nvPr/>
          </p:nvGrpSpPr>
          <p:grpSpPr bwMode="auto">
            <a:xfrm>
              <a:off x="192" y="2284"/>
              <a:ext cx="1254" cy="923"/>
              <a:chOff x="192" y="2284"/>
              <a:chExt cx="1254" cy="923"/>
            </a:xfrm>
          </p:grpSpPr>
          <p:sp>
            <p:nvSpPr>
              <p:cNvPr id="160784"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endParaRPr lang="en-US"/>
              </a:p>
            </p:txBody>
          </p:sp>
          <p:sp>
            <p:nvSpPr>
              <p:cNvPr id="160785"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86"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endParaRPr lang="en-US"/>
              </a:p>
            </p:txBody>
          </p:sp>
          <p:sp>
            <p:nvSpPr>
              <p:cNvPr id="160787"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88"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89"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90"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91"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92"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93"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94"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95"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96"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97"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98"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799"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800"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801"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802"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803"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60804"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endParaRPr lang="en-US"/>
              </a:p>
            </p:txBody>
          </p:sp>
          <p:sp>
            <p:nvSpPr>
              <p:cNvPr id="160805"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endParaRPr lang="en-US"/>
              </a:p>
            </p:txBody>
          </p:sp>
          <p:sp>
            <p:nvSpPr>
              <p:cNvPr id="160806"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endParaRPr lang="en-US"/>
              </a:p>
            </p:txBody>
          </p:sp>
          <p:sp>
            <p:nvSpPr>
              <p:cNvPr id="160807"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endParaRPr lang="en-US"/>
              </a:p>
            </p:txBody>
          </p:sp>
          <p:sp>
            <p:nvSpPr>
              <p:cNvPr id="160808"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endParaRPr lang="en-US"/>
              </a:p>
            </p:txBody>
          </p:sp>
        </p:grpSp>
      </p:grpSp>
      <p:sp>
        <p:nvSpPr>
          <p:cNvPr id="160809" name="Rectangle 41"/>
          <p:cNvSpPr>
            <a:spLocks noGrp="1" noChangeArrowheads="1"/>
          </p:cNvSpPr>
          <p:nvPr>
            <p:ph type="ctrTitle"/>
          </p:nvPr>
        </p:nvSpPr>
        <p:spPr>
          <a:xfrm>
            <a:off x="685800" y="1447800"/>
            <a:ext cx="7772400" cy="1470025"/>
          </a:xfrm>
        </p:spPr>
        <p:txBody>
          <a:bodyPr/>
          <a:lstStyle>
            <a:lvl1pPr>
              <a:defRPr/>
            </a:lvl1pPr>
          </a:lstStyle>
          <a:p>
            <a:r>
              <a:rPr lang="en-US"/>
              <a:t>Click to edit Master title style</a:t>
            </a:r>
          </a:p>
        </p:txBody>
      </p:sp>
      <p:sp>
        <p:nvSpPr>
          <p:cNvPr id="160810" name="Rectangle 42"/>
          <p:cNvSpPr>
            <a:spLocks noGrp="1" noChangeArrowheads="1"/>
          </p:cNvSpPr>
          <p:nvPr>
            <p:ph type="subTitle" idx="1"/>
          </p:nvPr>
        </p:nvSpPr>
        <p:spPr>
          <a:xfrm>
            <a:off x="1371600" y="3203575"/>
            <a:ext cx="6400800" cy="1752600"/>
          </a:xfrm>
        </p:spPr>
        <p:txBody>
          <a:bodyPr/>
          <a:lstStyle>
            <a:lvl1pPr marL="0" indent="0" algn="ctr">
              <a:buFont typeface="Wingdings" pitchFamily="2" charset="2"/>
              <a:buNone/>
              <a:defRPr/>
            </a:lvl1pPr>
          </a:lstStyle>
          <a:p>
            <a:r>
              <a:rPr lang="en-US"/>
              <a:t>Click to edit Master subtitle style</a:t>
            </a:r>
          </a:p>
        </p:txBody>
      </p:sp>
      <p:sp>
        <p:nvSpPr>
          <p:cNvPr id="160811" name="Rectangle 43"/>
          <p:cNvSpPr>
            <a:spLocks noGrp="1" noChangeArrowheads="1"/>
          </p:cNvSpPr>
          <p:nvPr>
            <p:ph type="dt" sz="half" idx="2"/>
          </p:nvPr>
        </p:nvSpPr>
        <p:spPr>
          <a:xfrm>
            <a:off x="457200" y="6245225"/>
            <a:ext cx="2133600" cy="476250"/>
          </a:xfrm>
        </p:spPr>
        <p:txBody>
          <a:bodyPr/>
          <a:lstStyle>
            <a:lvl1pPr>
              <a:defRPr/>
            </a:lvl1pPr>
          </a:lstStyle>
          <a:p>
            <a:endParaRPr lang="en-US"/>
          </a:p>
        </p:txBody>
      </p:sp>
      <p:sp>
        <p:nvSpPr>
          <p:cNvPr id="160812" name="Rectangle 44"/>
          <p:cNvSpPr>
            <a:spLocks noGrp="1" noChangeArrowheads="1"/>
          </p:cNvSpPr>
          <p:nvPr>
            <p:ph type="ftr" sz="quarter" idx="3"/>
          </p:nvPr>
        </p:nvSpPr>
        <p:spPr>
          <a:xfrm>
            <a:off x="3124200" y="6245225"/>
            <a:ext cx="2895600" cy="476250"/>
          </a:xfrm>
        </p:spPr>
        <p:txBody>
          <a:bodyPr/>
          <a:lstStyle>
            <a:lvl1pPr>
              <a:defRPr/>
            </a:lvl1pPr>
          </a:lstStyle>
          <a:p>
            <a:endParaRPr lang="en-US"/>
          </a:p>
        </p:txBody>
      </p:sp>
      <p:sp>
        <p:nvSpPr>
          <p:cNvPr id="160813" name="Rectangle 45"/>
          <p:cNvSpPr>
            <a:spLocks noGrp="1" noChangeArrowheads="1"/>
          </p:cNvSpPr>
          <p:nvPr>
            <p:ph type="sldNum" sz="quarter" idx="4"/>
          </p:nvPr>
        </p:nvSpPr>
        <p:spPr>
          <a:xfrm>
            <a:off x="6553200" y="6245225"/>
            <a:ext cx="2133600" cy="476250"/>
          </a:xfrm>
        </p:spPr>
        <p:txBody>
          <a:bodyPr/>
          <a:lstStyle>
            <a:lvl1pPr>
              <a:defRPr/>
            </a:lvl1pPr>
          </a:lstStyle>
          <a:p>
            <a:fld id="{AC97B16C-8289-4BE2-9D18-B32EF9E99E49}" type="slidenum">
              <a:rPr lang="en-US"/>
              <a:pPr/>
              <a:t>‹#›</a:t>
            </a:fld>
            <a:endParaRPr lang="en-US"/>
          </a:p>
        </p:txBody>
      </p:sp>
    </p:spTree>
  </p:cSld>
  <p:clrMapOvr>
    <a:masterClrMapping/>
  </p:clrMapOvr>
  <p:transition spd="slow">
    <p:random/>
    <p:sndAc>
      <p:stSnd>
        <p:snd r:embed="rId1" name="breeze.wav"/>
      </p:stSnd>
    </p:sndAc>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1F4B6E2-4D4A-4F4B-AC06-FFB233E5741A}" type="slidenum">
              <a:rPr lang="en-US"/>
              <a:pPr/>
              <a:t>‹#›</a:t>
            </a:fld>
            <a:endParaRPr lang="en-US"/>
          </a:p>
        </p:txBody>
      </p:sp>
    </p:spTree>
  </p:cSld>
  <p:clrMapOvr>
    <a:masterClrMapping/>
  </p:clrMapOvr>
  <p:transition spd="slow">
    <p:random/>
    <p:sndAc>
      <p:stSnd>
        <p:snd r:embed="rId1" name="breeze.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E26E6A7-6FCB-480D-B34B-116FE90EA9CB}" type="slidenum">
              <a:rPr lang="en-US"/>
              <a:pPr/>
              <a:t>‹#›</a:t>
            </a:fld>
            <a:endParaRPr lang="en-US"/>
          </a:p>
        </p:txBody>
      </p:sp>
    </p:spTree>
  </p:cSld>
  <p:clrMapOvr>
    <a:masterClrMapping/>
  </p:clrMapOvr>
  <p:transition spd="slow">
    <p:random/>
    <p:sndAc>
      <p:stSnd>
        <p:snd r:embed="rId1" name="breeze.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F8BCD3C-86FF-4D7E-8300-6540A873A6A2}" type="slidenum">
              <a:rPr lang="en-US"/>
              <a:pPr/>
              <a:t>‹#›</a:t>
            </a:fld>
            <a:endParaRPr lang="en-US"/>
          </a:p>
        </p:txBody>
      </p:sp>
    </p:spTree>
  </p:cSld>
  <p:clrMapOvr>
    <a:masterClrMapping/>
  </p:clrMapOvr>
  <p:transition spd="slow">
    <p:random/>
    <p:sndAc>
      <p:stSnd>
        <p:snd r:embed="rId1" name="breeze.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3CBD67F-103B-4095-895C-683339E1AF60}" type="slidenum">
              <a:rPr lang="en-US"/>
              <a:pPr/>
              <a:t>‹#›</a:t>
            </a:fld>
            <a:endParaRPr lang="en-US"/>
          </a:p>
        </p:txBody>
      </p:sp>
    </p:spTree>
  </p:cSld>
  <p:clrMapOvr>
    <a:masterClrMapping/>
  </p:clrMapOvr>
  <p:transition spd="slow">
    <p:random/>
    <p:sndAc>
      <p:stSnd>
        <p:snd r:embed="rId1" name="breeze.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4918BFE-D082-49D9-99FA-2C2700922473}" type="slidenum">
              <a:rPr lang="en-US"/>
              <a:pPr/>
              <a:t>‹#›</a:t>
            </a:fld>
            <a:endParaRPr lang="en-US"/>
          </a:p>
        </p:txBody>
      </p:sp>
    </p:spTree>
  </p:cSld>
  <p:clrMapOvr>
    <a:masterClrMapping/>
  </p:clrMapOvr>
  <p:transition spd="slow">
    <p:random/>
    <p:sndAc>
      <p:stSnd>
        <p:snd r:embed="rId1" name="breeze.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3762C93-49B7-4289-82AD-32188E379161}" type="slidenum">
              <a:rPr lang="en-US"/>
              <a:pPr/>
              <a:t>‹#›</a:t>
            </a:fld>
            <a:endParaRPr lang="en-US"/>
          </a:p>
        </p:txBody>
      </p:sp>
    </p:spTree>
  </p:cSld>
  <p:clrMapOvr>
    <a:masterClrMapping/>
  </p:clrMapOvr>
  <p:transition spd="slow">
    <p:random/>
    <p:sndAc>
      <p:stSnd>
        <p:snd r:embed="rId1" name="breeze.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A0CA153-00C5-495F-8D3C-574556E6DB49}" type="slidenum">
              <a:rPr lang="en-US"/>
              <a:pPr/>
              <a:t>‹#›</a:t>
            </a:fld>
            <a:endParaRPr lang="en-US"/>
          </a:p>
        </p:txBody>
      </p:sp>
    </p:spTree>
  </p:cSld>
  <p:clrMapOvr>
    <a:masterClrMapping/>
  </p:clrMapOvr>
  <p:transition spd="slow">
    <p:random/>
    <p:sndAc>
      <p:stSnd>
        <p:snd r:embed="rId1" name="breeze.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random/>
    <p:sndAc>
      <p:stSnd>
        <p:snd r:embed="rId1" name="breeze.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47A6F16-26E8-499D-9395-D3AD9D0F84DE}" type="slidenum">
              <a:rPr lang="en-US"/>
              <a:pPr/>
              <a:t>‹#›</a:t>
            </a:fld>
            <a:endParaRPr lang="en-US"/>
          </a:p>
        </p:txBody>
      </p:sp>
    </p:spTree>
  </p:cSld>
  <p:clrMapOvr>
    <a:masterClrMapping/>
  </p:clrMapOvr>
  <p:transition spd="slow">
    <p:random/>
    <p:sndAc>
      <p:stSnd>
        <p:snd r:embed="rId1" name="breeze.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FF065AE-273F-4A7E-A9E3-6E61B3EA7DBE}" type="slidenum">
              <a:rPr lang="en-US"/>
              <a:pPr/>
              <a:t>‹#›</a:t>
            </a:fld>
            <a:endParaRPr lang="en-US"/>
          </a:p>
        </p:txBody>
      </p:sp>
    </p:spTree>
  </p:cSld>
  <p:clrMapOvr>
    <a:masterClrMapping/>
  </p:clrMapOvr>
  <p:transition spd="slow">
    <p:random/>
    <p:sndAc>
      <p:stSnd>
        <p:snd r:embed="rId1" name="breeze.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8750"/>
            <a:ext cx="2057400" cy="59721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8750"/>
            <a:ext cx="6019800" cy="5972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65EBB33-FE41-4DC8-9F8F-3BF69E1220A0}" type="slidenum">
              <a:rPr lang="en-US"/>
              <a:pPr/>
              <a:t>‹#›</a:t>
            </a:fld>
            <a:endParaRPr lang="en-US"/>
          </a:p>
        </p:txBody>
      </p:sp>
    </p:spTree>
  </p:cSld>
  <p:clrMapOvr>
    <a:masterClrMapping/>
  </p:clrMapOvr>
  <p:transition spd="slow">
    <p:random/>
    <p:sndAc>
      <p:stSnd>
        <p:snd r:embed="rId1" name="breeze.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spd="slow">
    <p:random/>
    <p:sndAc>
      <p:stSnd>
        <p:snd r:embed="rId1" name="breeze.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random/>
    <p:sndAc>
      <p:stSnd>
        <p:snd r:embed="rId1" name="breeze.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random/>
    <p:sndAc>
      <p:stSnd>
        <p:snd r:embed="rId1" name="breeze.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spd="slow">
    <p:random/>
    <p:sndAc>
      <p:stSnd>
        <p:snd r:embed="rId1" name="breeze.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random/>
    <p:sndAc>
      <p:stSnd>
        <p:snd r:embed="rId1" name="breeze.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random/>
    <p:sndAc>
      <p:stSnd>
        <p:snd r:embed="rId1" name="breeze.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random/>
    <p:sndAc>
      <p:stSnd>
        <p:snd r:embed="rId1" name="breeze.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audio" Target="../media/audio1.wav"/><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accent1"/>
            </a:gs>
            <a:gs pos="100000">
              <a:schemeClr val="accent2"/>
            </a:gs>
          </a:gsLst>
          <a:path path="rect">
            <a:fillToRect r="100000" b="100000"/>
          </a:path>
        </a:gra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spd="slow">
    <p:random/>
    <p:sndAc>
      <p:stSnd>
        <p:snd r:embed="rId13" name="breeze.wav"/>
      </p:stSnd>
    </p:sndAc>
  </p:transition>
  <p:txStyles>
    <p:titleStyle>
      <a:lvl1pPr algn="ctr" rtl="0" fontAlgn="base" latinLnBrk="1">
        <a:spcBef>
          <a:spcPct val="0"/>
        </a:spcBef>
        <a:spcAft>
          <a:spcPct val="0"/>
        </a:spcAft>
        <a:defRPr kumimoji="1" sz="4400">
          <a:solidFill>
            <a:schemeClr val="tx2"/>
          </a:solidFill>
          <a:latin typeface="+mj-lt"/>
          <a:ea typeface="+mj-ea"/>
          <a:cs typeface="+mj-cs"/>
        </a:defRPr>
      </a:lvl1pPr>
      <a:lvl2pPr algn="ctr" rtl="0" fontAlgn="base" latinLnBrk="1">
        <a:spcBef>
          <a:spcPct val="0"/>
        </a:spcBef>
        <a:spcAft>
          <a:spcPct val="0"/>
        </a:spcAft>
        <a:defRPr kumimoji="1" sz="4400">
          <a:solidFill>
            <a:schemeClr val="tx2"/>
          </a:solidFill>
          <a:latin typeface="Gulim" pitchFamily="34" charset="-127"/>
          <a:ea typeface="Gulim" pitchFamily="34" charset="-127"/>
        </a:defRPr>
      </a:lvl2pPr>
      <a:lvl3pPr algn="ctr" rtl="0" fontAlgn="base" latinLnBrk="1">
        <a:spcBef>
          <a:spcPct val="0"/>
        </a:spcBef>
        <a:spcAft>
          <a:spcPct val="0"/>
        </a:spcAft>
        <a:defRPr kumimoji="1" sz="4400">
          <a:solidFill>
            <a:schemeClr val="tx2"/>
          </a:solidFill>
          <a:latin typeface="Gulim" pitchFamily="34" charset="-127"/>
          <a:ea typeface="Gulim" pitchFamily="34" charset="-127"/>
        </a:defRPr>
      </a:lvl3pPr>
      <a:lvl4pPr algn="ctr" rtl="0" fontAlgn="base" latinLnBrk="1">
        <a:spcBef>
          <a:spcPct val="0"/>
        </a:spcBef>
        <a:spcAft>
          <a:spcPct val="0"/>
        </a:spcAft>
        <a:defRPr kumimoji="1" sz="4400">
          <a:solidFill>
            <a:schemeClr val="tx2"/>
          </a:solidFill>
          <a:latin typeface="Gulim" pitchFamily="34" charset="-127"/>
          <a:ea typeface="Gulim" pitchFamily="34" charset="-127"/>
        </a:defRPr>
      </a:lvl4pPr>
      <a:lvl5pPr algn="ctr" rtl="0" fontAlgn="base" latinLnBrk="1">
        <a:spcBef>
          <a:spcPct val="0"/>
        </a:spcBef>
        <a:spcAft>
          <a:spcPct val="0"/>
        </a:spcAft>
        <a:defRPr kumimoji="1" sz="4400">
          <a:solidFill>
            <a:schemeClr val="tx2"/>
          </a:solidFill>
          <a:latin typeface="Gulim" pitchFamily="34" charset="-127"/>
          <a:ea typeface="Gulim" pitchFamily="34" charset="-127"/>
        </a:defRPr>
      </a:lvl5pPr>
      <a:lvl6pPr marL="457200" algn="ctr" rtl="0" fontAlgn="base" latinLnBrk="1">
        <a:spcBef>
          <a:spcPct val="0"/>
        </a:spcBef>
        <a:spcAft>
          <a:spcPct val="0"/>
        </a:spcAft>
        <a:defRPr kumimoji="1" sz="4400">
          <a:solidFill>
            <a:schemeClr val="tx2"/>
          </a:solidFill>
          <a:latin typeface="Gulim" pitchFamily="34" charset="-127"/>
          <a:ea typeface="Gulim" pitchFamily="34" charset="-127"/>
        </a:defRPr>
      </a:lvl6pPr>
      <a:lvl7pPr marL="914400" algn="ctr" rtl="0" fontAlgn="base" latinLnBrk="1">
        <a:spcBef>
          <a:spcPct val="0"/>
        </a:spcBef>
        <a:spcAft>
          <a:spcPct val="0"/>
        </a:spcAft>
        <a:defRPr kumimoji="1" sz="4400">
          <a:solidFill>
            <a:schemeClr val="tx2"/>
          </a:solidFill>
          <a:latin typeface="Gulim" pitchFamily="34" charset="-127"/>
          <a:ea typeface="Gulim" pitchFamily="34" charset="-127"/>
        </a:defRPr>
      </a:lvl7pPr>
      <a:lvl8pPr marL="1371600" algn="ctr" rtl="0" fontAlgn="base" latinLnBrk="1">
        <a:spcBef>
          <a:spcPct val="0"/>
        </a:spcBef>
        <a:spcAft>
          <a:spcPct val="0"/>
        </a:spcAft>
        <a:defRPr kumimoji="1" sz="4400">
          <a:solidFill>
            <a:schemeClr val="tx2"/>
          </a:solidFill>
          <a:latin typeface="Gulim" pitchFamily="34" charset="-127"/>
          <a:ea typeface="Gulim" pitchFamily="34" charset="-127"/>
        </a:defRPr>
      </a:lvl8pPr>
      <a:lvl9pPr marL="1828800" algn="ctr" rtl="0" fontAlgn="base" latinLnBrk="1">
        <a:spcBef>
          <a:spcPct val="0"/>
        </a:spcBef>
        <a:spcAft>
          <a:spcPct val="0"/>
        </a:spcAft>
        <a:defRPr kumimoji="1" sz="4400">
          <a:solidFill>
            <a:schemeClr val="tx2"/>
          </a:solidFill>
          <a:latin typeface="Gulim" pitchFamily="34" charset="-127"/>
          <a:ea typeface="Gulim" pitchFamily="34" charset="-127"/>
        </a:defRPr>
      </a:lvl9pPr>
    </p:titleStyle>
    <p:bodyStyle>
      <a:lvl1pPr marL="342900" indent="-342900" algn="l" rtl="0" fontAlgn="base" latinLnBrk="1">
        <a:spcBef>
          <a:spcPct val="20000"/>
        </a:spcBef>
        <a:spcAft>
          <a:spcPct val="0"/>
        </a:spcAft>
        <a:buChar char="•"/>
        <a:defRPr kumimoji="1" sz="3200">
          <a:solidFill>
            <a:schemeClr val="tx1"/>
          </a:solidFill>
          <a:latin typeface="+mn-lt"/>
          <a:ea typeface="+mn-ea"/>
          <a:cs typeface="+mn-cs"/>
        </a:defRPr>
      </a:lvl1pPr>
      <a:lvl2pPr marL="742950" indent="-285750" algn="l" rtl="0" fontAlgn="base" latinLnBrk="1">
        <a:spcBef>
          <a:spcPct val="20000"/>
        </a:spcBef>
        <a:spcAft>
          <a:spcPct val="0"/>
        </a:spcAft>
        <a:buChar char="–"/>
        <a:defRPr kumimoji="1" sz="2800">
          <a:solidFill>
            <a:schemeClr val="tx1"/>
          </a:solidFill>
          <a:latin typeface="+mn-lt"/>
          <a:ea typeface="+mn-ea"/>
        </a:defRPr>
      </a:lvl2pPr>
      <a:lvl3pPr marL="1143000" indent="-228600" algn="l" rtl="0" fontAlgn="base" latinLnBrk="1">
        <a:spcBef>
          <a:spcPct val="20000"/>
        </a:spcBef>
        <a:spcAft>
          <a:spcPct val="0"/>
        </a:spcAft>
        <a:buChar char="•"/>
        <a:defRPr kumimoji="1" sz="2400">
          <a:solidFill>
            <a:schemeClr val="tx1"/>
          </a:solidFill>
          <a:latin typeface="+mn-lt"/>
          <a:ea typeface="+mn-ea"/>
        </a:defRPr>
      </a:lvl3pPr>
      <a:lvl4pPr marL="1600200" indent="-228600" algn="l" rtl="0" fontAlgn="base" latinLnBrk="1">
        <a:spcBef>
          <a:spcPct val="20000"/>
        </a:spcBef>
        <a:spcAft>
          <a:spcPct val="0"/>
        </a:spcAft>
        <a:buChar char="–"/>
        <a:defRPr kumimoji="1" sz="2000">
          <a:solidFill>
            <a:schemeClr val="tx1"/>
          </a:solidFill>
          <a:latin typeface="+mn-lt"/>
          <a:ea typeface="+mn-ea"/>
        </a:defRPr>
      </a:lvl4pPr>
      <a:lvl5pPr marL="2057400" indent="-228600" algn="l" rtl="0" fontAlgn="base" latinLnBrk="1">
        <a:spcBef>
          <a:spcPct val="20000"/>
        </a:spcBef>
        <a:spcAft>
          <a:spcPct val="0"/>
        </a:spcAft>
        <a:buChar char="»"/>
        <a:defRPr kumimoji="1" sz="2000">
          <a:solidFill>
            <a:schemeClr val="tx1"/>
          </a:solidFill>
          <a:latin typeface="+mn-lt"/>
          <a:ea typeface="+mn-ea"/>
        </a:defRPr>
      </a:lvl5pPr>
      <a:lvl6pPr marL="2514600" indent="-228600" algn="l" rtl="0" fontAlgn="base" latinLnBrk="1">
        <a:spcBef>
          <a:spcPct val="20000"/>
        </a:spcBef>
        <a:spcAft>
          <a:spcPct val="0"/>
        </a:spcAft>
        <a:buChar char="»"/>
        <a:defRPr kumimoji="1" sz="2000">
          <a:solidFill>
            <a:schemeClr val="tx1"/>
          </a:solidFill>
          <a:latin typeface="+mn-lt"/>
          <a:ea typeface="+mn-ea"/>
        </a:defRPr>
      </a:lvl6pPr>
      <a:lvl7pPr marL="2971800" indent="-228600" algn="l" rtl="0" fontAlgn="base" latinLnBrk="1">
        <a:spcBef>
          <a:spcPct val="20000"/>
        </a:spcBef>
        <a:spcAft>
          <a:spcPct val="0"/>
        </a:spcAft>
        <a:buChar char="»"/>
        <a:defRPr kumimoji="1" sz="2000">
          <a:solidFill>
            <a:schemeClr val="tx1"/>
          </a:solidFill>
          <a:latin typeface="+mn-lt"/>
          <a:ea typeface="+mn-ea"/>
        </a:defRPr>
      </a:lvl7pPr>
      <a:lvl8pPr marL="3429000" indent="-228600" algn="l" rtl="0" fontAlgn="base" latinLnBrk="1">
        <a:spcBef>
          <a:spcPct val="20000"/>
        </a:spcBef>
        <a:spcAft>
          <a:spcPct val="0"/>
        </a:spcAft>
        <a:buChar char="»"/>
        <a:defRPr kumimoji="1" sz="2000">
          <a:solidFill>
            <a:schemeClr val="tx1"/>
          </a:solidFill>
          <a:latin typeface="+mn-lt"/>
          <a:ea typeface="+mn-ea"/>
        </a:defRPr>
      </a:lvl8pPr>
      <a:lvl9pPr marL="3886200" indent="-228600" algn="l" rtl="0" fontAlgn="base" latinLnBrk="1">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18900000" scaled="1"/>
        </a:gradFill>
        <a:effectLst/>
      </p:bgPr>
    </p:bg>
    <p:spTree>
      <p:nvGrpSpPr>
        <p:cNvPr id="1" name=""/>
        <p:cNvGrpSpPr/>
        <p:nvPr/>
      </p:nvGrpSpPr>
      <p:grpSpPr>
        <a:xfrm>
          <a:off x="0" y="0"/>
          <a:ext cx="0" cy="0"/>
          <a:chOff x="0" y="0"/>
          <a:chExt cx="0" cy="0"/>
        </a:xfrm>
      </p:grpSpPr>
      <p:grpSp>
        <p:nvGrpSpPr>
          <p:cNvPr id="159746" name="Group 2"/>
          <p:cNvGrpSpPr>
            <a:grpSpLocks/>
          </p:cNvGrpSpPr>
          <p:nvPr/>
        </p:nvGrpSpPr>
        <p:grpSpPr bwMode="auto">
          <a:xfrm>
            <a:off x="0" y="0"/>
            <a:ext cx="9140825" cy="6851650"/>
            <a:chOff x="0" y="0"/>
            <a:chExt cx="5758" cy="4316"/>
          </a:xfrm>
        </p:grpSpPr>
        <p:sp>
          <p:nvSpPr>
            <p:cNvPr id="159747"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48"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49"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50"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endParaRPr lang="en-US"/>
            </a:p>
          </p:txBody>
        </p:sp>
        <p:sp>
          <p:nvSpPr>
            <p:cNvPr id="159751"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52"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53"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54"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55"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56"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endParaRPr lang="en-US"/>
            </a:p>
          </p:txBody>
        </p:sp>
        <p:sp>
          <p:nvSpPr>
            <p:cNvPr id="159757"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en-US"/>
            </a:p>
          </p:txBody>
        </p:sp>
        <p:sp>
          <p:nvSpPr>
            <p:cNvPr id="159758"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en-US"/>
            </a:p>
          </p:txBody>
        </p:sp>
        <p:grpSp>
          <p:nvGrpSpPr>
            <p:cNvPr id="159759" name="Group 15"/>
            <p:cNvGrpSpPr>
              <a:grpSpLocks/>
            </p:cNvGrpSpPr>
            <p:nvPr/>
          </p:nvGrpSpPr>
          <p:grpSpPr bwMode="auto">
            <a:xfrm>
              <a:off x="192" y="2284"/>
              <a:ext cx="1254" cy="923"/>
              <a:chOff x="192" y="2284"/>
              <a:chExt cx="1254" cy="923"/>
            </a:xfrm>
          </p:grpSpPr>
          <p:sp>
            <p:nvSpPr>
              <p:cNvPr id="159760"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endParaRPr lang="en-US"/>
              </a:p>
            </p:txBody>
          </p:sp>
          <p:sp>
            <p:nvSpPr>
              <p:cNvPr id="159761"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62"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endParaRPr lang="en-US"/>
              </a:p>
            </p:txBody>
          </p:sp>
          <p:sp>
            <p:nvSpPr>
              <p:cNvPr id="159763"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64"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65"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66"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67"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68"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69"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70"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71"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72"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73"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74"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75"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76"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77"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78"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79"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59780"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endParaRPr lang="en-US"/>
              </a:p>
            </p:txBody>
          </p:sp>
          <p:sp>
            <p:nvSpPr>
              <p:cNvPr id="159781"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endParaRPr lang="en-US"/>
              </a:p>
            </p:txBody>
          </p:sp>
          <p:sp>
            <p:nvSpPr>
              <p:cNvPr id="159782"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endParaRPr lang="en-US"/>
              </a:p>
            </p:txBody>
          </p:sp>
          <p:sp>
            <p:nvSpPr>
              <p:cNvPr id="159783"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endParaRPr lang="en-US"/>
              </a:p>
            </p:txBody>
          </p:sp>
          <p:sp>
            <p:nvSpPr>
              <p:cNvPr id="159784"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endParaRPr lang="en-US"/>
              </a:p>
            </p:txBody>
          </p:sp>
        </p:grpSp>
      </p:grpSp>
      <p:sp>
        <p:nvSpPr>
          <p:cNvPr id="159785" name="Rectangle 41"/>
          <p:cNvSpPr>
            <a:spLocks noGrp="1" noChangeArrowheads="1"/>
          </p:cNvSpPr>
          <p:nvPr>
            <p:ph type="title"/>
          </p:nvPr>
        </p:nvSpPr>
        <p:spPr bwMode="auto">
          <a:xfrm>
            <a:off x="457200" y="158750"/>
            <a:ext cx="8229600" cy="1258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59786" name="Rectangle 4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9787" name="Rectangle 43"/>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latinLnBrk="0">
              <a:defRPr kumimoji="0" sz="1000">
                <a:solidFill>
                  <a:schemeClr val="tx1"/>
                </a:solidFill>
                <a:effectLst>
                  <a:outerShdw blurRad="38100" dist="38100" dir="2700000" algn="tl">
                    <a:srgbClr val="000000"/>
                  </a:outerShdw>
                </a:effectLst>
                <a:latin typeface="+mn-lt"/>
              </a:defRPr>
            </a:lvl1pPr>
          </a:lstStyle>
          <a:p>
            <a:endParaRPr lang="en-US"/>
          </a:p>
        </p:txBody>
      </p:sp>
      <p:sp>
        <p:nvSpPr>
          <p:cNvPr id="159788" name="Rectangle 4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latinLnBrk="0">
              <a:defRPr kumimoji="0" sz="1000">
                <a:solidFill>
                  <a:schemeClr val="tx1"/>
                </a:solidFill>
                <a:effectLst>
                  <a:outerShdw blurRad="38100" dist="38100" dir="2700000" algn="tl">
                    <a:srgbClr val="000000"/>
                  </a:outerShdw>
                </a:effectLst>
                <a:latin typeface="+mn-lt"/>
              </a:defRPr>
            </a:lvl1pPr>
          </a:lstStyle>
          <a:p>
            <a:endParaRPr lang="en-US"/>
          </a:p>
        </p:txBody>
      </p:sp>
      <p:sp>
        <p:nvSpPr>
          <p:cNvPr id="159789" name="Rectangle 45"/>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latinLnBrk="0">
              <a:defRPr kumimoji="0" sz="1000">
                <a:solidFill>
                  <a:schemeClr val="tx1"/>
                </a:solidFill>
                <a:effectLst>
                  <a:outerShdw blurRad="38100" dist="38100" dir="2700000" algn="tl">
                    <a:srgbClr val="000000"/>
                  </a:outerShdw>
                </a:effectLst>
                <a:latin typeface="+mn-lt"/>
              </a:defRPr>
            </a:lvl1pPr>
          </a:lstStyle>
          <a:p>
            <a:fld id="{4BFB2D0F-EDDF-4609-A1EA-5E8D86FD1D4C}"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random/>
    <p:sndAc>
      <p:stSnd>
        <p:snd r:embed="rId13" name="breeze.wav"/>
      </p:stSnd>
    </p:sndAc>
  </p:transition>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Font typeface="Wingdings" pitchFamily="2" charset="2"/>
        <a:buBlip>
          <a:blip r:embed="rId1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Blip>
          <a:blip r:embed="rId14"/>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3.xml"/><Relationship Id="rId1" Type="http://schemas.openxmlformats.org/officeDocument/2006/relationships/audio" Target="file:///C:\Documents%20and%20Settings\Baya\My%20Documents\Powerpoints\TV%20Theme%20-%20Deal%20Or%20No%20Deal.mp3" TargetMode="Externa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slide" Target="slide23.xml"/><Relationship Id="rId13" Type="http://schemas.openxmlformats.org/officeDocument/2006/relationships/slide" Target="slide24.xml"/><Relationship Id="rId18" Type="http://schemas.openxmlformats.org/officeDocument/2006/relationships/slide" Target="slide25.xml"/><Relationship Id="rId26" Type="http://schemas.openxmlformats.org/officeDocument/2006/relationships/slide" Target="slide15.xml"/><Relationship Id="rId3" Type="http://schemas.openxmlformats.org/officeDocument/2006/relationships/audio" Target="../media/audio2.wav"/><Relationship Id="rId21" Type="http://schemas.openxmlformats.org/officeDocument/2006/relationships/slide" Target="slide13.xml"/><Relationship Id="rId7" Type="http://schemas.openxmlformats.org/officeDocument/2006/relationships/slide" Target="slide16.xml"/><Relationship Id="rId12" Type="http://schemas.openxmlformats.org/officeDocument/2006/relationships/slide" Target="slide17.xml"/><Relationship Id="rId17" Type="http://schemas.openxmlformats.org/officeDocument/2006/relationships/slide" Target="slide18.xml"/><Relationship Id="rId25" Type="http://schemas.openxmlformats.org/officeDocument/2006/relationships/slide" Target="slide9.xml"/><Relationship Id="rId2" Type="http://schemas.openxmlformats.org/officeDocument/2006/relationships/audio" Target="../media/audio1.wav"/><Relationship Id="rId16" Type="http://schemas.openxmlformats.org/officeDocument/2006/relationships/slide" Target="slide12.xml"/><Relationship Id="rId20" Type="http://schemas.openxmlformats.org/officeDocument/2006/relationships/slide" Target="slide8.xml"/><Relationship Id="rId1" Type="http://schemas.openxmlformats.org/officeDocument/2006/relationships/slideLayout" Target="../slideLayouts/slideLayout18.xml"/><Relationship Id="rId6" Type="http://schemas.openxmlformats.org/officeDocument/2006/relationships/slide" Target="slide10.xml"/><Relationship Id="rId11" Type="http://schemas.openxmlformats.org/officeDocument/2006/relationships/slide" Target="slide11.xml"/><Relationship Id="rId24" Type="http://schemas.openxmlformats.org/officeDocument/2006/relationships/slide" Target="slide32.xml"/><Relationship Id="rId5" Type="http://schemas.openxmlformats.org/officeDocument/2006/relationships/slide" Target="slide5.xml"/><Relationship Id="rId15" Type="http://schemas.openxmlformats.org/officeDocument/2006/relationships/slide" Target="slide7.xml"/><Relationship Id="rId23" Type="http://schemas.openxmlformats.org/officeDocument/2006/relationships/slide" Target="slide26.xml"/><Relationship Id="rId28" Type="http://schemas.openxmlformats.org/officeDocument/2006/relationships/slide" Target="slide28.xml"/><Relationship Id="rId10" Type="http://schemas.openxmlformats.org/officeDocument/2006/relationships/slide" Target="slide6.xml"/><Relationship Id="rId19" Type="http://schemas.openxmlformats.org/officeDocument/2006/relationships/slide" Target="slide31.xml"/><Relationship Id="rId4" Type="http://schemas.openxmlformats.org/officeDocument/2006/relationships/slide" Target="slide4.xml"/><Relationship Id="rId9" Type="http://schemas.openxmlformats.org/officeDocument/2006/relationships/slide" Target="slide29.xml"/><Relationship Id="rId14" Type="http://schemas.openxmlformats.org/officeDocument/2006/relationships/slide" Target="slide30.xml"/><Relationship Id="rId22" Type="http://schemas.openxmlformats.org/officeDocument/2006/relationships/slide" Target="slide20.xml"/><Relationship Id="rId27" Type="http://schemas.openxmlformats.org/officeDocument/2006/relationships/slide" Target="slide22.xml"/></Relationships>
</file>

<file path=ppt/slides/_rels/slide3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05" name="WordArt 9"/>
          <p:cNvSpPr>
            <a:spLocks noChangeArrowheads="1" noChangeShapeType="1" noTextEdit="1"/>
          </p:cNvSpPr>
          <p:nvPr/>
        </p:nvSpPr>
        <p:spPr bwMode="auto">
          <a:xfrm rot="-940551">
            <a:off x="1258888" y="333375"/>
            <a:ext cx="8229600" cy="1258888"/>
          </a:xfrm>
          <a:prstGeom prst="rect">
            <a:avLst/>
          </a:prstGeom>
        </p:spPr>
        <p:txBody>
          <a:bodyPr wrap="none" fromWordArt="1">
            <a:prstTxWarp prst="textDeflateBottom">
              <a:avLst>
                <a:gd name="adj" fmla="val 76472"/>
              </a:avLst>
            </a:prstTxWarp>
            <a:scene3d>
              <a:camera prst="legacyPerspectiveFront">
                <a:rot lat="19799999" lon="19439998" rev="0"/>
              </a:camera>
              <a:lightRig rig="legacyNormal2" dir="t"/>
            </a:scene3d>
            <a:sp3d extrusionH="354000" prstMaterial="legacyMatte">
              <a:extrusionClr>
                <a:srgbClr val="939676"/>
              </a:extrusionClr>
            </a:sp3d>
          </a:bodyPr>
          <a:lstStyle/>
          <a:p>
            <a:r>
              <a:rPr lang="en-US" sz="3600" b="1" kern="10">
                <a:ln/>
                <a:gradFill rotWithShape="0">
                  <a:gsLst>
                    <a:gs pos="0">
                      <a:srgbClr val="FFCC66"/>
                    </a:gs>
                    <a:gs pos="100000">
                      <a:srgbClr val="FFCC66">
                        <a:gamma/>
                        <a:shade val="46275"/>
                        <a:invGamma/>
                      </a:srgbClr>
                    </a:gs>
                  </a:gsLst>
                  <a:path path="rect">
                    <a:fillToRect r="100000" b="100000"/>
                  </a:path>
                </a:gradFill>
                <a:effectLst/>
                <a:latin typeface="Impact"/>
              </a:rPr>
              <a:t> $$$ DEAL   OR  NO DEAL $$$</a:t>
            </a:r>
          </a:p>
        </p:txBody>
      </p:sp>
      <p:pic>
        <p:nvPicPr>
          <p:cNvPr id="157707" name="Picture 11" descr="dealornodeal"/>
          <p:cNvPicPr>
            <a:picLocks noChangeAspect="1" noChangeArrowheads="1"/>
          </p:cNvPicPr>
          <p:nvPr/>
        </p:nvPicPr>
        <p:blipFill>
          <a:blip r:embed="rId4"/>
          <a:srcRect/>
          <a:stretch>
            <a:fillRect/>
          </a:stretch>
        </p:blipFill>
        <p:spPr bwMode="auto">
          <a:xfrm>
            <a:off x="539750" y="1989138"/>
            <a:ext cx="3671888" cy="3816350"/>
          </a:xfrm>
          <a:prstGeom prst="rect">
            <a:avLst/>
          </a:prstGeom>
          <a:noFill/>
        </p:spPr>
      </p:pic>
      <p:pic>
        <p:nvPicPr>
          <p:cNvPr id="157709" name="Picture 13" descr="deal_or_no_deal2"/>
          <p:cNvPicPr>
            <a:picLocks noChangeAspect="1" noChangeArrowheads="1"/>
          </p:cNvPicPr>
          <p:nvPr/>
        </p:nvPicPr>
        <p:blipFill>
          <a:blip r:embed="rId5"/>
          <a:srcRect/>
          <a:stretch>
            <a:fillRect/>
          </a:stretch>
        </p:blipFill>
        <p:spPr bwMode="auto">
          <a:xfrm>
            <a:off x="4859338" y="1989138"/>
            <a:ext cx="3384550" cy="3744912"/>
          </a:xfrm>
          <a:prstGeom prst="rect">
            <a:avLst/>
          </a:prstGeom>
          <a:noFill/>
        </p:spPr>
      </p:pic>
      <p:pic>
        <p:nvPicPr>
          <p:cNvPr id="157710" name="TV Theme - Deal Or No Deal.mp3">
            <a:hlinkClick r:id="" action="ppaction://media"/>
          </p:cNvPr>
          <p:cNvPicPr>
            <a:picLocks noRot="1" noChangeAspect="1" noChangeArrowheads="1"/>
          </p:cNvPicPr>
          <p:nvPr>
            <a:audioFile r:link="rId1"/>
          </p:nvPr>
        </p:nvPicPr>
        <p:blipFill>
          <a:blip r:embed="rId6"/>
          <a:srcRect/>
          <a:stretch>
            <a:fillRect/>
          </a:stretch>
        </p:blipFill>
        <p:spPr bwMode="auto">
          <a:xfrm>
            <a:off x="4419600" y="3276600"/>
            <a:ext cx="304800" cy="304800"/>
          </a:xfrm>
          <a:prstGeom prst="rect">
            <a:avLst/>
          </a:prstGeom>
          <a:noFill/>
        </p:spPr>
      </p:pic>
    </p:spTree>
  </p:cSld>
  <p:clrMapOvr>
    <a:masterClrMapping/>
  </p:clrMapOvr>
  <p:transition spd="slow">
    <p:random/>
    <p:sndAc>
      <p:stSnd>
        <p:snd r:embed="rId3" name="breez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5771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36" showWhenStopped="0">
                <p:cTn id="7" repeatCount="indefinite" fill="hold" display="0">
                  <p:stCondLst>
                    <p:cond delay="indefinite"/>
                  </p:stCondLst>
                  <p:endCondLst>
                    <p:cond evt="onPrev" delay="0">
                      <p:tgtEl>
                        <p:sldTgt/>
                      </p:tgtEl>
                    </p:cond>
                    <p:cond evt="onStopAudio" delay="0">
                      <p:tgtEl>
                        <p:sldTgt/>
                      </p:tgtEl>
                    </p:cond>
                  </p:endCondLst>
                </p:cTn>
                <p:tgtEl>
                  <p:spTgt spid="157710"/>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68963"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68965"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68966"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68967"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68968"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$ 750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69987"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69989"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69990"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69991"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69993" name="Text Box 9"/>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$ 100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71011"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71013"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71014"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71015"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71016"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$ 75,000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72035"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72037"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72038"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72039"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72040"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$ 400,000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89443"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89444" name="AutoShape 4">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89445" name="Picture 5"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89446" name="Text Box 6"/>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89447" name="Text Box 7"/>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endParaRPr lang="en-US" sz="5400" b="1"/>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73059"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73061"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73062"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73063"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73064"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$ 25</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74083"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74085"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74086"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74087"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74088"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$ 25,000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75107"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75109"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75110"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75111"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75112"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$ 1,000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76131"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76133"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76134"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76135"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76136"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$ 300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91491"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91492" name="AutoShape 4">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91493" name="Picture 5"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91494" name="Text Box 6"/>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91495" name="Text Box 7"/>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endParaRPr lang="en-US" sz="5400" b="1"/>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xfrm>
            <a:off x="395288" y="188913"/>
            <a:ext cx="8497887" cy="6480175"/>
          </a:xfrm>
          <a:noFill/>
          <a:ln/>
        </p:spPr>
        <p:txBody>
          <a:bodyPr/>
          <a:lstStyle/>
          <a:p>
            <a:pPr>
              <a:buFont typeface="Wingdings" pitchFamily="2" charset="2"/>
              <a:buNone/>
            </a:pPr>
            <a:r>
              <a:rPr lang="en-US" sz="4000" b="1" u="sng">
                <a:solidFill>
                  <a:srgbClr val="000000"/>
                </a:solidFill>
                <a:effectLst>
                  <a:outerShdw blurRad="38100" dist="38100" dir="2700000" algn="tl">
                    <a:srgbClr val="FFFFFF"/>
                  </a:outerShdw>
                </a:effectLst>
              </a:rPr>
              <a:t>GAME RULES</a:t>
            </a:r>
            <a:br>
              <a:rPr lang="en-US" sz="4000" b="1" u="sng">
                <a:solidFill>
                  <a:srgbClr val="000000"/>
                </a:solidFill>
                <a:effectLst>
                  <a:outerShdw blurRad="38100" dist="38100" dir="2700000" algn="tl">
                    <a:srgbClr val="FFFFFF"/>
                  </a:outerShdw>
                </a:effectLst>
              </a:rPr>
            </a:br>
            <a:r>
              <a:rPr lang="en-US" sz="1600" b="1" u="sng">
                <a:solidFill>
                  <a:srgbClr val="000000"/>
                </a:solidFill>
                <a:effectLst>
                  <a:outerShdw blurRad="38100" dist="38100" dir="2700000" algn="tl">
                    <a:srgbClr val="FFFFFF"/>
                  </a:outerShdw>
                </a:effectLst>
              </a:rPr>
              <a:t/>
            </a:r>
            <a:br>
              <a:rPr lang="en-US" sz="1600" b="1" u="sng">
                <a:solidFill>
                  <a:srgbClr val="000000"/>
                </a:solidFill>
                <a:effectLst>
                  <a:outerShdw blurRad="38100" dist="38100" dir="2700000" algn="tl">
                    <a:srgbClr val="FFFFFF"/>
                  </a:outerShdw>
                </a:effectLst>
              </a:rPr>
            </a:br>
            <a:r>
              <a:rPr lang="en-US" sz="2000" b="1">
                <a:solidFill>
                  <a:srgbClr val="3333FF"/>
                </a:solidFill>
                <a:latin typeface="Arial Black" pitchFamily="34" charset="0"/>
              </a:rPr>
              <a:t>Chose teams </a:t>
            </a:r>
            <a:r>
              <a:rPr lang="en-US" sz="2000">
                <a:solidFill>
                  <a:srgbClr val="3333FF"/>
                </a:solidFill>
                <a:latin typeface="Arial Black" pitchFamily="34" charset="0"/>
              </a:rPr>
              <a:t/>
            </a:r>
            <a:br>
              <a:rPr lang="en-US" sz="2000">
                <a:solidFill>
                  <a:srgbClr val="3333FF"/>
                </a:solidFill>
                <a:latin typeface="Arial Black" pitchFamily="34" charset="0"/>
              </a:rPr>
            </a:br>
            <a:r>
              <a:rPr lang="en-US" sz="2000">
                <a:solidFill>
                  <a:srgbClr val="3333FF"/>
                </a:solidFill>
                <a:latin typeface="Arial Black" pitchFamily="34" charset="0"/>
              </a:rPr>
              <a:t>One team,  picks one case </a:t>
            </a:r>
            <a:br>
              <a:rPr lang="en-US" sz="2000">
                <a:solidFill>
                  <a:srgbClr val="3333FF"/>
                </a:solidFill>
                <a:latin typeface="Arial Black" pitchFamily="34" charset="0"/>
              </a:rPr>
            </a:br>
            <a:r>
              <a:rPr lang="en-US" sz="2000">
                <a:solidFill>
                  <a:srgbClr val="3333FF"/>
                </a:solidFill>
                <a:latin typeface="Arial Black" pitchFamily="34" charset="0"/>
              </a:rPr>
              <a:t>The team opens up six of the remaining 25 cases. </a:t>
            </a:r>
            <a:br>
              <a:rPr lang="en-US" sz="2000">
                <a:solidFill>
                  <a:srgbClr val="3333FF"/>
                </a:solidFill>
                <a:latin typeface="Arial Black" pitchFamily="34" charset="0"/>
              </a:rPr>
            </a:br>
            <a:r>
              <a:rPr lang="en-US" sz="2000">
                <a:solidFill>
                  <a:srgbClr val="3333FF"/>
                </a:solidFill>
                <a:latin typeface="Arial Black" pitchFamily="34" charset="0"/>
              </a:rPr>
              <a:t>The Banker makes an offer. </a:t>
            </a:r>
            <a:br>
              <a:rPr lang="en-US" sz="2000">
                <a:solidFill>
                  <a:srgbClr val="3333FF"/>
                </a:solidFill>
                <a:latin typeface="Arial Black" pitchFamily="34" charset="0"/>
              </a:rPr>
            </a:br>
            <a:r>
              <a:rPr lang="en-US" sz="2000">
                <a:solidFill>
                  <a:srgbClr val="3333FF"/>
                </a:solidFill>
                <a:latin typeface="Arial Black" pitchFamily="34" charset="0"/>
              </a:rPr>
              <a:t/>
            </a:r>
            <a:br>
              <a:rPr lang="en-US" sz="2000">
                <a:solidFill>
                  <a:srgbClr val="3333FF"/>
                </a:solidFill>
                <a:latin typeface="Arial Black" pitchFamily="34" charset="0"/>
              </a:rPr>
            </a:br>
            <a:r>
              <a:rPr lang="en-US" sz="2000">
                <a:solidFill>
                  <a:srgbClr val="3333FF"/>
                </a:solidFill>
                <a:latin typeface="Arial Black" pitchFamily="34" charset="0"/>
              </a:rPr>
              <a:t>If the team  declines they open 5, then 4, then 3, then 2,</a:t>
            </a:r>
            <a:br>
              <a:rPr lang="en-US" sz="2000">
                <a:solidFill>
                  <a:srgbClr val="3333FF"/>
                </a:solidFill>
                <a:latin typeface="Arial Black" pitchFamily="34" charset="0"/>
              </a:rPr>
            </a:br>
            <a:r>
              <a:rPr lang="en-US" sz="2000">
                <a:solidFill>
                  <a:srgbClr val="3333FF"/>
                </a:solidFill>
                <a:latin typeface="Arial Black" pitchFamily="34" charset="0"/>
              </a:rPr>
              <a:t> then one case at a time until only 1 case remains.</a:t>
            </a:r>
            <a:br>
              <a:rPr lang="en-US" sz="2000">
                <a:solidFill>
                  <a:srgbClr val="3333FF"/>
                </a:solidFill>
                <a:latin typeface="Arial Black" pitchFamily="34" charset="0"/>
              </a:rPr>
            </a:br>
            <a:r>
              <a:rPr lang="en-US" sz="2000">
                <a:solidFill>
                  <a:srgbClr val="3333FF"/>
                </a:solidFill>
                <a:latin typeface="Arial Black" pitchFamily="34" charset="0"/>
              </a:rPr>
              <a:t>Each time, the Banker makes an offer. </a:t>
            </a:r>
            <a:br>
              <a:rPr lang="en-US" sz="2000">
                <a:solidFill>
                  <a:srgbClr val="3333FF"/>
                </a:solidFill>
                <a:latin typeface="Arial Black" pitchFamily="34" charset="0"/>
              </a:rPr>
            </a:br>
            <a:r>
              <a:rPr lang="en-US" sz="2000">
                <a:solidFill>
                  <a:srgbClr val="3333FF"/>
                </a:solidFill>
                <a:latin typeface="Arial Black" pitchFamily="34" charset="0"/>
              </a:rPr>
              <a:t/>
            </a:r>
            <a:br>
              <a:rPr lang="en-US" sz="2000">
                <a:solidFill>
                  <a:srgbClr val="3333FF"/>
                </a:solidFill>
                <a:latin typeface="Arial Black" pitchFamily="34" charset="0"/>
              </a:rPr>
            </a:br>
            <a:r>
              <a:rPr lang="en-US" sz="2000">
                <a:solidFill>
                  <a:srgbClr val="3333FF"/>
                </a:solidFill>
                <a:latin typeface="Arial Black" pitchFamily="34" charset="0"/>
              </a:rPr>
              <a:t>The team  can </a:t>
            </a:r>
            <a:r>
              <a:rPr lang="en-US" sz="2000" b="1">
                <a:solidFill>
                  <a:srgbClr val="3333FF"/>
                </a:solidFill>
                <a:latin typeface="Arial Black" pitchFamily="34" charset="0"/>
              </a:rPr>
              <a:t>accept (DEAL)</a:t>
            </a:r>
            <a:r>
              <a:rPr lang="en-US" sz="2000">
                <a:solidFill>
                  <a:srgbClr val="3333FF"/>
                </a:solidFill>
                <a:latin typeface="Arial Black" pitchFamily="34" charset="0"/>
              </a:rPr>
              <a:t> or </a:t>
            </a:r>
            <a:r>
              <a:rPr lang="en-US" sz="2000" b="1">
                <a:solidFill>
                  <a:srgbClr val="3333FF"/>
                </a:solidFill>
                <a:latin typeface="Arial Black" pitchFamily="34" charset="0"/>
              </a:rPr>
              <a:t>not accept (NO DEAL)</a:t>
            </a:r>
            <a:r>
              <a:rPr lang="en-US" sz="2000">
                <a:solidFill>
                  <a:srgbClr val="3333FF"/>
                </a:solidFill>
                <a:latin typeface="Arial Black" pitchFamily="34" charset="0"/>
              </a:rPr>
              <a:t> </a:t>
            </a:r>
            <a:br>
              <a:rPr lang="en-US" sz="2000">
                <a:solidFill>
                  <a:srgbClr val="3333FF"/>
                </a:solidFill>
                <a:latin typeface="Arial Black" pitchFamily="34" charset="0"/>
              </a:rPr>
            </a:br>
            <a:r>
              <a:rPr lang="en-US" sz="2000">
                <a:solidFill>
                  <a:srgbClr val="3333FF"/>
                </a:solidFill>
                <a:latin typeface="Arial Black" pitchFamily="34" charset="0"/>
              </a:rPr>
              <a:t>The next team plays. </a:t>
            </a:r>
            <a:br>
              <a:rPr lang="en-US" sz="2000">
                <a:solidFill>
                  <a:srgbClr val="3333FF"/>
                </a:solidFill>
                <a:latin typeface="Arial Black" pitchFamily="34" charset="0"/>
              </a:rPr>
            </a:br>
            <a:r>
              <a:rPr lang="en-US" sz="2000">
                <a:solidFill>
                  <a:srgbClr val="3333FF"/>
                </a:solidFill>
                <a:latin typeface="Arial Black" pitchFamily="34" charset="0"/>
              </a:rPr>
              <a:t/>
            </a:r>
            <a:br>
              <a:rPr lang="en-US" sz="2000">
                <a:solidFill>
                  <a:srgbClr val="3333FF"/>
                </a:solidFill>
                <a:latin typeface="Arial Black" pitchFamily="34" charset="0"/>
              </a:rPr>
            </a:br>
            <a:r>
              <a:rPr lang="en-US" sz="2000">
                <a:solidFill>
                  <a:srgbClr val="3333FF"/>
                </a:solidFill>
                <a:latin typeface="Arial Black" pitchFamily="34" charset="0"/>
              </a:rPr>
              <a:t>The team with the BEST deal, is the winner!</a:t>
            </a:r>
          </a:p>
        </p:txBody>
      </p:sp>
      <p:sp>
        <p:nvSpPr>
          <p:cNvPr id="74757" name="WordArt 5"/>
          <p:cNvSpPr>
            <a:spLocks noChangeArrowheads="1" noChangeShapeType="1" noTextEdit="1"/>
          </p:cNvSpPr>
          <p:nvPr/>
        </p:nvSpPr>
        <p:spPr bwMode="auto">
          <a:xfrm rot="-940551">
            <a:off x="1531938" y="479425"/>
            <a:ext cx="8229600" cy="1581150"/>
          </a:xfrm>
          <a:prstGeom prst="rect">
            <a:avLst/>
          </a:prstGeom>
        </p:spPr>
        <p:txBody>
          <a:bodyPr wrap="none" fromWordArt="1">
            <a:prstTxWarp prst="textDeflateBottom">
              <a:avLst>
                <a:gd name="adj" fmla="val 76472"/>
              </a:avLst>
            </a:prstTxWarp>
            <a:scene3d>
              <a:camera prst="legacyPerspectiveFront">
                <a:rot lat="19799999" lon="19439998" rev="0"/>
              </a:camera>
              <a:lightRig rig="legacyNormal2" dir="t"/>
            </a:scene3d>
            <a:sp3d extrusionH="354000" prstMaterial="legacyMatte">
              <a:extrusionClr>
                <a:srgbClr val="939676"/>
              </a:extrusionClr>
            </a:sp3d>
          </a:bodyPr>
          <a:lstStyle/>
          <a:p>
            <a:r>
              <a:rPr lang="en-US" sz="3600" b="1" kern="10">
                <a:ln w="9525">
                  <a:round/>
                  <a:headEnd/>
                  <a:tailEnd/>
                </a:ln>
                <a:gradFill rotWithShape="0">
                  <a:gsLst>
                    <a:gs pos="0">
                      <a:srgbClr val="FFCC66"/>
                    </a:gs>
                    <a:gs pos="100000">
                      <a:srgbClr val="FFCC66">
                        <a:gamma/>
                        <a:shade val="46275"/>
                        <a:invGamma/>
                      </a:srgbClr>
                    </a:gs>
                  </a:gsLst>
                  <a:path path="rect">
                    <a:fillToRect r="100000" b="100000"/>
                  </a:path>
                </a:gradFill>
                <a:latin typeface="Impact"/>
              </a:rPr>
              <a:t> $$$ DEAL   OR  NO DEAL $$$</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77155"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77157"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77158"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77159"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77160"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$ 10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92515"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92516" name="AutoShape 4">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92517" name="Picture 5"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92518" name="Text Box 6"/>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92519" name="Text Box 7"/>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endParaRPr lang="en-US" sz="5400" b="1"/>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80227"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80229"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80230"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80231"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80232"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$ 500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81251"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81253"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81254"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81255"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81256"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$ 750,000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82275"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82277"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82278"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82279"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82280"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$ 200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79203"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79205"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79206"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79207"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79208"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$ 75</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78179"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78181"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78182"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78183"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78184"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$ 200,000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93539"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93540" name="AutoShape 4">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93541" name="Picture 5"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93542" name="Text Box 6"/>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93543" name="Text Box 7"/>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endParaRPr lang="en-US" sz="5400" b="1"/>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83299"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83301"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83302"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83303"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83304"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$ 50,000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84323"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84325"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84326"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84327"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84328"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$ 10,000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0" name="AutoShape 56">
            <a:hlinkClick r:id="rId4" action="ppaction://hlinksldjump" highlightClick="1"/>
          </p:cNvPr>
          <p:cNvSpPr>
            <a:spLocks noChangeArrowheads="1"/>
          </p:cNvSpPr>
          <p:nvPr/>
        </p:nvSpPr>
        <p:spPr bwMode="auto">
          <a:xfrm>
            <a:off x="1187450" y="2060575"/>
            <a:ext cx="1368425" cy="865188"/>
          </a:xfrm>
          <a:prstGeom prst="actionButtonBlank">
            <a:avLst/>
          </a:prstGeom>
          <a:solidFill>
            <a:schemeClr val="bg1"/>
          </a:solidFill>
          <a:ln w="9525">
            <a:solidFill>
              <a:schemeClr val="tx1"/>
            </a:solidFill>
            <a:miter lim="800000"/>
            <a:headEnd/>
            <a:tailEnd/>
          </a:ln>
          <a:effectLst/>
        </p:spPr>
        <p:txBody>
          <a:bodyPr wrap="none" anchor="ctr"/>
          <a:lstStyle/>
          <a:p>
            <a:r>
              <a:rPr lang="en-US" altLang="ko-KR" sz="3600">
                <a:solidFill>
                  <a:schemeClr val="tx1"/>
                </a:solidFill>
                <a:latin typeface="Palatino Linotype" pitchFamily="18" charset="0"/>
              </a:rPr>
              <a:t>1</a:t>
            </a:r>
          </a:p>
        </p:txBody>
      </p:sp>
      <p:sp>
        <p:nvSpPr>
          <p:cNvPr id="6209" name="WordArt 65"/>
          <p:cNvSpPr>
            <a:spLocks noChangeArrowheads="1" noChangeShapeType="1" noTextEdit="1"/>
          </p:cNvSpPr>
          <p:nvPr/>
        </p:nvSpPr>
        <p:spPr bwMode="auto">
          <a:xfrm>
            <a:off x="1474788" y="2205038"/>
            <a:ext cx="792162" cy="576262"/>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149" name="WordArt 5"/>
          <p:cNvSpPr>
            <a:spLocks noChangeArrowheads="1" noChangeShapeType="1" noTextEdit="1"/>
          </p:cNvSpPr>
          <p:nvPr/>
        </p:nvSpPr>
        <p:spPr bwMode="auto">
          <a:xfrm rot="-940551">
            <a:off x="2081213" y="554038"/>
            <a:ext cx="6515100" cy="1187450"/>
          </a:xfrm>
          <a:prstGeom prst="rect">
            <a:avLst/>
          </a:prstGeom>
        </p:spPr>
        <p:txBody>
          <a:bodyPr wrap="none" fromWordArt="1">
            <a:prstTxWarp prst="textDeflateBottom">
              <a:avLst>
                <a:gd name="adj" fmla="val 76472"/>
              </a:avLst>
            </a:prstTxWarp>
            <a:scene3d>
              <a:camera prst="legacyPerspectiveFront">
                <a:rot lat="19799999" lon="19439998" rev="0"/>
              </a:camera>
              <a:lightRig rig="legacyNormal2" dir="t"/>
            </a:scene3d>
            <a:sp3d extrusionH="354000" prstMaterial="legacyMatte">
              <a:extrusionClr>
                <a:srgbClr val="939676"/>
              </a:extrusionClr>
            </a:sp3d>
          </a:bodyPr>
          <a:lstStyle/>
          <a:p>
            <a:r>
              <a:rPr lang="en-US" sz="4800" b="1" kern="10">
                <a:ln w="9525">
                  <a:round/>
                  <a:headEnd/>
                  <a:tailEnd/>
                </a:ln>
                <a:gradFill rotWithShape="0">
                  <a:gsLst>
                    <a:gs pos="0">
                      <a:srgbClr val="FFCC66"/>
                    </a:gs>
                    <a:gs pos="100000">
                      <a:srgbClr val="FFCC66">
                        <a:gamma/>
                        <a:shade val="46275"/>
                        <a:invGamma/>
                      </a:srgbClr>
                    </a:gs>
                  </a:gsLst>
                  <a:path path="rect">
                    <a:fillToRect r="100000" b="100000"/>
                  </a:path>
                </a:gradFill>
                <a:latin typeface="Impact"/>
              </a:rPr>
              <a:t> $$$ DEAL   OR  NO DEAL $$$</a:t>
            </a:r>
          </a:p>
        </p:txBody>
      </p:sp>
      <p:sp>
        <p:nvSpPr>
          <p:cNvPr id="6151" name="AutoShape 7">
            <a:hlinkClick r:id="rId5" action="ppaction://hlinksldjump" highlightClick="1"/>
          </p:cNvPr>
          <p:cNvSpPr>
            <a:spLocks noChangeArrowheads="1"/>
          </p:cNvSpPr>
          <p:nvPr/>
        </p:nvSpPr>
        <p:spPr bwMode="auto">
          <a:xfrm>
            <a:off x="1187450" y="2924175"/>
            <a:ext cx="1368425" cy="865188"/>
          </a:xfrm>
          <a:prstGeom prst="actionButtonBlank">
            <a:avLst/>
          </a:prstGeom>
          <a:solidFill>
            <a:srgbClr val="C0C0C0"/>
          </a:solidFill>
          <a:ln w="9525">
            <a:noFill/>
            <a:miter lim="800000"/>
            <a:headEnd/>
            <a:tailEnd/>
          </a:ln>
          <a:effectLst/>
        </p:spPr>
        <p:txBody>
          <a:bodyPr wrap="none" anchor="ctr"/>
          <a:lstStyle/>
          <a:p>
            <a:r>
              <a:rPr lang="en-US" altLang="ko-KR" sz="3200">
                <a:solidFill>
                  <a:schemeClr val="tx1"/>
                </a:solidFill>
                <a:latin typeface="Staccato222 BT" pitchFamily="66" charset="0"/>
              </a:rPr>
              <a:t>6</a:t>
            </a:r>
          </a:p>
        </p:txBody>
      </p:sp>
      <p:sp>
        <p:nvSpPr>
          <p:cNvPr id="6156" name="AutoShape 12">
            <a:hlinkClick r:id="rId6" action="ppaction://hlinksldjump" highlightClick="1"/>
          </p:cNvPr>
          <p:cNvSpPr>
            <a:spLocks noChangeArrowheads="1"/>
          </p:cNvSpPr>
          <p:nvPr/>
        </p:nvSpPr>
        <p:spPr bwMode="auto">
          <a:xfrm>
            <a:off x="2554288" y="2924175"/>
            <a:ext cx="1368425" cy="865188"/>
          </a:xfrm>
          <a:prstGeom prst="actionButtonBlank">
            <a:avLst/>
          </a:prstGeom>
          <a:solidFill>
            <a:schemeClr val="bg1"/>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7</a:t>
            </a:r>
          </a:p>
        </p:txBody>
      </p:sp>
      <p:sp>
        <p:nvSpPr>
          <p:cNvPr id="6157" name="AutoShape 13">
            <a:hlinkClick r:id="rId7" action="ppaction://hlinksldjump" highlightClick="1"/>
          </p:cNvPr>
          <p:cNvSpPr>
            <a:spLocks noChangeArrowheads="1"/>
          </p:cNvSpPr>
          <p:nvPr/>
        </p:nvSpPr>
        <p:spPr bwMode="auto">
          <a:xfrm>
            <a:off x="3922713" y="2924175"/>
            <a:ext cx="1368425" cy="865188"/>
          </a:xfrm>
          <a:prstGeom prst="actionButtonBlank">
            <a:avLst/>
          </a:prstGeom>
          <a:solidFill>
            <a:srgbClr val="C0C0C0"/>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8</a:t>
            </a:r>
          </a:p>
        </p:txBody>
      </p:sp>
      <p:sp>
        <p:nvSpPr>
          <p:cNvPr id="6158" name="AutoShape 14">
            <a:hlinkClick r:id="rId8" action="ppaction://hlinksldjump" highlightClick="1"/>
          </p:cNvPr>
          <p:cNvSpPr>
            <a:spLocks noChangeArrowheads="1"/>
          </p:cNvSpPr>
          <p:nvPr/>
        </p:nvSpPr>
        <p:spPr bwMode="auto">
          <a:xfrm>
            <a:off x="5291138" y="2924175"/>
            <a:ext cx="1368425" cy="865188"/>
          </a:xfrm>
          <a:prstGeom prst="actionButtonBlank">
            <a:avLst/>
          </a:prstGeom>
          <a:solidFill>
            <a:schemeClr val="bg1"/>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9</a:t>
            </a:r>
          </a:p>
        </p:txBody>
      </p:sp>
      <p:sp>
        <p:nvSpPr>
          <p:cNvPr id="6159" name="AutoShape 15">
            <a:hlinkClick r:id="rId9" action="ppaction://hlinksldjump" highlightClick="1"/>
          </p:cNvPr>
          <p:cNvSpPr>
            <a:spLocks noChangeArrowheads="1"/>
          </p:cNvSpPr>
          <p:nvPr/>
        </p:nvSpPr>
        <p:spPr bwMode="auto">
          <a:xfrm>
            <a:off x="6659563" y="2924175"/>
            <a:ext cx="1368425" cy="865188"/>
          </a:xfrm>
          <a:prstGeom prst="actionButtonBlank">
            <a:avLst/>
          </a:prstGeom>
          <a:solidFill>
            <a:srgbClr val="C0C0C0"/>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10</a:t>
            </a:r>
          </a:p>
        </p:txBody>
      </p:sp>
      <p:sp>
        <p:nvSpPr>
          <p:cNvPr id="6161" name="AutoShape 17">
            <a:hlinkClick r:id="rId10" action="ppaction://hlinksldjump" highlightClick="1"/>
          </p:cNvPr>
          <p:cNvSpPr>
            <a:spLocks noChangeArrowheads="1"/>
          </p:cNvSpPr>
          <p:nvPr/>
        </p:nvSpPr>
        <p:spPr bwMode="auto">
          <a:xfrm>
            <a:off x="1187450" y="3789363"/>
            <a:ext cx="1368425" cy="865187"/>
          </a:xfrm>
          <a:prstGeom prst="actionButtonBlank">
            <a:avLst/>
          </a:prstGeom>
          <a:solidFill>
            <a:schemeClr val="bg1"/>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11</a:t>
            </a:r>
          </a:p>
        </p:txBody>
      </p:sp>
      <p:sp>
        <p:nvSpPr>
          <p:cNvPr id="6177" name="AutoShape 33">
            <a:hlinkClick r:id="rId11" action="ppaction://hlinksldjump" highlightClick="1"/>
          </p:cNvPr>
          <p:cNvSpPr>
            <a:spLocks noChangeArrowheads="1"/>
          </p:cNvSpPr>
          <p:nvPr/>
        </p:nvSpPr>
        <p:spPr bwMode="auto">
          <a:xfrm>
            <a:off x="2554288" y="3789363"/>
            <a:ext cx="1368425" cy="865187"/>
          </a:xfrm>
          <a:prstGeom prst="actionButtonBlank">
            <a:avLst/>
          </a:prstGeom>
          <a:solidFill>
            <a:srgbClr val="C0C0C0"/>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12</a:t>
            </a:r>
          </a:p>
        </p:txBody>
      </p:sp>
      <p:sp>
        <p:nvSpPr>
          <p:cNvPr id="6178" name="AutoShape 34">
            <a:hlinkClick r:id="rId12" action="ppaction://hlinksldjump" highlightClick="1"/>
          </p:cNvPr>
          <p:cNvSpPr>
            <a:spLocks noChangeArrowheads="1"/>
          </p:cNvSpPr>
          <p:nvPr/>
        </p:nvSpPr>
        <p:spPr bwMode="auto">
          <a:xfrm>
            <a:off x="3922713" y="3789363"/>
            <a:ext cx="1368425" cy="865187"/>
          </a:xfrm>
          <a:prstGeom prst="actionButtonBlank">
            <a:avLst/>
          </a:prstGeom>
          <a:solidFill>
            <a:schemeClr val="bg1"/>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13</a:t>
            </a:r>
          </a:p>
        </p:txBody>
      </p:sp>
      <p:sp>
        <p:nvSpPr>
          <p:cNvPr id="6179" name="AutoShape 35">
            <a:hlinkClick r:id="rId13" action="ppaction://hlinksldjump" highlightClick="1"/>
          </p:cNvPr>
          <p:cNvSpPr>
            <a:spLocks noChangeArrowheads="1"/>
          </p:cNvSpPr>
          <p:nvPr/>
        </p:nvSpPr>
        <p:spPr bwMode="auto">
          <a:xfrm>
            <a:off x="5291138" y="3789363"/>
            <a:ext cx="1368425" cy="865187"/>
          </a:xfrm>
          <a:prstGeom prst="actionButtonBlank">
            <a:avLst/>
          </a:prstGeom>
          <a:solidFill>
            <a:srgbClr val="C0C0C0"/>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14</a:t>
            </a:r>
          </a:p>
        </p:txBody>
      </p:sp>
      <p:sp>
        <p:nvSpPr>
          <p:cNvPr id="6180" name="AutoShape 36">
            <a:hlinkClick r:id="rId14" action="ppaction://hlinksldjump" highlightClick="1"/>
          </p:cNvPr>
          <p:cNvSpPr>
            <a:spLocks noChangeArrowheads="1"/>
          </p:cNvSpPr>
          <p:nvPr/>
        </p:nvSpPr>
        <p:spPr bwMode="auto">
          <a:xfrm>
            <a:off x="6659563" y="3789363"/>
            <a:ext cx="1368425" cy="865187"/>
          </a:xfrm>
          <a:prstGeom prst="actionButtonBlank">
            <a:avLst/>
          </a:prstGeom>
          <a:solidFill>
            <a:schemeClr val="bg1"/>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15</a:t>
            </a:r>
          </a:p>
        </p:txBody>
      </p:sp>
      <p:sp>
        <p:nvSpPr>
          <p:cNvPr id="6182" name="AutoShape 38">
            <a:hlinkClick r:id="rId15" action="ppaction://hlinksldjump" highlightClick="1"/>
          </p:cNvPr>
          <p:cNvSpPr>
            <a:spLocks noChangeArrowheads="1"/>
          </p:cNvSpPr>
          <p:nvPr/>
        </p:nvSpPr>
        <p:spPr bwMode="auto">
          <a:xfrm>
            <a:off x="1187450" y="4652963"/>
            <a:ext cx="1368425" cy="865187"/>
          </a:xfrm>
          <a:prstGeom prst="actionButtonBlank">
            <a:avLst/>
          </a:prstGeom>
          <a:solidFill>
            <a:srgbClr val="C0C0C0"/>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16</a:t>
            </a:r>
          </a:p>
        </p:txBody>
      </p:sp>
      <p:sp>
        <p:nvSpPr>
          <p:cNvPr id="6183" name="AutoShape 39">
            <a:hlinkClick r:id="rId16" action="ppaction://hlinksldjump" highlightClick="1"/>
          </p:cNvPr>
          <p:cNvSpPr>
            <a:spLocks noChangeArrowheads="1"/>
          </p:cNvSpPr>
          <p:nvPr/>
        </p:nvSpPr>
        <p:spPr bwMode="auto">
          <a:xfrm>
            <a:off x="2554288" y="4652963"/>
            <a:ext cx="1368425" cy="865187"/>
          </a:xfrm>
          <a:prstGeom prst="actionButtonBlank">
            <a:avLst/>
          </a:prstGeom>
          <a:solidFill>
            <a:schemeClr val="bg1"/>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17</a:t>
            </a:r>
          </a:p>
        </p:txBody>
      </p:sp>
      <p:sp>
        <p:nvSpPr>
          <p:cNvPr id="6184" name="AutoShape 40">
            <a:hlinkClick r:id="rId17" action="ppaction://hlinksldjump" highlightClick="1"/>
          </p:cNvPr>
          <p:cNvSpPr>
            <a:spLocks noChangeArrowheads="1"/>
          </p:cNvSpPr>
          <p:nvPr/>
        </p:nvSpPr>
        <p:spPr bwMode="auto">
          <a:xfrm>
            <a:off x="3917950" y="4651375"/>
            <a:ext cx="1371600" cy="868363"/>
          </a:xfrm>
          <a:prstGeom prst="actionButtonBlank">
            <a:avLst/>
          </a:prstGeom>
          <a:solidFill>
            <a:srgbClr val="C0C0C0"/>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18</a:t>
            </a:r>
          </a:p>
        </p:txBody>
      </p:sp>
      <p:sp>
        <p:nvSpPr>
          <p:cNvPr id="6185" name="AutoShape 41">
            <a:hlinkClick r:id="rId18" action="ppaction://hlinksldjump" highlightClick="1"/>
          </p:cNvPr>
          <p:cNvSpPr>
            <a:spLocks noChangeArrowheads="1"/>
          </p:cNvSpPr>
          <p:nvPr/>
        </p:nvSpPr>
        <p:spPr bwMode="auto">
          <a:xfrm>
            <a:off x="5291138" y="4652963"/>
            <a:ext cx="1368425" cy="865187"/>
          </a:xfrm>
          <a:prstGeom prst="actionButtonBlank">
            <a:avLst/>
          </a:prstGeom>
          <a:solidFill>
            <a:schemeClr val="bg1"/>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19</a:t>
            </a:r>
          </a:p>
        </p:txBody>
      </p:sp>
      <p:sp>
        <p:nvSpPr>
          <p:cNvPr id="6186" name="AutoShape 42">
            <a:hlinkClick r:id="rId19" action="ppaction://hlinksldjump" highlightClick="1"/>
          </p:cNvPr>
          <p:cNvSpPr>
            <a:spLocks noChangeArrowheads="1"/>
          </p:cNvSpPr>
          <p:nvPr/>
        </p:nvSpPr>
        <p:spPr bwMode="auto">
          <a:xfrm>
            <a:off x="6659563" y="4652963"/>
            <a:ext cx="1368425" cy="865187"/>
          </a:xfrm>
          <a:prstGeom prst="actionButtonBlank">
            <a:avLst/>
          </a:prstGeom>
          <a:solidFill>
            <a:srgbClr val="C0C0C0"/>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20</a:t>
            </a:r>
          </a:p>
        </p:txBody>
      </p:sp>
      <p:sp>
        <p:nvSpPr>
          <p:cNvPr id="6188" name="AutoShape 44">
            <a:hlinkClick r:id="rId20" action="ppaction://hlinksldjump" highlightClick="1"/>
          </p:cNvPr>
          <p:cNvSpPr>
            <a:spLocks noChangeArrowheads="1"/>
          </p:cNvSpPr>
          <p:nvPr/>
        </p:nvSpPr>
        <p:spPr bwMode="auto">
          <a:xfrm>
            <a:off x="1187450" y="5516563"/>
            <a:ext cx="1368425" cy="865187"/>
          </a:xfrm>
          <a:prstGeom prst="actionButtonBlank">
            <a:avLst/>
          </a:prstGeom>
          <a:solidFill>
            <a:schemeClr val="bg1"/>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21</a:t>
            </a:r>
          </a:p>
        </p:txBody>
      </p:sp>
      <p:sp>
        <p:nvSpPr>
          <p:cNvPr id="6189" name="AutoShape 45">
            <a:hlinkClick r:id="rId21" action="ppaction://hlinksldjump" highlightClick="1"/>
          </p:cNvPr>
          <p:cNvSpPr>
            <a:spLocks noChangeArrowheads="1"/>
          </p:cNvSpPr>
          <p:nvPr/>
        </p:nvSpPr>
        <p:spPr bwMode="auto">
          <a:xfrm>
            <a:off x="2554288" y="5516563"/>
            <a:ext cx="1368425" cy="865187"/>
          </a:xfrm>
          <a:prstGeom prst="actionButtonBlank">
            <a:avLst/>
          </a:prstGeom>
          <a:solidFill>
            <a:srgbClr val="C0C0C0"/>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22</a:t>
            </a:r>
          </a:p>
        </p:txBody>
      </p:sp>
      <p:sp>
        <p:nvSpPr>
          <p:cNvPr id="6190" name="AutoShape 46">
            <a:hlinkClick r:id="rId22" action="ppaction://hlinksldjump" highlightClick="1"/>
          </p:cNvPr>
          <p:cNvSpPr>
            <a:spLocks noChangeArrowheads="1"/>
          </p:cNvSpPr>
          <p:nvPr/>
        </p:nvSpPr>
        <p:spPr bwMode="auto">
          <a:xfrm>
            <a:off x="3924300" y="5516563"/>
            <a:ext cx="1368425" cy="865187"/>
          </a:xfrm>
          <a:prstGeom prst="actionButtonBlank">
            <a:avLst/>
          </a:prstGeom>
          <a:solidFill>
            <a:schemeClr val="bg1"/>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23</a:t>
            </a:r>
          </a:p>
        </p:txBody>
      </p:sp>
      <p:sp>
        <p:nvSpPr>
          <p:cNvPr id="6191" name="AutoShape 47">
            <a:hlinkClick r:id="rId23" action="ppaction://hlinksldjump" highlightClick="1"/>
          </p:cNvPr>
          <p:cNvSpPr>
            <a:spLocks noChangeArrowheads="1"/>
          </p:cNvSpPr>
          <p:nvPr/>
        </p:nvSpPr>
        <p:spPr bwMode="auto">
          <a:xfrm>
            <a:off x="5291138" y="5516563"/>
            <a:ext cx="1368425" cy="865187"/>
          </a:xfrm>
          <a:prstGeom prst="actionButtonBlank">
            <a:avLst/>
          </a:prstGeom>
          <a:solidFill>
            <a:srgbClr val="C0C0C0"/>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24</a:t>
            </a:r>
          </a:p>
        </p:txBody>
      </p:sp>
      <p:sp>
        <p:nvSpPr>
          <p:cNvPr id="6192" name="AutoShape 48">
            <a:hlinkClick r:id="rId24" action="ppaction://hlinksldjump" highlightClick="1"/>
          </p:cNvPr>
          <p:cNvSpPr>
            <a:spLocks noChangeArrowheads="1"/>
          </p:cNvSpPr>
          <p:nvPr/>
        </p:nvSpPr>
        <p:spPr bwMode="auto">
          <a:xfrm>
            <a:off x="6659563" y="5516563"/>
            <a:ext cx="1368425" cy="865187"/>
          </a:xfrm>
          <a:prstGeom prst="actionButtonBlank">
            <a:avLst/>
          </a:prstGeom>
          <a:solidFill>
            <a:schemeClr val="bg1"/>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25</a:t>
            </a:r>
          </a:p>
        </p:txBody>
      </p:sp>
      <p:sp>
        <p:nvSpPr>
          <p:cNvPr id="6201" name="AutoShape 57">
            <a:hlinkClick r:id="rId25" action="ppaction://hlinksldjump" highlightClick="1"/>
          </p:cNvPr>
          <p:cNvSpPr>
            <a:spLocks noChangeArrowheads="1"/>
          </p:cNvSpPr>
          <p:nvPr/>
        </p:nvSpPr>
        <p:spPr bwMode="auto">
          <a:xfrm>
            <a:off x="2555875" y="2060575"/>
            <a:ext cx="1368425" cy="865188"/>
          </a:xfrm>
          <a:prstGeom prst="actionButtonBlank">
            <a:avLst/>
          </a:prstGeom>
          <a:solidFill>
            <a:srgbClr val="C0C0C0"/>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2</a:t>
            </a:r>
          </a:p>
        </p:txBody>
      </p:sp>
      <p:sp>
        <p:nvSpPr>
          <p:cNvPr id="6202" name="AutoShape 58">
            <a:hlinkClick r:id="rId26" action="ppaction://hlinksldjump" highlightClick="1"/>
          </p:cNvPr>
          <p:cNvSpPr>
            <a:spLocks noChangeArrowheads="1"/>
          </p:cNvSpPr>
          <p:nvPr/>
        </p:nvSpPr>
        <p:spPr bwMode="auto">
          <a:xfrm>
            <a:off x="3922713" y="2060575"/>
            <a:ext cx="1368425" cy="865188"/>
          </a:xfrm>
          <a:prstGeom prst="actionButtonBlank">
            <a:avLst/>
          </a:prstGeom>
          <a:solidFill>
            <a:schemeClr val="bg1"/>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3</a:t>
            </a:r>
          </a:p>
        </p:txBody>
      </p:sp>
      <p:sp>
        <p:nvSpPr>
          <p:cNvPr id="6203" name="AutoShape 59">
            <a:hlinkClick r:id="rId27" action="ppaction://hlinksldjump" highlightClick="1"/>
          </p:cNvPr>
          <p:cNvSpPr>
            <a:spLocks noChangeArrowheads="1"/>
          </p:cNvSpPr>
          <p:nvPr/>
        </p:nvSpPr>
        <p:spPr bwMode="auto">
          <a:xfrm>
            <a:off x="5291138" y="2060575"/>
            <a:ext cx="1368425" cy="865188"/>
          </a:xfrm>
          <a:prstGeom prst="actionButtonBlank">
            <a:avLst/>
          </a:prstGeom>
          <a:solidFill>
            <a:srgbClr val="C0C0C0"/>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 4</a:t>
            </a:r>
          </a:p>
        </p:txBody>
      </p:sp>
      <p:sp>
        <p:nvSpPr>
          <p:cNvPr id="6204" name="AutoShape 60">
            <a:hlinkClick r:id="" action="ppaction://noaction" highlightClick="1"/>
          </p:cNvPr>
          <p:cNvSpPr>
            <a:spLocks noChangeArrowheads="1"/>
          </p:cNvSpPr>
          <p:nvPr/>
        </p:nvSpPr>
        <p:spPr bwMode="auto">
          <a:xfrm>
            <a:off x="6659563" y="2060575"/>
            <a:ext cx="1368425" cy="865188"/>
          </a:xfrm>
          <a:prstGeom prst="actionButtonBlank">
            <a:avLst/>
          </a:prstGeom>
          <a:solidFill>
            <a:schemeClr val="bg1"/>
          </a:solidFill>
          <a:ln w="9525">
            <a:solidFill>
              <a:schemeClr val="tx1"/>
            </a:solidFill>
            <a:miter lim="800000"/>
            <a:headEnd/>
            <a:tailEnd/>
          </a:ln>
          <a:effectLst/>
        </p:spPr>
        <p:txBody>
          <a:bodyPr wrap="none" anchor="ctr"/>
          <a:lstStyle/>
          <a:p>
            <a:r>
              <a:rPr lang="en-US" altLang="ko-KR" sz="3600">
                <a:solidFill>
                  <a:schemeClr val="tx1"/>
                </a:solidFill>
                <a:latin typeface="Staccato222 BT" pitchFamily="66" charset="0"/>
              </a:rPr>
              <a:t>5</a:t>
            </a:r>
          </a:p>
        </p:txBody>
      </p:sp>
      <p:sp>
        <p:nvSpPr>
          <p:cNvPr id="6210" name="WordArt 66"/>
          <p:cNvSpPr>
            <a:spLocks noChangeArrowheads="1" noChangeShapeType="1" noTextEdit="1"/>
          </p:cNvSpPr>
          <p:nvPr/>
        </p:nvSpPr>
        <p:spPr bwMode="auto">
          <a:xfrm>
            <a:off x="2843213" y="2205038"/>
            <a:ext cx="792162" cy="576262"/>
          </a:xfrm>
          <a:prstGeom prst="rect">
            <a:avLst/>
          </a:prstGeom>
        </p:spPr>
        <p:txBody>
          <a:bodyPr wrap="none" fromWordArt="1">
            <a:prstTxWarp prst="textPlain">
              <a:avLst>
                <a:gd name="adj" fmla="val 50000"/>
              </a:avLst>
            </a:prstTxWarp>
          </a:bodyPr>
          <a:lstStyle/>
          <a:p>
            <a:r>
              <a:rPr lang="en-US" sz="2800" b="1" kern="10" dirty="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11" name="WordArt 67"/>
          <p:cNvSpPr>
            <a:spLocks noChangeArrowheads="1" noChangeShapeType="1" noTextEdit="1"/>
          </p:cNvSpPr>
          <p:nvPr/>
        </p:nvSpPr>
        <p:spPr bwMode="auto">
          <a:xfrm>
            <a:off x="4211638" y="2205038"/>
            <a:ext cx="792162" cy="576262"/>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12" name="WordArt 68"/>
          <p:cNvSpPr>
            <a:spLocks noChangeArrowheads="1" noChangeShapeType="1" noTextEdit="1"/>
          </p:cNvSpPr>
          <p:nvPr/>
        </p:nvSpPr>
        <p:spPr bwMode="auto">
          <a:xfrm>
            <a:off x="5651500" y="2205038"/>
            <a:ext cx="792163" cy="576262"/>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13" name="WordArt 69">
            <a:hlinkClick r:id="rId28" action="ppaction://hlinksldjump"/>
          </p:cNvPr>
          <p:cNvSpPr>
            <a:spLocks noChangeArrowheads="1" noChangeShapeType="1" noTextEdit="1"/>
          </p:cNvSpPr>
          <p:nvPr/>
        </p:nvSpPr>
        <p:spPr bwMode="auto">
          <a:xfrm>
            <a:off x="6875463" y="2205038"/>
            <a:ext cx="792162" cy="576262"/>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15" name="WordArt 71"/>
          <p:cNvSpPr>
            <a:spLocks noChangeArrowheads="1" noChangeShapeType="1" noTextEdit="1"/>
          </p:cNvSpPr>
          <p:nvPr/>
        </p:nvSpPr>
        <p:spPr bwMode="auto">
          <a:xfrm>
            <a:off x="1474788" y="3068638"/>
            <a:ext cx="792162" cy="576262"/>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16" name="WordArt 72"/>
          <p:cNvSpPr>
            <a:spLocks noChangeArrowheads="1" noChangeShapeType="1" noTextEdit="1"/>
          </p:cNvSpPr>
          <p:nvPr/>
        </p:nvSpPr>
        <p:spPr bwMode="auto">
          <a:xfrm>
            <a:off x="1474788" y="3932238"/>
            <a:ext cx="792162" cy="576262"/>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17" name="WordArt 73"/>
          <p:cNvSpPr>
            <a:spLocks noChangeArrowheads="1" noChangeShapeType="1" noTextEdit="1"/>
          </p:cNvSpPr>
          <p:nvPr/>
        </p:nvSpPr>
        <p:spPr bwMode="auto">
          <a:xfrm>
            <a:off x="1546225" y="4797425"/>
            <a:ext cx="792163" cy="576263"/>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18" name="WordArt 74"/>
          <p:cNvSpPr>
            <a:spLocks noChangeArrowheads="1" noChangeShapeType="1" noTextEdit="1"/>
          </p:cNvSpPr>
          <p:nvPr/>
        </p:nvSpPr>
        <p:spPr bwMode="auto">
          <a:xfrm>
            <a:off x="1546225" y="5661025"/>
            <a:ext cx="792163" cy="576263"/>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20" name="WordArt 76"/>
          <p:cNvSpPr>
            <a:spLocks noChangeArrowheads="1" noChangeShapeType="1" noTextEdit="1"/>
          </p:cNvSpPr>
          <p:nvPr/>
        </p:nvSpPr>
        <p:spPr bwMode="auto">
          <a:xfrm>
            <a:off x="2843213" y="3068638"/>
            <a:ext cx="792162" cy="576262"/>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21" name="WordArt 77"/>
          <p:cNvSpPr>
            <a:spLocks noChangeArrowheads="1" noChangeShapeType="1" noTextEdit="1"/>
          </p:cNvSpPr>
          <p:nvPr/>
        </p:nvSpPr>
        <p:spPr bwMode="auto">
          <a:xfrm>
            <a:off x="2843213" y="3932238"/>
            <a:ext cx="792162" cy="576262"/>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22" name="WordArt 78"/>
          <p:cNvSpPr>
            <a:spLocks noChangeArrowheads="1" noChangeShapeType="1" noTextEdit="1"/>
          </p:cNvSpPr>
          <p:nvPr/>
        </p:nvSpPr>
        <p:spPr bwMode="auto">
          <a:xfrm>
            <a:off x="2843213" y="4797425"/>
            <a:ext cx="792162" cy="576263"/>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23" name="WordArt 79"/>
          <p:cNvSpPr>
            <a:spLocks noChangeArrowheads="1" noChangeShapeType="1" noTextEdit="1"/>
          </p:cNvSpPr>
          <p:nvPr/>
        </p:nvSpPr>
        <p:spPr bwMode="auto">
          <a:xfrm>
            <a:off x="2843213" y="5661025"/>
            <a:ext cx="792162" cy="576263"/>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25" name="WordArt 81"/>
          <p:cNvSpPr>
            <a:spLocks noChangeArrowheads="1" noChangeShapeType="1" noTextEdit="1"/>
          </p:cNvSpPr>
          <p:nvPr/>
        </p:nvSpPr>
        <p:spPr bwMode="auto">
          <a:xfrm>
            <a:off x="4211638" y="3068638"/>
            <a:ext cx="792162" cy="576262"/>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26" name="WordArt 82"/>
          <p:cNvSpPr>
            <a:spLocks noChangeArrowheads="1" noChangeShapeType="1" noTextEdit="1"/>
          </p:cNvSpPr>
          <p:nvPr/>
        </p:nvSpPr>
        <p:spPr bwMode="auto">
          <a:xfrm>
            <a:off x="4211638" y="3932238"/>
            <a:ext cx="792162" cy="576262"/>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27" name="WordArt 83"/>
          <p:cNvSpPr>
            <a:spLocks noChangeArrowheads="1" noChangeShapeType="1" noTextEdit="1"/>
          </p:cNvSpPr>
          <p:nvPr/>
        </p:nvSpPr>
        <p:spPr bwMode="auto">
          <a:xfrm>
            <a:off x="4211638" y="5661025"/>
            <a:ext cx="792162" cy="576263"/>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28" name="WordArt 84"/>
          <p:cNvSpPr>
            <a:spLocks noChangeArrowheads="1" noChangeShapeType="1" noTextEdit="1"/>
          </p:cNvSpPr>
          <p:nvPr/>
        </p:nvSpPr>
        <p:spPr bwMode="auto">
          <a:xfrm>
            <a:off x="4211638" y="4797425"/>
            <a:ext cx="792162" cy="576263"/>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30" name="WordArt 86"/>
          <p:cNvSpPr>
            <a:spLocks noChangeArrowheads="1" noChangeShapeType="1" noTextEdit="1"/>
          </p:cNvSpPr>
          <p:nvPr/>
        </p:nvSpPr>
        <p:spPr bwMode="auto">
          <a:xfrm>
            <a:off x="5651500" y="3068638"/>
            <a:ext cx="792163" cy="576262"/>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31" name="WordArt 87"/>
          <p:cNvSpPr>
            <a:spLocks noChangeArrowheads="1" noChangeShapeType="1" noTextEdit="1"/>
          </p:cNvSpPr>
          <p:nvPr/>
        </p:nvSpPr>
        <p:spPr bwMode="auto">
          <a:xfrm>
            <a:off x="5578475" y="4797425"/>
            <a:ext cx="792163" cy="576263"/>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32" name="WordArt 88"/>
          <p:cNvSpPr>
            <a:spLocks noChangeArrowheads="1" noChangeShapeType="1" noTextEdit="1"/>
          </p:cNvSpPr>
          <p:nvPr/>
        </p:nvSpPr>
        <p:spPr bwMode="auto">
          <a:xfrm>
            <a:off x="6946900" y="3932238"/>
            <a:ext cx="792163" cy="576262"/>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33" name="WordArt 89"/>
          <p:cNvSpPr>
            <a:spLocks noChangeArrowheads="1" noChangeShapeType="1" noTextEdit="1"/>
          </p:cNvSpPr>
          <p:nvPr/>
        </p:nvSpPr>
        <p:spPr bwMode="auto">
          <a:xfrm>
            <a:off x="5578475" y="3932238"/>
            <a:ext cx="792163" cy="576262"/>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34" name="WordArt 90"/>
          <p:cNvSpPr>
            <a:spLocks noChangeArrowheads="1" noChangeShapeType="1" noTextEdit="1"/>
          </p:cNvSpPr>
          <p:nvPr/>
        </p:nvSpPr>
        <p:spPr bwMode="auto">
          <a:xfrm>
            <a:off x="6946900" y="3068638"/>
            <a:ext cx="792163" cy="576262"/>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42" name="WordArt 98"/>
          <p:cNvSpPr>
            <a:spLocks noChangeArrowheads="1" noChangeShapeType="1" noTextEdit="1"/>
          </p:cNvSpPr>
          <p:nvPr/>
        </p:nvSpPr>
        <p:spPr bwMode="auto">
          <a:xfrm>
            <a:off x="6946900" y="5661025"/>
            <a:ext cx="792163" cy="576263"/>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43" name="WordArt 99"/>
          <p:cNvSpPr>
            <a:spLocks noChangeArrowheads="1" noChangeShapeType="1" noTextEdit="1"/>
          </p:cNvSpPr>
          <p:nvPr/>
        </p:nvSpPr>
        <p:spPr bwMode="auto">
          <a:xfrm>
            <a:off x="5578475" y="5661025"/>
            <a:ext cx="792163" cy="576263"/>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44" name="WordArt 100">
            <a:hlinkClick r:id="" action="ppaction://noaction"/>
          </p:cNvPr>
          <p:cNvSpPr>
            <a:spLocks noChangeArrowheads="1" noChangeShapeType="1" noTextEdit="1"/>
          </p:cNvSpPr>
          <p:nvPr/>
        </p:nvSpPr>
        <p:spPr bwMode="auto">
          <a:xfrm>
            <a:off x="6946900" y="4797425"/>
            <a:ext cx="792163" cy="576263"/>
          </a:xfrm>
          <a:prstGeom prst="rect">
            <a:avLst/>
          </a:prstGeom>
        </p:spPr>
        <p:txBody>
          <a:bodyPr wrap="none" fromWordArt="1">
            <a:prstTxWarp prst="textPlain">
              <a:avLst>
                <a:gd name="adj" fmla="val 50000"/>
              </a:avLst>
            </a:prstTxWarp>
          </a:bodyPr>
          <a:lstStyle/>
          <a:p>
            <a:r>
              <a:rPr lang="en-US" sz="2800" b="1" kern="10">
                <a:ln w="12700">
                  <a:solidFill>
                    <a:srgbClr val="000000"/>
                  </a:solidFill>
                  <a:round/>
                  <a:headEnd/>
                  <a:tailEnd/>
                </a:ln>
                <a:effectLst>
                  <a:outerShdw dist="45791" dir="2021404" algn="ctr" rotWithShape="0">
                    <a:srgbClr val="808080">
                      <a:alpha val="80000"/>
                    </a:srgbClr>
                  </a:outerShdw>
                </a:effectLst>
                <a:latin typeface="Arial Black"/>
              </a:rPr>
              <a:t>X</a:t>
            </a:r>
          </a:p>
        </p:txBody>
      </p:sp>
      <p:sp>
        <p:nvSpPr>
          <p:cNvPr id="6245" name="AutoShape 101">
            <a:hlinkClick r:id="" action="ppaction://noaction" highlightClick="1"/>
          </p:cNvPr>
          <p:cNvSpPr>
            <a:spLocks noChangeArrowheads="1"/>
          </p:cNvSpPr>
          <p:nvPr/>
        </p:nvSpPr>
        <p:spPr bwMode="auto">
          <a:xfrm>
            <a:off x="179388" y="549275"/>
            <a:ext cx="868362" cy="292100"/>
          </a:xfrm>
          <a:prstGeom prst="actionButtonBlank">
            <a:avLst/>
          </a:prstGeom>
          <a:solidFill>
            <a:srgbClr val="000000"/>
          </a:solidFill>
          <a:ln w="25400">
            <a:solidFill>
              <a:schemeClr val="bg1"/>
            </a:solidFill>
            <a:miter lim="800000"/>
            <a:headEnd/>
            <a:tailEnd/>
          </a:ln>
          <a:effectLst/>
        </p:spPr>
        <p:txBody>
          <a:bodyPr wrap="none" anchor="ctr"/>
          <a:lstStyle/>
          <a:p>
            <a:r>
              <a:rPr lang="en-US" sz="2400" b="1">
                <a:solidFill>
                  <a:schemeClr val="tx1"/>
                </a:solidFill>
              </a:rPr>
              <a:t>$1</a:t>
            </a:r>
          </a:p>
        </p:txBody>
      </p:sp>
      <p:sp>
        <p:nvSpPr>
          <p:cNvPr id="6246" name="AutoShape 102">
            <a:hlinkClick r:id="" action="ppaction://noaction" highlightClick="1"/>
          </p:cNvPr>
          <p:cNvSpPr>
            <a:spLocks noChangeArrowheads="1"/>
          </p:cNvSpPr>
          <p:nvPr/>
        </p:nvSpPr>
        <p:spPr bwMode="auto">
          <a:xfrm>
            <a:off x="179388" y="1052513"/>
            <a:ext cx="868362" cy="365125"/>
          </a:xfrm>
          <a:prstGeom prst="actionButtonBlank">
            <a:avLst/>
          </a:prstGeom>
          <a:solidFill>
            <a:srgbClr val="000000"/>
          </a:solidFill>
          <a:ln w="25400">
            <a:solidFill>
              <a:schemeClr val="bg1"/>
            </a:solidFill>
            <a:miter lim="800000"/>
            <a:headEnd/>
            <a:tailEnd/>
          </a:ln>
          <a:effectLst/>
        </p:spPr>
        <p:txBody>
          <a:bodyPr wrap="none" anchor="ctr"/>
          <a:lstStyle/>
          <a:p>
            <a:r>
              <a:rPr lang="en-US" sz="2400" b="1">
                <a:solidFill>
                  <a:schemeClr val="tx1"/>
                </a:solidFill>
              </a:rPr>
              <a:t>$5</a:t>
            </a:r>
          </a:p>
        </p:txBody>
      </p:sp>
      <p:sp>
        <p:nvSpPr>
          <p:cNvPr id="6247" name="AutoShape 103">
            <a:hlinkClick r:id="" action="ppaction://noaction" highlightClick="1"/>
          </p:cNvPr>
          <p:cNvSpPr>
            <a:spLocks noChangeArrowheads="1"/>
          </p:cNvSpPr>
          <p:nvPr/>
        </p:nvSpPr>
        <p:spPr bwMode="auto">
          <a:xfrm>
            <a:off x="179388" y="1628775"/>
            <a:ext cx="868362" cy="292100"/>
          </a:xfrm>
          <a:prstGeom prst="actionButtonBlank">
            <a:avLst/>
          </a:prstGeom>
          <a:solidFill>
            <a:srgbClr val="000000"/>
          </a:solidFill>
          <a:ln w="25400">
            <a:solidFill>
              <a:schemeClr val="bg1"/>
            </a:solidFill>
            <a:miter lim="800000"/>
            <a:headEnd/>
            <a:tailEnd/>
          </a:ln>
          <a:effectLst/>
        </p:spPr>
        <p:txBody>
          <a:bodyPr wrap="none" anchor="ctr"/>
          <a:lstStyle/>
          <a:p>
            <a:r>
              <a:rPr lang="en-US" sz="2400">
                <a:solidFill>
                  <a:schemeClr val="tx1"/>
                </a:solidFill>
              </a:rPr>
              <a:t>$10</a:t>
            </a:r>
          </a:p>
        </p:txBody>
      </p:sp>
      <p:sp>
        <p:nvSpPr>
          <p:cNvPr id="6248" name="AutoShape 104">
            <a:hlinkClick r:id="" action="ppaction://noaction" highlightClick="1"/>
          </p:cNvPr>
          <p:cNvSpPr>
            <a:spLocks noChangeArrowheads="1"/>
          </p:cNvSpPr>
          <p:nvPr/>
        </p:nvSpPr>
        <p:spPr bwMode="auto">
          <a:xfrm>
            <a:off x="179388" y="2133600"/>
            <a:ext cx="868362" cy="292100"/>
          </a:xfrm>
          <a:prstGeom prst="actionButtonBlank">
            <a:avLst/>
          </a:prstGeom>
          <a:solidFill>
            <a:srgbClr val="000000"/>
          </a:solidFill>
          <a:ln w="25400">
            <a:solidFill>
              <a:schemeClr val="bg1"/>
            </a:solidFill>
            <a:miter lim="800000"/>
            <a:headEnd/>
            <a:tailEnd/>
          </a:ln>
          <a:effectLst/>
        </p:spPr>
        <p:txBody>
          <a:bodyPr wrap="none" anchor="ctr"/>
          <a:lstStyle/>
          <a:p>
            <a:r>
              <a:rPr lang="en-US" sz="2400">
                <a:solidFill>
                  <a:schemeClr val="tx1"/>
                </a:solidFill>
              </a:rPr>
              <a:t>$25</a:t>
            </a:r>
          </a:p>
        </p:txBody>
      </p:sp>
      <p:sp>
        <p:nvSpPr>
          <p:cNvPr id="6270" name="AutoShape 126">
            <a:hlinkClick r:id="" action="ppaction://noaction" highlightClick="1"/>
          </p:cNvPr>
          <p:cNvSpPr>
            <a:spLocks noChangeArrowheads="1"/>
          </p:cNvSpPr>
          <p:nvPr/>
        </p:nvSpPr>
        <p:spPr bwMode="auto">
          <a:xfrm>
            <a:off x="179388" y="2565400"/>
            <a:ext cx="868362" cy="292100"/>
          </a:xfrm>
          <a:prstGeom prst="actionButtonBlank">
            <a:avLst/>
          </a:prstGeom>
          <a:solidFill>
            <a:srgbClr val="000000"/>
          </a:solidFill>
          <a:ln w="25400">
            <a:solidFill>
              <a:schemeClr val="bg1"/>
            </a:solidFill>
            <a:miter lim="800000"/>
            <a:headEnd/>
            <a:tailEnd/>
          </a:ln>
          <a:effectLst/>
        </p:spPr>
        <p:txBody>
          <a:bodyPr wrap="none" anchor="ctr"/>
          <a:lstStyle/>
          <a:p>
            <a:r>
              <a:rPr lang="en-US" sz="2400">
                <a:solidFill>
                  <a:schemeClr val="tx1"/>
                </a:solidFill>
              </a:rPr>
              <a:t>$50</a:t>
            </a:r>
          </a:p>
        </p:txBody>
      </p:sp>
      <p:sp>
        <p:nvSpPr>
          <p:cNvPr id="6271" name="AutoShape 127">
            <a:hlinkClick r:id="" action="ppaction://noaction" highlightClick="1"/>
          </p:cNvPr>
          <p:cNvSpPr>
            <a:spLocks noChangeArrowheads="1"/>
          </p:cNvSpPr>
          <p:nvPr/>
        </p:nvSpPr>
        <p:spPr bwMode="auto">
          <a:xfrm>
            <a:off x="179388" y="3068638"/>
            <a:ext cx="868362" cy="292100"/>
          </a:xfrm>
          <a:prstGeom prst="actionButtonBlank">
            <a:avLst/>
          </a:prstGeom>
          <a:solidFill>
            <a:srgbClr val="000000"/>
          </a:solidFill>
          <a:ln w="25400">
            <a:solidFill>
              <a:schemeClr val="bg1"/>
            </a:solidFill>
            <a:miter lim="800000"/>
            <a:headEnd/>
            <a:tailEnd/>
          </a:ln>
          <a:effectLst/>
        </p:spPr>
        <p:txBody>
          <a:bodyPr wrap="none" anchor="ctr"/>
          <a:lstStyle/>
          <a:p>
            <a:r>
              <a:rPr lang="en-US" sz="2400">
                <a:solidFill>
                  <a:schemeClr val="tx1"/>
                </a:solidFill>
              </a:rPr>
              <a:t>$75</a:t>
            </a:r>
          </a:p>
        </p:txBody>
      </p:sp>
      <p:sp>
        <p:nvSpPr>
          <p:cNvPr id="6272" name="AutoShape 128">
            <a:hlinkClick r:id="" action="ppaction://noaction" highlightClick="1"/>
          </p:cNvPr>
          <p:cNvSpPr>
            <a:spLocks noChangeArrowheads="1"/>
          </p:cNvSpPr>
          <p:nvPr/>
        </p:nvSpPr>
        <p:spPr bwMode="auto">
          <a:xfrm>
            <a:off x="179388" y="3573463"/>
            <a:ext cx="868362" cy="292100"/>
          </a:xfrm>
          <a:prstGeom prst="actionButtonBlank">
            <a:avLst/>
          </a:prstGeom>
          <a:solidFill>
            <a:srgbClr val="000000"/>
          </a:solidFill>
          <a:ln w="25400">
            <a:solidFill>
              <a:schemeClr val="bg1"/>
            </a:solidFill>
            <a:miter lim="800000"/>
            <a:headEnd/>
            <a:tailEnd/>
          </a:ln>
          <a:effectLst/>
        </p:spPr>
        <p:txBody>
          <a:bodyPr wrap="none" anchor="ctr"/>
          <a:lstStyle/>
          <a:p>
            <a:r>
              <a:rPr lang="en-US" sz="2400">
                <a:solidFill>
                  <a:schemeClr val="tx1"/>
                </a:solidFill>
              </a:rPr>
              <a:t>$100</a:t>
            </a:r>
          </a:p>
        </p:txBody>
      </p:sp>
      <p:sp>
        <p:nvSpPr>
          <p:cNvPr id="6273" name="AutoShape 129">
            <a:hlinkClick r:id="" action="ppaction://noaction" highlightClick="1"/>
          </p:cNvPr>
          <p:cNvSpPr>
            <a:spLocks noChangeArrowheads="1"/>
          </p:cNvSpPr>
          <p:nvPr/>
        </p:nvSpPr>
        <p:spPr bwMode="auto">
          <a:xfrm>
            <a:off x="179388" y="4076700"/>
            <a:ext cx="868362" cy="292100"/>
          </a:xfrm>
          <a:prstGeom prst="actionButtonBlank">
            <a:avLst/>
          </a:prstGeom>
          <a:solidFill>
            <a:srgbClr val="000000"/>
          </a:solidFill>
          <a:ln w="25400">
            <a:solidFill>
              <a:schemeClr val="bg1"/>
            </a:solidFill>
            <a:miter lim="800000"/>
            <a:headEnd/>
            <a:tailEnd/>
          </a:ln>
          <a:effectLst/>
        </p:spPr>
        <p:txBody>
          <a:bodyPr wrap="none" anchor="ctr"/>
          <a:lstStyle/>
          <a:p>
            <a:r>
              <a:rPr lang="en-US" sz="2400">
                <a:solidFill>
                  <a:schemeClr val="tx1"/>
                </a:solidFill>
              </a:rPr>
              <a:t>$200</a:t>
            </a:r>
          </a:p>
        </p:txBody>
      </p:sp>
      <p:sp>
        <p:nvSpPr>
          <p:cNvPr id="6274" name="AutoShape 130">
            <a:hlinkClick r:id="" action="ppaction://noaction" highlightClick="1"/>
          </p:cNvPr>
          <p:cNvSpPr>
            <a:spLocks noChangeArrowheads="1"/>
          </p:cNvSpPr>
          <p:nvPr/>
        </p:nvSpPr>
        <p:spPr bwMode="auto">
          <a:xfrm>
            <a:off x="179388" y="4581525"/>
            <a:ext cx="868362" cy="292100"/>
          </a:xfrm>
          <a:prstGeom prst="actionButtonBlank">
            <a:avLst/>
          </a:prstGeom>
          <a:solidFill>
            <a:srgbClr val="000000"/>
          </a:solidFill>
          <a:ln w="25400">
            <a:solidFill>
              <a:schemeClr val="bg1"/>
            </a:solidFill>
            <a:miter lim="800000"/>
            <a:headEnd/>
            <a:tailEnd/>
          </a:ln>
          <a:effectLst/>
        </p:spPr>
        <p:txBody>
          <a:bodyPr wrap="none" anchor="ctr"/>
          <a:lstStyle/>
          <a:p>
            <a:r>
              <a:rPr lang="en-US" sz="2400">
                <a:solidFill>
                  <a:schemeClr val="tx1"/>
                </a:solidFill>
              </a:rPr>
              <a:t>$300</a:t>
            </a:r>
          </a:p>
        </p:txBody>
      </p:sp>
      <p:sp>
        <p:nvSpPr>
          <p:cNvPr id="6275" name="AutoShape 131">
            <a:hlinkClick r:id="" action="ppaction://noaction" highlightClick="1"/>
          </p:cNvPr>
          <p:cNvSpPr>
            <a:spLocks noChangeArrowheads="1"/>
          </p:cNvSpPr>
          <p:nvPr/>
        </p:nvSpPr>
        <p:spPr bwMode="auto">
          <a:xfrm>
            <a:off x="179388" y="5084763"/>
            <a:ext cx="868362" cy="292100"/>
          </a:xfrm>
          <a:prstGeom prst="actionButtonBlank">
            <a:avLst/>
          </a:prstGeom>
          <a:solidFill>
            <a:srgbClr val="000000"/>
          </a:solidFill>
          <a:ln w="25400">
            <a:solidFill>
              <a:schemeClr val="bg1"/>
            </a:solidFill>
            <a:miter lim="800000"/>
            <a:headEnd/>
            <a:tailEnd/>
          </a:ln>
          <a:effectLst/>
        </p:spPr>
        <p:txBody>
          <a:bodyPr wrap="none" anchor="ctr"/>
          <a:lstStyle/>
          <a:p>
            <a:r>
              <a:rPr lang="en-US" sz="2400">
                <a:solidFill>
                  <a:schemeClr val="tx1"/>
                </a:solidFill>
              </a:rPr>
              <a:t>$400</a:t>
            </a:r>
          </a:p>
        </p:txBody>
      </p:sp>
      <p:sp>
        <p:nvSpPr>
          <p:cNvPr id="6276" name="AutoShape 132">
            <a:hlinkClick r:id="" action="ppaction://noaction" highlightClick="1"/>
          </p:cNvPr>
          <p:cNvSpPr>
            <a:spLocks noChangeArrowheads="1"/>
          </p:cNvSpPr>
          <p:nvPr/>
        </p:nvSpPr>
        <p:spPr bwMode="auto">
          <a:xfrm>
            <a:off x="179388" y="5589588"/>
            <a:ext cx="868362" cy="292100"/>
          </a:xfrm>
          <a:prstGeom prst="actionButtonBlank">
            <a:avLst/>
          </a:prstGeom>
          <a:solidFill>
            <a:srgbClr val="000000"/>
          </a:solidFill>
          <a:ln w="25400">
            <a:solidFill>
              <a:schemeClr val="bg1"/>
            </a:solidFill>
            <a:miter lim="800000"/>
            <a:headEnd/>
            <a:tailEnd/>
          </a:ln>
          <a:effectLst/>
        </p:spPr>
        <p:txBody>
          <a:bodyPr wrap="none" anchor="ctr"/>
          <a:lstStyle/>
          <a:p>
            <a:r>
              <a:rPr lang="en-US" sz="2400">
                <a:solidFill>
                  <a:schemeClr val="tx1"/>
                </a:solidFill>
              </a:rPr>
              <a:t>$500</a:t>
            </a:r>
          </a:p>
        </p:txBody>
      </p:sp>
      <p:sp>
        <p:nvSpPr>
          <p:cNvPr id="6277" name="AutoShape 133">
            <a:hlinkClick r:id="" action="ppaction://noaction" highlightClick="1"/>
          </p:cNvPr>
          <p:cNvSpPr>
            <a:spLocks noChangeArrowheads="1"/>
          </p:cNvSpPr>
          <p:nvPr/>
        </p:nvSpPr>
        <p:spPr bwMode="auto">
          <a:xfrm>
            <a:off x="179388" y="6021388"/>
            <a:ext cx="868362" cy="360362"/>
          </a:xfrm>
          <a:prstGeom prst="actionButtonBlank">
            <a:avLst/>
          </a:prstGeom>
          <a:solidFill>
            <a:srgbClr val="000000"/>
          </a:solidFill>
          <a:ln w="25400">
            <a:solidFill>
              <a:schemeClr val="bg1"/>
            </a:solidFill>
            <a:miter lim="800000"/>
            <a:headEnd/>
            <a:tailEnd/>
          </a:ln>
          <a:effectLst/>
        </p:spPr>
        <p:txBody>
          <a:bodyPr wrap="none" anchor="ctr"/>
          <a:lstStyle/>
          <a:p>
            <a:r>
              <a:rPr lang="en-US" sz="2400">
                <a:solidFill>
                  <a:schemeClr val="tx1"/>
                </a:solidFill>
              </a:rPr>
              <a:t>$750</a:t>
            </a:r>
          </a:p>
        </p:txBody>
      </p:sp>
      <p:sp>
        <p:nvSpPr>
          <p:cNvPr id="6279" name="AutoShape 135">
            <a:hlinkClick r:id="" action="ppaction://noaction" highlightClick="1"/>
          </p:cNvPr>
          <p:cNvSpPr>
            <a:spLocks noChangeArrowheads="1"/>
          </p:cNvSpPr>
          <p:nvPr/>
        </p:nvSpPr>
        <p:spPr bwMode="auto">
          <a:xfrm>
            <a:off x="8097838" y="693738"/>
            <a:ext cx="868362" cy="292100"/>
          </a:xfrm>
          <a:prstGeom prst="actionButtonBlank">
            <a:avLst/>
          </a:prstGeom>
          <a:solidFill>
            <a:srgbClr val="C0C0C0"/>
          </a:solidFill>
          <a:ln w="25400">
            <a:solidFill>
              <a:srgbClr val="000000"/>
            </a:solidFill>
            <a:miter lim="800000"/>
            <a:headEnd/>
            <a:tailEnd/>
          </a:ln>
          <a:effectLst/>
        </p:spPr>
        <p:txBody>
          <a:bodyPr wrap="none" anchor="ctr"/>
          <a:lstStyle/>
          <a:p>
            <a:r>
              <a:rPr lang="en-US"/>
              <a:t>$1,000</a:t>
            </a:r>
          </a:p>
        </p:txBody>
      </p:sp>
      <p:sp>
        <p:nvSpPr>
          <p:cNvPr id="6280" name="AutoShape 136">
            <a:hlinkClick r:id="" action="ppaction://noaction" highlightClick="1"/>
          </p:cNvPr>
          <p:cNvSpPr>
            <a:spLocks noChangeArrowheads="1"/>
          </p:cNvSpPr>
          <p:nvPr/>
        </p:nvSpPr>
        <p:spPr bwMode="auto">
          <a:xfrm>
            <a:off x="8101013" y="1125538"/>
            <a:ext cx="868362" cy="292100"/>
          </a:xfrm>
          <a:prstGeom prst="actionButtonBlank">
            <a:avLst/>
          </a:prstGeom>
          <a:solidFill>
            <a:srgbClr val="C0C0C0"/>
          </a:solidFill>
          <a:ln w="25400">
            <a:solidFill>
              <a:srgbClr val="000000"/>
            </a:solidFill>
            <a:miter lim="800000"/>
            <a:headEnd/>
            <a:tailEnd/>
          </a:ln>
          <a:effectLst/>
        </p:spPr>
        <p:txBody>
          <a:bodyPr wrap="none" anchor="ctr"/>
          <a:lstStyle/>
          <a:p>
            <a:r>
              <a:rPr lang="en-US" sz="1400"/>
              <a:t>$5,000</a:t>
            </a:r>
          </a:p>
        </p:txBody>
      </p:sp>
      <p:sp>
        <p:nvSpPr>
          <p:cNvPr id="6281" name="AutoShape 137">
            <a:hlinkClick r:id="" action="ppaction://noaction" highlightClick="1"/>
          </p:cNvPr>
          <p:cNvSpPr>
            <a:spLocks noChangeArrowheads="1"/>
          </p:cNvSpPr>
          <p:nvPr/>
        </p:nvSpPr>
        <p:spPr bwMode="auto">
          <a:xfrm>
            <a:off x="8101013" y="1557338"/>
            <a:ext cx="868362" cy="292100"/>
          </a:xfrm>
          <a:prstGeom prst="actionButtonBlank">
            <a:avLst/>
          </a:prstGeom>
          <a:solidFill>
            <a:srgbClr val="C0C0C0"/>
          </a:solidFill>
          <a:ln w="25400">
            <a:solidFill>
              <a:srgbClr val="000000"/>
            </a:solidFill>
            <a:miter lim="800000"/>
            <a:headEnd/>
            <a:tailEnd/>
          </a:ln>
          <a:effectLst/>
        </p:spPr>
        <p:txBody>
          <a:bodyPr wrap="none" anchor="ctr"/>
          <a:lstStyle/>
          <a:p>
            <a:r>
              <a:rPr lang="en-US" sz="1400"/>
              <a:t>$10,000</a:t>
            </a:r>
          </a:p>
        </p:txBody>
      </p:sp>
      <p:sp>
        <p:nvSpPr>
          <p:cNvPr id="6282" name="AutoShape 138">
            <a:hlinkClick r:id="" action="ppaction://noaction" highlightClick="1"/>
          </p:cNvPr>
          <p:cNvSpPr>
            <a:spLocks noChangeArrowheads="1"/>
          </p:cNvSpPr>
          <p:nvPr/>
        </p:nvSpPr>
        <p:spPr bwMode="auto">
          <a:xfrm>
            <a:off x="8101013" y="2060575"/>
            <a:ext cx="868362" cy="292100"/>
          </a:xfrm>
          <a:prstGeom prst="actionButtonBlank">
            <a:avLst/>
          </a:prstGeom>
          <a:solidFill>
            <a:srgbClr val="C0C0C0"/>
          </a:solidFill>
          <a:ln w="25400">
            <a:solidFill>
              <a:srgbClr val="000000"/>
            </a:solidFill>
            <a:miter lim="800000"/>
            <a:headEnd/>
            <a:tailEnd/>
          </a:ln>
          <a:effectLst/>
        </p:spPr>
        <p:txBody>
          <a:bodyPr wrap="none" anchor="ctr"/>
          <a:lstStyle/>
          <a:p>
            <a:r>
              <a:rPr lang="en-US" sz="1400"/>
              <a:t>$25,000</a:t>
            </a:r>
          </a:p>
        </p:txBody>
      </p:sp>
      <p:sp>
        <p:nvSpPr>
          <p:cNvPr id="6283" name="AutoShape 139">
            <a:hlinkClick r:id="" action="ppaction://noaction" highlightClick="1"/>
          </p:cNvPr>
          <p:cNvSpPr>
            <a:spLocks noChangeArrowheads="1"/>
          </p:cNvSpPr>
          <p:nvPr/>
        </p:nvSpPr>
        <p:spPr bwMode="auto">
          <a:xfrm>
            <a:off x="8101013" y="2492375"/>
            <a:ext cx="868362" cy="292100"/>
          </a:xfrm>
          <a:prstGeom prst="actionButtonBlank">
            <a:avLst/>
          </a:prstGeom>
          <a:solidFill>
            <a:srgbClr val="C0C0C0"/>
          </a:solidFill>
          <a:ln w="25400">
            <a:solidFill>
              <a:srgbClr val="000000"/>
            </a:solidFill>
            <a:miter lim="800000"/>
            <a:headEnd/>
            <a:tailEnd/>
          </a:ln>
          <a:effectLst/>
        </p:spPr>
        <p:txBody>
          <a:bodyPr wrap="none" anchor="ctr"/>
          <a:lstStyle/>
          <a:p>
            <a:r>
              <a:rPr lang="en-US" sz="1400"/>
              <a:t>$50,000</a:t>
            </a:r>
          </a:p>
        </p:txBody>
      </p:sp>
      <p:sp>
        <p:nvSpPr>
          <p:cNvPr id="6284" name="AutoShape 140">
            <a:hlinkClick r:id="" action="ppaction://noaction" highlightClick="1"/>
          </p:cNvPr>
          <p:cNvSpPr>
            <a:spLocks noChangeArrowheads="1"/>
          </p:cNvSpPr>
          <p:nvPr/>
        </p:nvSpPr>
        <p:spPr bwMode="auto">
          <a:xfrm>
            <a:off x="8101013" y="2997200"/>
            <a:ext cx="868362" cy="292100"/>
          </a:xfrm>
          <a:prstGeom prst="actionButtonBlank">
            <a:avLst/>
          </a:prstGeom>
          <a:solidFill>
            <a:srgbClr val="C0C0C0"/>
          </a:solidFill>
          <a:ln w="25400">
            <a:solidFill>
              <a:srgbClr val="000000"/>
            </a:solidFill>
            <a:miter lim="800000"/>
            <a:headEnd/>
            <a:tailEnd/>
          </a:ln>
          <a:effectLst/>
        </p:spPr>
        <p:txBody>
          <a:bodyPr wrap="none" anchor="ctr"/>
          <a:lstStyle/>
          <a:p>
            <a:r>
              <a:rPr lang="en-US" sz="1400"/>
              <a:t>$75,000</a:t>
            </a:r>
          </a:p>
        </p:txBody>
      </p:sp>
      <p:sp>
        <p:nvSpPr>
          <p:cNvPr id="6285" name="AutoShape 141">
            <a:hlinkClick r:id="" action="ppaction://noaction" highlightClick="1"/>
          </p:cNvPr>
          <p:cNvSpPr>
            <a:spLocks noChangeArrowheads="1"/>
          </p:cNvSpPr>
          <p:nvPr/>
        </p:nvSpPr>
        <p:spPr bwMode="auto">
          <a:xfrm>
            <a:off x="8101013" y="3500438"/>
            <a:ext cx="868362" cy="292100"/>
          </a:xfrm>
          <a:prstGeom prst="actionButtonBlank">
            <a:avLst/>
          </a:prstGeom>
          <a:solidFill>
            <a:srgbClr val="C0C0C0"/>
          </a:solidFill>
          <a:ln w="25400">
            <a:solidFill>
              <a:srgbClr val="000000"/>
            </a:solidFill>
            <a:miter lim="800000"/>
            <a:headEnd/>
            <a:tailEnd/>
          </a:ln>
          <a:effectLst/>
        </p:spPr>
        <p:txBody>
          <a:bodyPr wrap="none" anchor="ctr"/>
          <a:lstStyle/>
          <a:p>
            <a:r>
              <a:rPr lang="en-US" sz="1400"/>
              <a:t>$100,000</a:t>
            </a:r>
          </a:p>
        </p:txBody>
      </p:sp>
      <p:sp>
        <p:nvSpPr>
          <p:cNvPr id="6286" name="AutoShape 142">
            <a:hlinkClick r:id="" action="ppaction://noaction" highlightClick="1"/>
          </p:cNvPr>
          <p:cNvSpPr>
            <a:spLocks noChangeArrowheads="1"/>
          </p:cNvSpPr>
          <p:nvPr/>
        </p:nvSpPr>
        <p:spPr bwMode="auto">
          <a:xfrm>
            <a:off x="8101013" y="3933825"/>
            <a:ext cx="868362" cy="292100"/>
          </a:xfrm>
          <a:prstGeom prst="actionButtonBlank">
            <a:avLst/>
          </a:prstGeom>
          <a:solidFill>
            <a:srgbClr val="C0C0C0"/>
          </a:solidFill>
          <a:ln w="25400">
            <a:solidFill>
              <a:srgbClr val="000000"/>
            </a:solidFill>
            <a:miter lim="800000"/>
            <a:headEnd/>
            <a:tailEnd/>
          </a:ln>
          <a:effectLst/>
        </p:spPr>
        <p:txBody>
          <a:bodyPr wrap="none" anchor="ctr"/>
          <a:lstStyle/>
          <a:p>
            <a:r>
              <a:rPr lang="en-US" sz="1400"/>
              <a:t>$200,000</a:t>
            </a:r>
          </a:p>
        </p:txBody>
      </p:sp>
      <p:sp>
        <p:nvSpPr>
          <p:cNvPr id="6287" name="AutoShape 143">
            <a:hlinkClick r:id="" action="ppaction://noaction" highlightClick="1"/>
          </p:cNvPr>
          <p:cNvSpPr>
            <a:spLocks noChangeArrowheads="1"/>
          </p:cNvSpPr>
          <p:nvPr/>
        </p:nvSpPr>
        <p:spPr bwMode="auto">
          <a:xfrm>
            <a:off x="8101013" y="4437063"/>
            <a:ext cx="868362" cy="292100"/>
          </a:xfrm>
          <a:prstGeom prst="actionButtonBlank">
            <a:avLst/>
          </a:prstGeom>
          <a:solidFill>
            <a:srgbClr val="C0C0C0"/>
          </a:solidFill>
          <a:ln w="25400">
            <a:solidFill>
              <a:srgbClr val="000000"/>
            </a:solidFill>
            <a:miter lim="800000"/>
            <a:headEnd/>
            <a:tailEnd/>
          </a:ln>
          <a:effectLst/>
        </p:spPr>
        <p:txBody>
          <a:bodyPr wrap="none" anchor="ctr"/>
          <a:lstStyle/>
          <a:p>
            <a:r>
              <a:rPr lang="en-US" sz="1400"/>
              <a:t>$300,000</a:t>
            </a:r>
          </a:p>
        </p:txBody>
      </p:sp>
      <p:sp>
        <p:nvSpPr>
          <p:cNvPr id="6288" name="AutoShape 144">
            <a:hlinkClick r:id="" action="ppaction://noaction" highlightClick="1"/>
          </p:cNvPr>
          <p:cNvSpPr>
            <a:spLocks noChangeArrowheads="1"/>
          </p:cNvSpPr>
          <p:nvPr/>
        </p:nvSpPr>
        <p:spPr bwMode="auto">
          <a:xfrm>
            <a:off x="8101013" y="4868863"/>
            <a:ext cx="868362" cy="292100"/>
          </a:xfrm>
          <a:prstGeom prst="actionButtonBlank">
            <a:avLst/>
          </a:prstGeom>
          <a:solidFill>
            <a:srgbClr val="C0C0C0"/>
          </a:solidFill>
          <a:ln w="25400">
            <a:solidFill>
              <a:srgbClr val="000000"/>
            </a:solidFill>
            <a:miter lim="800000"/>
            <a:headEnd/>
            <a:tailEnd/>
          </a:ln>
          <a:effectLst/>
        </p:spPr>
        <p:txBody>
          <a:bodyPr wrap="none" anchor="ctr"/>
          <a:lstStyle/>
          <a:p>
            <a:r>
              <a:rPr lang="en-US" sz="1400"/>
              <a:t>$400,000</a:t>
            </a:r>
          </a:p>
        </p:txBody>
      </p:sp>
      <p:sp>
        <p:nvSpPr>
          <p:cNvPr id="6289" name="AutoShape 145">
            <a:hlinkClick r:id="" action="ppaction://noaction" highlightClick="1"/>
          </p:cNvPr>
          <p:cNvSpPr>
            <a:spLocks noChangeArrowheads="1"/>
          </p:cNvSpPr>
          <p:nvPr/>
        </p:nvSpPr>
        <p:spPr bwMode="auto">
          <a:xfrm>
            <a:off x="8101013" y="5300663"/>
            <a:ext cx="868362" cy="292100"/>
          </a:xfrm>
          <a:prstGeom prst="actionButtonBlank">
            <a:avLst/>
          </a:prstGeom>
          <a:solidFill>
            <a:srgbClr val="C0C0C0"/>
          </a:solidFill>
          <a:ln w="25400">
            <a:solidFill>
              <a:srgbClr val="000000"/>
            </a:solidFill>
            <a:miter lim="800000"/>
            <a:headEnd/>
            <a:tailEnd/>
          </a:ln>
          <a:effectLst/>
        </p:spPr>
        <p:txBody>
          <a:bodyPr wrap="none" anchor="ctr"/>
          <a:lstStyle/>
          <a:p>
            <a:r>
              <a:rPr lang="en-US" sz="1400"/>
              <a:t>$500,000</a:t>
            </a:r>
          </a:p>
        </p:txBody>
      </p:sp>
      <p:sp>
        <p:nvSpPr>
          <p:cNvPr id="6290" name="AutoShape 146">
            <a:hlinkClick r:id="" action="ppaction://noaction" highlightClick="1"/>
          </p:cNvPr>
          <p:cNvSpPr>
            <a:spLocks noChangeArrowheads="1"/>
          </p:cNvSpPr>
          <p:nvPr/>
        </p:nvSpPr>
        <p:spPr bwMode="auto">
          <a:xfrm>
            <a:off x="8101013" y="5805488"/>
            <a:ext cx="868362" cy="292100"/>
          </a:xfrm>
          <a:prstGeom prst="actionButtonBlank">
            <a:avLst/>
          </a:prstGeom>
          <a:solidFill>
            <a:srgbClr val="C0C0C0"/>
          </a:solidFill>
          <a:ln w="25400">
            <a:solidFill>
              <a:srgbClr val="000000"/>
            </a:solidFill>
            <a:miter lim="800000"/>
            <a:headEnd/>
            <a:tailEnd/>
          </a:ln>
          <a:effectLst/>
        </p:spPr>
        <p:txBody>
          <a:bodyPr wrap="none" anchor="ctr"/>
          <a:lstStyle/>
          <a:p>
            <a:r>
              <a:rPr lang="en-US" sz="1200"/>
              <a:t>$ 750,000</a:t>
            </a:r>
          </a:p>
        </p:txBody>
      </p:sp>
      <p:sp>
        <p:nvSpPr>
          <p:cNvPr id="6291" name="AutoShape 147">
            <a:hlinkClick r:id="" action="ppaction://noaction" highlightClick="1"/>
          </p:cNvPr>
          <p:cNvSpPr>
            <a:spLocks noChangeArrowheads="1"/>
          </p:cNvSpPr>
          <p:nvPr/>
        </p:nvSpPr>
        <p:spPr bwMode="auto">
          <a:xfrm>
            <a:off x="7596188" y="6381750"/>
            <a:ext cx="1325562" cy="292100"/>
          </a:xfrm>
          <a:prstGeom prst="actionButtonBlank">
            <a:avLst/>
          </a:prstGeom>
          <a:solidFill>
            <a:srgbClr val="C0C0C0"/>
          </a:solidFill>
          <a:ln w="25400">
            <a:solidFill>
              <a:srgbClr val="000000"/>
            </a:solidFill>
            <a:miter lim="800000"/>
            <a:headEnd/>
            <a:tailEnd/>
          </a:ln>
          <a:effectLst/>
        </p:spPr>
        <p:txBody>
          <a:bodyPr wrap="none" anchor="ctr"/>
          <a:lstStyle/>
          <a:p>
            <a:r>
              <a:rPr lang="en-US"/>
              <a:t>$ 1,000,000</a:t>
            </a:r>
          </a:p>
        </p:txBody>
      </p:sp>
    </p:spTree>
  </p:cSld>
  <p:clrMapOvr>
    <a:masterClrMapping/>
  </p:clrMapOvr>
  <p:transition spd="slow">
    <p:random/>
    <p:sndAc>
      <p:stSnd>
        <p:snd r:embed="rId2" name="breeze.wav"/>
      </p:stSnd>
    </p:sndAc>
  </p:transition>
  <p:timing>
    <p:tnLst>
      <p:par>
        <p:cTn id="1" dur="indefinite" restart="never" nodeType="tmRoot">
          <p:childTnLst>
            <p:seq concurrent="1" nextAc="seek">
              <p:cTn id="2" restart="whenNotActive" fill="hold" evtFilter="cancelBubble" nodeType="interactiveSeq">
                <p:stCondLst>
                  <p:cond evt="onClick" delay="0">
                    <p:tgtEl>
                      <p:spTgt spid="6151"/>
                    </p:tgtEl>
                  </p:cond>
                </p:stCondLst>
                <p:endSync evt="end" delay="0">
                  <p:rtn val="all"/>
                </p:endSync>
                <p:childTnLst>
                  <p:par>
                    <p:cTn id="3" fill="hold">
                      <p:stCondLst>
                        <p:cond delay="0"/>
                      </p:stCondLst>
                      <p:childTnLst>
                        <p:par>
                          <p:cTn id="4" fill="hold">
                            <p:stCondLst>
                              <p:cond delay="0"/>
                            </p:stCondLst>
                            <p:childTnLst>
                              <p:par>
                                <p:cTn id="5" presetID="3" presetClass="entr" presetSubtype="0" fill="hold" grpId="0" nodeType="clickEffect">
                                  <p:stCondLst>
                                    <p:cond delay="0"/>
                                  </p:stCondLst>
                                  <p:childTnLst>
                                    <p:set>
                                      <p:cBhvr>
                                        <p:cTn id="6" dur="1" fill="hold">
                                          <p:stCondLst>
                                            <p:cond delay="0"/>
                                          </p:stCondLst>
                                        </p:cTn>
                                        <p:tgtEl>
                                          <p:spTgt spid="6215"/>
                                        </p:tgtEl>
                                        <p:attrNameLst>
                                          <p:attrName>style.visibility</p:attrName>
                                        </p:attrNameLst>
                                      </p:cBhvr>
                                      <p:to>
                                        <p:strVal val="visible"/>
                                      </p:to>
                                    </p:set>
                                  </p:childTnLst>
                                </p:cTn>
                              </p:par>
                            </p:childTnLst>
                          </p:cTn>
                        </p:par>
                      </p:childTnLst>
                    </p:cTn>
                  </p:par>
                </p:childTnLst>
              </p:cTn>
              <p:nextCondLst>
                <p:cond evt="onClick" delay="0">
                  <p:tgtEl>
                    <p:spTgt spid="6151"/>
                  </p:tgtEl>
                </p:cond>
              </p:nextCondLst>
            </p:seq>
            <p:seq concurrent="1" nextAc="seek">
              <p:cTn id="7" restart="whenNotActive" fill="hold" evtFilter="cancelBubble" nodeType="interactiveSeq">
                <p:stCondLst>
                  <p:cond evt="onClick" delay="0">
                    <p:tgtEl>
                      <p:spTgt spid="6161"/>
                    </p:tgtEl>
                  </p:cond>
                </p:stCondLst>
                <p:endSync evt="end" delay="0">
                  <p:rtn val="all"/>
                </p:endSync>
                <p:childTnLst>
                  <p:par>
                    <p:cTn id="8" fill="hold">
                      <p:stCondLst>
                        <p:cond delay="0"/>
                      </p:stCondLst>
                      <p:childTnLst>
                        <p:par>
                          <p:cTn id="9" fill="hold">
                            <p:stCondLst>
                              <p:cond delay="0"/>
                            </p:stCondLst>
                            <p:childTnLst>
                              <p:par>
                                <p:cTn id="10" presetID="3" presetClass="entr" presetSubtype="0" fill="hold" grpId="0" nodeType="clickEffect">
                                  <p:stCondLst>
                                    <p:cond delay="0"/>
                                  </p:stCondLst>
                                  <p:childTnLst>
                                    <p:set>
                                      <p:cBhvr>
                                        <p:cTn id="11" dur="1" fill="hold">
                                          <p:stCondLst>
                                            <p:cond delay="0"/>
                                          </p:stCondLst>
                                        </p:cTn>
                                        <p:tgtEl>
                                          <p:spTgt spid="6216"/>
                                        </p:tgtEl>
                                        <p:attrNameLst>
                                          <p:attrName>style.visibility</p:attrName>
                                        </p:attrNameLst>
                                      </p:cBhvr>
                                      <p:to>
                                        <p:strVal val="visible"/>
                                      </p:to>
                                    </p:set>
                                  </p:childTnLst>
                                </p:cTn>
                              </p:par>
                            </p:childTnLst>
                          </p:cTn>
                        </p:par>
                      </p:childTnLst>
                    </p:cTn>
                  </p:par>
                </p:childTnLst>
              </p:cTn>
              <p:nextCondLst>
                <p:cond evt="onClick" delay="0">
                  <p:tgtEl>
                    <p:spTgt spid="6161"/>
                  </p:tgtEl>
                </p:cond>
              </p:nextCondLst>
            </p:seq>
            <p:seq concurrent="1" nextAc="seek">
              <p:cTn id="12" restart="whenNotActive" fill="hold" evtFilter="cancelBubble" nodeType="interactiveSeq">
                <p:stCondLst>
                  <p:cond evt="onClick" delay="0">
                    <p:tgtEl>
                      <p:spTgt spid="6182"/>
                    </p:tgtEl>
                  </p:cond>
                </p:stCondLst>
                <p:endSync evt="end" delay="0">
                  <p:rtn val="all"/>
                </p:endSync>
                <p:childTnLst>
                  <p:par>
                    <p:cTn id="13" fill="hold">
                      <p:stCondLst>
                        <p:cond delay="0"/>
                      </p:stCondLst>
                      <p:childTnLst>
                        <p:par>
                          <p:cTn id="14" fill="hold">
                            <p:stCondLst>
                              <p:cond delay="0"/>
                            </p:stCondLst>
                            <p:childTnLst>
                              <p:par>
                                <p:cTn id="15" presetID="3" presetClass="entr" presetSubtype="0" fill="hold" grpId="0" nodeType="clickEffect">
                                  <p:stCondLst>
                                    <p:cond delay="0"/>
                                  </p:stCondLst>
                                  <p:childTnLst>
                                    <p:set>
                                      <p:cBhvr>
                                        <p:cTn id="16" dur="1" fill="hold">
                                          <p:stCondLst>
                                            <p:cond delay="0"/>
                                          </p:stCondLst>
                                        </p:cTn>
                                        <p:tgtEl>
                                          <p:spTgt spid="6217"/>
                                        </p:tgtEl>
                                        <p:attrNameLst>
                                          <p:attrName>style.visibility</p:attrName>
                                        </p:attrNameLst>
                                      </p:cBhvr>
                                      <p:to>
                                        <p:strVal val="visible"/>
                                      </p:to>
                                    </p:set>
                                  </p:childTnLst>
                                </p:cTn>
                              </p:par>
                            </p:childTnLst>
                          </p:cTn>
                        </p:par>
                      </p:childTnLst>
                    </p:cTn>
                  </p:par>
                </p:childTnLst>
              </p:cTn>
              <p:nextCondLst>
                <p:cond evt="onClick" delay="0">
                  <p:tgtEl>
                    <p:spTgt spid="6182"/>
                  </p:tgtEl>
                </p:cond>
              </p:nextCondLst>
            </p:seq>
            <p:seq concurrent="1" nextAc="seek">
              <p:cTn id="17" restart="whenNotActive" fill="hold" evtFilter="cancelBubble" nodeType="interactiveSeq">
                <p:stCondLst>
                  <p:cond evt="onClick" delay="0">
                    <p:tgtEl>
                      <p:spTgt spid="6188"/>
                    </p:tgtEl>
                  </p:cond>
                </p:stCondLst>
                <p:endSync evt="end" delay="0">
                  <p:rtn val="all"/>
                </p:endSync>
                <p:childTnLst>
                  <p:par>
                    <p:cTn id="18" fill="hold">
                      <p:stCondLst>
                        <p:cond delay="0"/>
                      </p:stCondLst>
                      <p:childTnLst>
                        <p:par>
                          <p:cTn id="19" fill="hold">
                            <p:stCondLst>
                              <p:cond delay="0"/>
                            </p:stCondLst>
                            <p:childTnLst>
                              <p:par>
                                <p:cTn id="20" presetID="3" presetClass="entr" presetSubtype="0" fill="hold" grpId="0" nodeType="clickEffect">
                                  <p:stCondLst>
                                    <p:cond delay="0"/>
                                  </p:stCondLst>
                                  <p:childTnLst>
                                    <p:set>
                                      <p:cBhvr>
                                        <p:cTn id="21" dur="1" fill="hold">
                                          <p:stCondLst>
                                            <p:cond delay="0"/>
                                          </p:stCondLst>
                                        </p:cTn>
                                        <p:tgtEl>
                                          <p:spTgt spid="6218"/>
                                        </p:tgtEl>
                                        <p:attrNameLst>
                                          <p:attrName>style.visibility</p:attrName>
                                        </p:attrNameLst>
                                      </p:cBhvr>
                                      <p:to>
                                        <p:strVal val="visible"/>
                                      </p:to>
                                    </p:set>
                                  </p:childTnLst>
                                </p:cTn>
                              </p:par>
                            </p:childTnLst>
                          </p:cTn>
                        </p:par>
                      </p:childTnLst>
                    </p:cTn>
                  </p:par>
                </p:childTnLst>
              </p:cTn>
              <p:nextCondLst>
                <p:cond evt="onClick" delay="0">
                  <p:tgtEl>
                    <p:spTgt spid="6188"/>
                  </p:tgtEl>
                </p:cond>
              </p:nextCondLst>
            </p:seq>
            <p:seq concurrent="1" nextAc="seek">
              <p:cTn id="22" restart="whenNotActive" fill="hold" evtFilter="cancelBubble" nodeType="interactiveSeq">
                <p:stCondLst>
                  <p:cond evt="onClick" delay="0">
                    <p:tgtEl>
                      <p:spTgt spid="6200"/>
                    </p:tgtEl>
                  </p:cond>
                </p:stCondLst>
                <p:endSync evt="end" delay="0">
                  <p:rtn val="all"/>
                </p:endSync>
                <p:childTnLst>
                  <p:par>
                    <p:cTn id="23" fill="hold">
                      <p:stCondLst>
                        <p:cond delay="0"/>
                      </p:stCondLst>
                      <p:childTnLst>
                        <p:par>
                          <p:cTn id="24" fill="hold">
                            <p:stCondLst>
                              <p:cond delay="0"/>
                            </p:stCondLst>
                            <p:childTnLst>
                              <p:par>
                                <p:cTn id="25" presetID="3" presetClass="entr" presetSubtype="0" fill="hold" grpId="0" nodeType="clickEffect">
                                  <p:stCondLst>
                                    <p:cond delay="0"/>
                                  </p:stCondLst>
                                  <p:childTnLst>
                                    <p:set>
                                      <p:cBhvr>
                                        <p:cTn id="26" dur="1" fill="hold">
                                          <p:stCondLst>
                                            <p:cond delay="0"/>
                                          </p:stCondLst>
                                        </p:cTn>
                                        <p:tgtEl>
                                          <p:spTgt spid="6209"/>
                                        </p:tgtEl>
                                        <p:attrNameLst>
                                          <p:attrName>style.visibility</p:attrName>
                                        </p:attrNameLst>
                                      </p:cBhvr>
                                      <p:to>
                                        <p:strVal val="visible"/>
                                      </p:to>
                                    </p:set>
                                  </p:childTnLst>
                                </p:cTn>
                              </p:par>
                            </p:childTnLst>
                          </p:cTn>
                        </p:par>
                      </p:childTnLst>
                    </p:cTn>
                  </p:par>
                </p:childTnLst>
              </p:cTn>
              <p:nextCondLst>
                <p:cond evt="onClick" delay="0">
                  <p:tgtEl>
                    <p:spTgt spid="6200"/>
                  </p:tgtEl>
                </p:cond>
              </p:nextCondLst>
            </p:seq>
            <p:seq concurrent="1" nextAc="seek">
              <p:cTn id="27" restart="whenNotActive" fill="hold" evtFilter="cancelBubble" nodeType="interactiveSeq">
                <p:stCondLst>
                  <p:cond evt="onClick" delay="0">
                    <p:tgtEl>
                      <p:spTgt spid="6201"/>
                    </p:tgtEl>
                  </p:cond>
                </p:stCondLst>
                <p:endSync evt="end" delay="0">
                  <p:rtn val="all"/>
                </p:endSync>
                <p:childTnLst>
                  <p:par>
                    <p:cTn id="28" fill="hold">
                      <p:stCondLst>
                        <p:cond delay="0"/>
                      </p:stCondLst>
                      <p:childTnLst>
                        <p:par>
                          <p:cTn id="29" fill="hold">
                            <p:stCondLst>
                              <p:cond delay="0"/>
                            </p:stCondLst>
                            <p:childTnLst>
                              <p:par>
                                <p:cTn id="30" presetID="3" presetClass="entr" presetSubtype="0" fill="hold" grpId="0" nodeType="clickEffect">
                                  <p:stCondLst>
                                    <p:cond delay="0"/>
                                  </p:stCondLst>
                                  <p:childTnLst>
                                    <p:set>
                                      <p:cBhvr>
                                        <p:cTn id="31" dur="1" fill="hold">
                                          <p:stCondLst>
                                            <p:cond delay="0"/>
                                          </p:stCondLst>
                                        </p:cTn>
                                        <p:tgtEl>
                                          <p:spTgt spid="6210"/>
                                        </p:tgtEl>
                                        <p:attrNameLst>
                                          <p:attrName>style.visibility</p:attrName>
                                        </p:attrNameLst>
                                      </p:cBhvr>
                                      <p:to>
                                        <p:strVal val="visible"/>
                                      </p:to>
                                    </p:set>
                                  </p:childTnLst>
                                </p:cTn>
                              </p:par>
                            </p:childTnLst>
                          </p:cTn>
                        </p:par>
                      </p:childTnLst>
                    </p:cTn>
                  </p:par>
                </p:childTnLst>
              </p:cTn>
              <p:nextCondLst>
                <p:cond evt="onClick" delay="0">
                  <p:tgtEl>
                    <p:spTgt spid="6201"/>
                  </p:tgtEl>
                </p:cond>
              </p:nextCondLst>
            </p:seq>
            <p:seq concurrent="1" nextAc="seek">
              <p:cTn id="32" restart="whenNotActive" fill="hold" evtFilter="cancelBubble" nodeType="interactiveSeq">
                <p:stCondLst>
                  <p:cond evt="onClick" delay="0">
                    <p:tgtEl>
                      <p:spTgt spid="6156"/>
                    </p:tgtEl>
                  </p:cond>
                </p:stCondLst>
                <p:endSync evt="end" delay="0">
                  <p:rtn val="all"/>
                </p:endSync>
                <p:childTnLst>
                  <p:par>
                    <p:cTn id="33" fill="hold">
                      <p:stCondLst>
                        <p:cond delay="0"/>
                      </p:stCondLst>
                      <p:childTnLst>
                        <p:par>
                          <p:cTn id="34" fill="hold">
                            <p:stCondLst>
                              <p:cond delay="0"/>
                            </p:stCondLst>
                            <p:childTnLst>
                              <p:par>
                                <p:cTn id="35" presetID="3" presetClass="entr" presetSubtype="0" fill="hold" grpId="0" nodeType="clickEffect">
                                  <p:stCondLst>
                                    <p:cond delay="0"/>
                                  </p:stCondLst>
                                  <p:childTnLst>
                                    <p:set>
                                      <p:cBhvr>
                                        <p:cTn id="36" dur="1" fill="hold">
                                          <p:stCondLst>
                                            <p:cond delay="0"/>
                                          </p:stCondLst>
                                        </p:cTn>
                                        <p:tgtEl>
                                          <p:spTgt spid="6220"/>
                                        </p:tgtEl>
                                        <p:attrNameLst>
                                          <p:attrName>style.visibility</p:attrName>
                                        </p:attrNameLst>
                                      </p:cBhvr>
                                      <p:to>
                                        <p:strVal val="visible"/>
                                      </p:to>
                                    </p:set>
                                  </p:childTnLst>
                                </p:cTn>
                              </p:par>
                            </p:childTnLst>
                          </p:cTn>
                        </p:par>
                      </p:childTnLst>
                    </p:cTn>
                  </p:par>
                </p:childTnLst>
              </p:cTn>
              <p:nextCondLst>
                <p:cond evt="onClick" delay="0">
                  <p:tgtEl>
                    <p:spTgt spid="6156"/>
                  </p:tgtEl>
                </p:cond>
              </p:nextCondLst>
            </p:seq>
            <p:seq concurrent="1" nextAc="seek">
              <p:cTn id="37" restart="whenNotActive" fill="hold" evtFilter="cancelBubble" nodeType="interactiveSeq">
                <p:stCondLst>
                  <p:cond evt="onClick" delay="0">
                    <p:tgtEl>
                      <p:spTgt spid="6177"/>
                    </p:tgtEl>
                  </p:cond>
                </p:stCondLst>
                <p:endSync evt="end" delay="0">
                  <p:rtn val="all"/>
                </p:endSync>
                <p:childTnLst>
                  <p:par>
                    <p:cTn id="38" fill="hold">
                      <p:stCondLst>
                        <p:cond delay="0"/>
                      </p:stCondLst>
                      <p:childTnLst>
                        <p:par>
                          <p:cTn id="39" fill="hold">
                            <p:stCondLst>
                              <p:cond delay="0"/>
                            </p:stCondLst>
                            <p:childTnLst>
                              <p:par>
                                <p:cTn id="40" presetID="3" presetClass="entr" presetSubtype="0" fill="hold" grpId="0" nodeType="clickEffect">
                                  <p:stCondLst>
                                    <p:cond delay="0"/>
                                  </p:stCondLst>
                                  <p:childTnLst>
                                    <p:set>
                                      <p:cBhvr>
                                        <p:cTn id="41" dur="1" fill="hold">
                                          <p:stCondLst>
                                            <p:cond delay="0"/>
                                          </p:stCondLst>
                                        </p:cTn>
                                        <p:tgtEl>
                                          <p:spTgt spid="6221"/>
                                        </p:tgtEl>
                                        <p:attrNameLst>
                                          <p:attrName>style.visibility</p:attrName>
                                        </p:attrNameLst>
                                      </p:cBhvr>
                                      <p:to>
                                        <p:strVal val="visible"/>
                                      </p:to>
                                    </p:set>
                                  </p:childTnLst>
                                </p:cTn>
                              </p:par>
                            </p:childTnLst>
                          </p:cTn>
                        </p:par>
                      </p:childTnLst>
                    </p:cTn>
                  </p:par>
                </p:childTnLst>
              </p:cTn>
              <p:nextCondLst>
                <p:cond evt="onClick" delay="0">
                  <p:tgtEl>
                    <p:spTgt spid="6177"/>
                  </p:tgtEl>
                </p:cond>
              </p:nextCondLst>
            </p:seq>
            <p:seq concurrent="1" nextAc="seek">
              <p:cTn id="42" restart="whenNotActive" fill="hold" evtFilter="cancelBubble" nodeType="interactiveSeq">
                <p:stCondLst>
                  <p:cond evt="onClick" delay="0">
                    <p:tgtEl>
                      <p:spTgt spid="6183"/>
                    </p:tgtEl>
                  </p:cond>
                </p:stCondLst>
                <p:endSync evt="end" delay="0">
                  <p:rtn val="all"/>
                </p:endSync>
                <p:childTnLst>
                  <p:par>
                    <p:cTn id="43" fill="hold">
                      <p:stCondLst>
                        <p:cond delay="0"/>
                      </p:stCondLst>
                      <p:childTnLst>
                        <p:par>
                          <p:cTn id="44" fill="hold">
                            <p:stCondLst>
                              <p:cond delay="0"/>
                            </p:stCondLst>
                            <p:childTnLst>
                              <p:par>
                                <p:cTn id="45" presetID="3" presetClass="entr" presetSubtype="0" fill="hold" grpId="0" nodeType="clickEffect">
                                  <p:stCondLst>
                                    <p:cond delay="0"/>
                                  </p:stCondLst>
                                  <p:childTnLst>
                                    <p:set>
                                      <p:cBhvr>
                                        <p:cTn id="46" dur="1" fill="hold">
                                          <p:stCondLst>
                                            <p:cond delay="0"/>
                                          </p:stCondLst>
                                        </p:cTn>
                                        <p:tgtEl>
                                          <p:spTgt spid="6222"/>
                                        </p:tgtEl>
                                        <p:attrNameLst>
                                          <p:attrName>style.visibility</p:attrName>
                                        </p:attrNameLst>
                                      </p:cBhvr>
                                      <p:to>
                                        <p:strVal val="visible"/>
                                      </p:to>
                                    </p:set>
                                  </p:childTnLst>
                                </p:cTn>
                              </p:par>
                            </p:childTnLst>
                          </p:cTn>
                        </p:par>
                      </p:childTnLst>
                    </p:cTn>
                  </p:par>
                </p:childTnLst>
              </p:cTn>
              <p:nextCondLst>
                <p:cond evt="onClick" delay="0">
                  <p:tgtEl>
                    <p:spTgt spid="6183"/>
                  </p:tgtEl>
                </p:cond>
              </p:nextCondLst>
            </p:seq>
            <p:seq concurrent="1" nextAc="seek">
              <p:cTn id="47" restart="whenNotActive" fill="hold" evtFilter="cancelBubble" nodeType="interactiveSeq">
                <p:stCondLst>
                  <p:cond evt="onClick" delay="0">
                    <p:tgtEl>
                      <p:spTgt spid="6189"/>
                    </p:tgtEl>
                  </p:cond>
                </p:stCondLst>
                <p:endSync evt="end" delay="0">
                  <p:rtn val="all"/>
                </p:endSync>
                <p:childTnLst>
                  <p:par>
                    <p:cTn id="48" fill="hold">
                      <p:stCondLst>
                        <p:cond delay="0"/>
                      </p:stCondLst>
                      <p:childTnLst>
                        <p:par>
                          <p:cTn id="49" fill="hold">
                            <p:stCondLst>
                              <p:cond delay="0"/>
                            </p:stCondLst>
                            <p:childTnLst>
                              <p:par>
                                <p:cTn id="50" presetID="3" presetClass="entr" presetSubtype="0" fill="hold" grpId="0" nodeType="clickEffect">
                                  <p:stCondLst>
                                    <p:cond delay="0"/>
                                  </p:stCondLst>
                                  <p:childTnLst>
                                    <p:set>
                                      <p:cBhvr>
                                        <p:cTn id="51" dur="1" fill="hold">
                                          <p:stCondLst>
                                            <p:cond delay="0"/>
                                          </p:stCondLst>
                                        </p:cTn>
                                        <p:tgtEl>
                                          <p:spTgt spid="6223"/>
                                        </p:tgtEl>
                                        <p:attrNameLst>
                                          <p:attrName>style.visibility</p:attrName>
                                        </p:attrNameLst>
                                      </p:cBhvr>
                                      <p:to>
                                        <p:strVal val="visible"/>
                                      </p:to>
                                    </p:set>
                                  </p:childTnLst>
                                </p:cTn>
                              </p:par>
                            </p:childTnLst>
                          </p:cTn>
                        </p:par>
                      </p:childTnLst>
                    </p:cTn>
                  </p:par>
                </p:childTnLst>
              </p:cTn>
              <p:nextCondLst>
                <p:cond evt="onClick" delay="0">
                  <p:tgtEl>
                    <p:spTgt spid="6189"/>
                  </p:tgtEl>
                </p:cond>
              </p:nextCondLst>
            </p:seq>
            <p:seq concurrent="1" nextAc="seek">
              <p:cTn id="52" restart="whenNotActive" fill="hold" evtFilter="cancelBubble" nodeType="interactiveSeq">
                <p:stCondLst>
                  <p:cond evt="onClick" delay="0">
                    <p:tgtEl>
                      <p:spTgt spid="6157"/>
                    </p:tgtEl>
                  </p:cond>
                </p:stCondLst>
                <p:endSync evt="end" delay="0">
                  <p:rtn val="all"/>
                </p:endSync>
                <p:childTnLst>
                  <p:par>
                    <p:cTn id="53" fill="hold">
                      <p:stCondLst>
                        <p:cond delay="0"/>
                      </p:stCondLst>
                      <p:childTnLst>
                        <p:par>
                          <p:cTn id="54" fill="hold">
                            <p:stCondLst>
                              <p:cond delay="0"/>
                            </p:stCondLst>
                            <p:childTnLst>
                              <p:par>
                                <p:cTn id="55" presetID="3" presetClass="entr" presetSubtype="0" fill="hold" grpId="0" nodeType="clickEffect">
                                  <p:stCondLst>
                                    <p:cond delay="0"/>
                                  </p:stCondLst>
                                  <p:childTnLst>
                                    <p:set>
                                      <p:cBhvr>
                                        <p:cTn id="56" dur="1" fill="hold">
                                          <p:stCondLst>
                                            <p:cond delay="0"/>
                                          </p:stCondLst>
                                        </p:cTn>
                                        <p:tgtEl>
                                          <p:spTgt spid="6225"/>
                                        </p:tgtEl>
                                        <p:attrNameLst>
                                          <p:attrName>style.visibility</p:attrName>
                                        </p:attrNameLst>
                                      </p:cBhvr>
                                      <p:to>
                                        <p:strVal val="visible"/>
                                      </p:to>
                                    </p:set>
                                  </p:childTnLst>
                                </p:cTn>
                              </p:par>
                            </p:childTnLst>
                          </p:cTn>
                        </p:par>
                      </p:childTnLst>
                    </p:cTn>
                  </p:par>
                </p:childTnLst>
              </p:cTn>
              <p:nextCondLst>
                <p:cond evt="onClick" delay="0">
                  <p:tgtEl>
                    <p:spTgt spid="6157"/>
                  </p:tgtEl>
                </p:cond>
              </p:nextCondLst>
            </p:seq>
            <p:seq concurrent="1" nextAc="seek">
              <p:cTn id="57" restart="whenNotActive" fill="hold" evtFilter="cancelBubble" nodeType="interactiveSeq">
                <p:stCondLst>
                  <p:cond evt="onClick" delay="0">
                    <p:tgtEl>
                      <p:spTgt spid="6203"/>
                    </p:tgtEl>
                  </p:cond>
                </p:stCondLst>
                <p:endSync evt="end" delay="0">
                  <p:rtn val="all"/>
                </p:endSync>
                <p:childTnLst>
                  <p:par>
                    <p:cTn id="58" fill="hold">
                      <p:stCondLst>
                        <p:cond delay="0"/>
                      </p:stCondLst>
                      <p:childTnLst>
                        <p:par>
                          <p:cTn id="59" fill="hold">
                            <p:stCondLst>
                              <p:cond delay="0"/>
                            </p:stCondLst>
                            <p:childTnLst>
                              <p:par>
                                <p:cTn id="60" presetID="3" presetClass="entr" presetSubtype="0" fill="hold" grpId="0" nodeType="clickEffect">
                                  <p:stCondLst>
                                    <p:cond delay="0"/>
                                  </p:stCondLst>
                                  <p:childTnLst>
                                    <p:set>
                                      <p:cBhvr>
                                        <p:cTn id="61" dur="1" fill="hold">
                                          <p:stCondLst>
                                            <p:cond delay="0"/>
                                          </p:stCondLst>
                                        </p:cTn>
                                        <p:tgtEl>
                                          <p:spTgt spid="6212"/>
                                        </p:tgtEl>
                                        <p:attrNameLst>
                                          <p:attrName>style.visibility</p:attrName>
                                        </p:attrNameLst>
                                      </p:cBhvr>
                                      <p:to>
                                        <p:strVal val="visible"/>
                                      </p:to>
                                    </p:set>
                                  </p:childTnLst>
                                </p:cTn>
                              </p:par>
                            </p:childTnLst>
                          </p:cTn>
                        </p:par>
                      </p:childTnLst>
                    </p:cTn>
                  </p:par>
                </p:childTnLst>
              </p:cTn>
              <p:nextCondLst>
                <p:cond evt="onClick" delay="0">
                  <p:tgtEl>
                    <p:spTgt spid="6203"/>
                  </p:tgtEl>
                </p:cond>
              </p:nextCondLst>
            </p:seq>
            <p:seq concurrent="1" nextAc="seek">
              <p:cTn id="62" restart="whenNotActive" fill="hold" evtFilter="cancelBubble" nodeType="interactiveSeq">
                <p:stCondLst>
                  <p:cond evt="onClick" delay="0">
                    <p:tgtEl>
                      <p:spTgt spid="6178"/>
                    </p:tgtEl>
                  </p:cond>
                </p:stCondLst>
                <p:endSync evt="end" delay="0">
                  <p:rtn val="all"/>
                </p:endSync>
                <p:childTnLst>
                  <p:par>
                    <p:cTn id="63" fill="hold">
                      <p:stCondLst>
                        <p:cond delay="0"/>
                      </p:stCondLst>
                      <p:childTnLst>
                        <p:par>
                          <p:cTn id="64" fill="hold">
                            <p:stCondLst>
                              <p:cond delay="0"/>
                            </p:stCondLst>
                            <p:childTnLst>
                              <p:par>
                                <p:cTn id="65" presetID="3" presetClass="entr" presetSubtype="0" fill="hold" grpId="0" nodeType="clickEffect">
                                  <p:stCondLst>
                                    <p:cond delay="0"/>
                                  </p:stCondLst>
                                  <p:childTnLst>
                                    <p:set>
                                      <p:cBhvr>
                                        <p:cTn id="66" dur="1" fill="hold">
                                          <p:stCondLst>
                                            <p:cond delay="0"/>
                                          </p:stCondLst>
                                        </p:cTn>
                                        <p:tgtEl>
                                          <p:spTgt spid="6226"/>
                                        </p:tgtEl>
                                        <p:attrNameLst>
                                          <p:attrName>style.visibility</p:attrName>
                                        </p:attrNameLst>
                                      </p:cBhvr>
                                      <p:to>
                                        <p:strVal val="visible"/>
                                      </p:to>
                                    </p:set>
                                  </p:childTnLst>
                                </p:cTn>
                              </p:par>
                            </p:childTnLst>
                          </p:cTn>
                        </p:par>
                      </p:childTnLst>
                    </p:cTn>
                  </p:par>
                </p:childTnLst>
              </p:cTn>
              <p:nextCondLst>
                <p:cond evt="onClick" delay="0">
                  <p:tgtEl>
                    <p:spTgt spid="6178"/>
                  </p:tgtEl>
                </p:cond>
              </p:nextCondLst>
            </p:seq>
            <p:seq concurrent="1" nextAc="seek">
              <p:cTn id="67" restart="whenNotActive" fill="hold" evtFilter="cancelBubble" nodeType="interactiveSeq">
                <p:stCondLst>
                  <p:cond evt="onClick" delay="0">
                    <p:tgtEl>
                      <p:spTgt spid="6184"/>
                    </p:tgtEl>
                  </p:cond>
                </p:stCondLst>
                <p:endSync evt="end" delay="0">
                  <p:rtn val="all"/>
                </p:endSync>
                <p:childTnLst>
                  <p:par>
                    <p:cTn id="68" fill="hold">
                      <p:stCondLst>
                        <p:cond delay="0"/>
                      </p:stCondLst>
                      <p:childTnLst>
                        <p:par>
                          <p:cTn id="69" fill="hold">
                            <p:stCondLst>
                              <p:cond delay="0"/>
                            </p:stCondLst>
                            <p:childTnLst>
                              <p:par>
                                <p:cTn id="70" presetID="3" presetClass="entr" presetSubtype="0" fill="hold" grpId="0" nodeType="clickEffect">
                                  <p:stCondLst>
                                    <p:cond delay="0"/>
                                  </p:stCondLst>
                                  <p:childTnLst>
                                    <p:set>
                                      <p:cBhvr>
                                        <p:cTn id="71" dur="1" fill="hold">
                                          <p:stCondLst>
                                            <p:cond delay="0"/>
                                          </p:stCondLst>
                                        </p:cTn>
                                        <p:tgtEl>
                                          <p:spTgt spid="6228"/>
                                        </p:tgtEl>
                                        <p:attrNameLst>
                                          <p:attrName>style.visibility</p:attrName>
                                        </p:attrNameLst>
                                      </p:cBhvr>
                                      <p:to>
                                        <p:strVal val="visible"/>
                                      </p:to>
                                    </p:set>
                                  </p:childTnLst>
                                </p:cTn>
                              </p:par>
                            </p:childTnLst>
                          </p:cTn>
                        </p:par>
                      </p:childTnLst>
                    </p:cTn>
                  </p:par>
                </p:childTnLst>
              </p:cTn>
              <p:nextCondLst>
                <p:cond evt="onClick" delay="0">
                  <p:tgtEl>
                    <p:spTgt spid="6184"/>
                  </p:tgtEl>
                </p:cond>
              </p:nextCondLst>
            </p:seq>
            <p:seq concurrent="1" nextAc="seek">
              <p:cTn id="72" restart="whenNotActive" fill="hold" evtFilter="cancelBubble" nodeType="interactiveSeq">
                <p:stCondLst>
                  <p:cond evt="onClick" delay="0">
                    <p:tgtEl>
                      <p:spTgt spid="6190"/>
                    </p:tgtEl>
                  </p:cond>
                </p:stCondLst>
                <p:endSync evt="end" delay="0">
                  <p:rtn val="all"/>
                </p:endSync>
                <p:childTnLst>
                  <p:par>
                    <p:cTn id="73" fill="hold">
                      <p:stCondLst>
                        <p:cond delay="0"/>
                      </p:stCondLst>
                      <p:childTnLst>
                        <p:par>
                          <p:cTn id="74" fill="hold">
                            <p:stCondLst>
                              <p:cond delay="0"/>
                            </p:stCondLst>
                            <p:childTnLst>
                              <p:par>
                                <p:cTn id="75" presetID="3" presetClass="entr" presetSubtype="0" fill="hold" grpId="0" nodeType="clickEffect">
                                  <p:stCondLst>
                                    <p:cond delay="0"/>
                                  </p:stCondLst>
                                  <p:childTnLst>
                                    <p:set>
                                      <p:cBhvr>
                                        <p:cTn id="76" dur="1" fill="hold">
                                          <p:stCondLst>
                                            <p:cond delay="0"/>
                                          </p:stCondLst>
                                        </p:cTn>
                                        <p:tgtEl>
                                          <p:spTgt spid="6227"/>
                                        </p:tgtEl>
                                        <p:attrNameLst>
                                          <p:attrName>style.visibility</p:attrName>
                                        </p:attrNameLst>
                                      </p:cBhvr>
                                      <p:to>
                                        <p:strVal val="visible"/>
                                      </p:to>
                                    </p:set>
                                  </p:childTnLst>
                                </p:cTn>
                              </p:par>
                            </p:childTnLst>
                          </p:cTn>
                        </p:par>
                      </p:childTnLst>
                    </p:cTn>
                  </p:par>
                </p:childTnLst>
              </p:cTn>
              <p:nextCondLst>
                <p:cond evt="onClick" delay="0">
                  <p:tgtEl>
                    <p:spTgt spid="6190"/>
                  </p:tgtEl>
                </p:cond>
              </p:nextCondLst>
            </p:seq>
            <p:seq concurrent="1" nextAc="seek">
              <p:cTn id="77" restart="whenNotActive" fill="hold" evtFilter="cancelBubble" nodeType="interactiveSeq">
                <p:stCondLst>
                  <p:cond evt="onClick" delay="0">
                    <p:tgtEl>
                      <p:spTgt spid="6158"/>
                    </p:tgtEl>
                  </p:cond>
                </p:stCondLst>
                <p:endSync evt="end" delay="0">
                  <p:rtn val="all"/>
                </p:endSync>
                <p:childTnLst>
                  <p:par>
                    <p:cTn id="78" fill="hold">
                      <p:stCondLst>
                        <p:cond delay="0"/>
                      </p:stCondLst>
                      <p:childTnLst>
                        <p:par>
                          <p:cTn id="79" fill="hold">
                            <p:stCondLst>
                              <p:cond delay="0"/>
                            </p:stCondLst>
                            <p:childTnLst>
                              <p:par>
                                <p:cTn id="80" presetID="3" presetClass="entr" presetSubtype="0" fill="hold" grpId="0" nodeType="clickEffect">
                                  <p:stCondLst>
                                    <p:cond delay="0"/>
                                  </p:stCondLst>
                                  <p:childTnLst>
                                    <p:set>
                                      <p:cBhvr>
                                        <p:cTn id="81" dur="1" fill="hold">
                                          <p:stCondLst>
                                            <p:cond delay="0"/>
                                          </p:stCondLst>
                                        </p:cTn>
                                        <p:tgtEl>
                                          <p:spTgt spid="6230"/>
                                        </p:tgtEl>
                                        <p:attrNameLst>
                                          <p:attrName>style.visibility</p:attrName>
                                        </p:attrNameLst>
                                      </p:cBhvr>
                                      <p:to>
                                        <p:strVal val="visible"/>
                                      </p:to>
                                    </p:set>
                                  </p:childTnLst>
                                </p:cTn>
                              </p:par>
                            </p:childTnLst>
                          </p:cTn>
                        </p:par>
                      </p:childTnLst>
                    </p:cTn>
                  </p:par>
                </p:childTnLst>
              </p:cTn>
              <p:nextCondLst>
                <p:cond evt="onClick" delay="0">
                  <p:tgtEl>
                    <p:spTgt spid="6158"/>
                  </p:tgtEl>
                </p:cond>
              </p:nextCondLst>
            </p:seq>
            <p:seq concurrent="1" nextAc="seek">
              <p:cTn id="82" restart="whenNotActive" fill="hold" evtFilter="cancelBubble" nodeType="interactiveSeq">
                <p:stCondLst>
                  <p:cond evt="onClick" delay="0">
                    <p:tgtEl>
                      <p:spTgt spid="6179"/>
                    </p:tgtEl>
                  </p:cond>
                </p:stCondLst>
                <p:endSync evt="end" delay="0">
                  <p:rtn val="all"/>
                </p:endSync>
                <p:childTnLst>
                  <p:par>
                    <p:cTn id="83" fill="hold">
                      <p:stCondLst>
                        <p:cond delay="0"/>
                      </p:stCondLst>
                      <p:childTnLst>
                        <p:par>
                          <p:cTn id="84" fill="hold">
                            <p:stCondLst>
                              <p:cond delay="0"/>
                            </p:stCondLst>
                            <p:childTnLst>
                              <p:par>
                                <p:cTn id="85" presetID="3" presetClass="entr" presetSubtype="0" fill="hold" grpId="0" nodeType="clickEffect">
                                  <p:stCondLst>
                                    <p:cond delay="0"/>
                                  </p:stCondLst>
                                  <p:childTnLst>
                                    <p:set>
                                      <p:cBhvr>
                                        <p:cTn id="86" dur="1" fill="hold">
                                          <p:stCondLst>
                                            <p:cond delay="0"/>
                                          </p:stCondLst>
                                        </p:cTn>
                                        <p:tgtEl>
                                          <p:spTgt spid="6233"/>
                                        </p:tgtEl>
                                        <p:attrNameLst>
                                          <p:attrName>style.visibility</p:attrName>
                                        </p:attrNameLst>
                                      </p:cBhvr>
                                      <p:to>
                                        <p:strVal val="visible"/>
                                      </p:to>
                                    </p:set>
                                  </p:childTnLst>
                                </p:cTn>
                              </p:par>
                            </p:childTnLst>
                          </p:cTn>
                        </p:par>
                      </p:childTnLst>
                    </p:cTn>
                  </p:par>
                </p:childTnLst>
              </p:cTn>
              <p:nextCondLst>
                <p:cond evt="onClick" delay="0">
                  <p:tgtEl>
                    <p:spTgt spid="6179"/>
                  </p:tgtEl>
                </p:cond>
              </p:nextCondLst>
            </p:seq>
            <p:seq concurrent="1" nextAc="seek">
              <p:cTn id="87" restart="whenNotActive" fill="hold" evtFilter="cancelBubble" nodeType="interactiveSeq">
                <p:stCondLst>
                  <p:cond evt="onClick" delay="0">
                    <p:tgtEl>
                      <p:spTgt spid="6185"/>
                    </p:tgtEl>
                  </p:cond>
                </p:stCondLst>
                <p:endSync evt="end" delay="0">
                  <p:rtn val="all"/>
                </p:endSync>
                <p:childTnLst>
                  <p:par>
                    <p:cTn id="88" fill="hold">
                      <p:stCondLst>
                        <p:cond delay="0"/>
                      </p:stCondLst>
                      <p:childTnLst>
                        <p:par>
                          <p:cTn id="89" fill="hold">
                            <p:stCondLst>
                              <p:cond delay="0"/>
                            </p:stCondLst>
                            <p:childTnLst>
                              <p:par>
                                <p:cTn id="90" presetID="3" presetClass="entr" presetSubtype="0" fill="hold" grpId="0" nodeType="clickEffect">
                                  <p:stCondLst>
                                    <p:cond delay="0"/>
                                  </p:stCondLst>
                                  <p:childTnLst>
                                    <p:set>
                                      <p:cBhvr>
                                        <p:cTn id="91" dur="1" fill="hold">
                                          <p:stCondLst>
                                            <p:cond delay="0"/>
                                          </p:stCondLst>
                                        </p:cTn>
                                        <p:tgtEl>
                                          <p:spTgt spid="6231"/>
                                        </p:tgtEl>
                                        <p:attrNameLst>
                                          <p:attrName>style.visibility</p:attrName>
                                        </p:attrNameLst>
                                      </p:cBhvr>
                                      <p:to>
                                        <p:strVal val="visible"/>
                                      </p:to>
                                    </p:set>
                                  </p:childTnLst>
                                </p:cTn>
                              </p:par>
                            </p:childTnLst>
                          </p:cTn>
                        </p:par>
                      </p:childTnLst>
                    </p:cTn>
                  </p:par>
                </p:childTnLst>
              </p:cTn>
              <p:nextCondLst>
                <p:cond evt="onClick" delay="0">
                  <p:tgtEl>
                    <p:spTgt spid="6185"/>
                  </p:tgtEl>
                </p:cond>
              </p:nextCondLst>
            </p:seq>
            <p:seq concurrent="1" nextAc="seek">
              <p:cTn id="92" restart="whenNotActive" fill="hold" evtFilter="cancelBubble" nodeType="interactiveSeq">
                <p:stCondLst>
                  <p:cond evt="onClick" delay="0">
                    <p:tgtEl>
                      <p:spTgt spid="6191"/>
                    </p:tgtEl>
                  </p:cond>
                </p:stCondLst>
                <p:endSync evt="end" delay="0">
                  <p:rtn val="all"/>
                </p:endSync>
                <p:childTnLst>
                  <p:par>
                    <p:cTn id="93" fill="hold">
                      <p:stCondLst>
                        <p:cond delay="0"/>
                      </p:stCondLst>
                      <p:childTnLst>
                        <p:par>
                          <p:cTn id="94" fill="hold">
                            <p:stCondLst>
                              <p:cond delay="0"/>
                            </p:stCondLst>
                            <p:childTnLst>
                              <p:par>
                                <p:cTn id="95" presetID="3" presetClass="entr" presetSubtype="0" fill="hold" grpId="0" nodeType="clickEffect">
                                  <p:stCondLst>
                                    <p:cond delay="0"/>
                                  </p:stCondLst>
                                  <p:childTnLst>
                                    <p:set>
                                      <p:cBhvr>
                                        <p:cTn id="96" dur="1" fill="hold">
                                          <p:stCondLst>
                                            <p:cond delay="0"/>
                                          </p:stCondLst>
                                        </p:cTn>
                                        <p:tgtEl>
                                          <p:spTgt spid="6243"/>
                                        </p:tgtEl>
                                        <p:attrNameLst>
                                          <p:attrName>style.visibility</p:attrName>
                                        </p:attrNameLst>
                                      </p:cBhvr>
                                      <p:to>
                                        <p:strVal val="visible"/>
                                      </p:to>
                                    </p:set>
                                  </p:childTnLst>
                                </p:cTn>
                              </p:par>
                            </p:childTnLst>
                          </p:cTn>
                        </p:par>
                      </p:childTnLst>
                    </p:cTn>
                  </p:par>
                </p:childTnLst>
              </p:cTn>
              <p:nextCondLst>
                <p:cond evt="onClick" delay="0">
                  <p:tgtEl>
                    <p:spTgt spid="6191"/>
                  </p:tgtEl>
                </p:cond>
              </p:nextCondLst>
            </p:seq>
            <p:seq concurrent="1" nextAc="seek">
              <p:cTn id="97" restart="whenNotActive" fill="hold" evtFilter="cancelBubble" nodeType="interactiveSeq">
                <p:stCondLst>
                  <p:cond evt="onClick" delay="0">
                    <p:tgtEl>
                      <p:spTgt spid="6159"/>
                    </p:tgtEl>
                  </p:cond>
                </p:stCondLst>
                <p:endSync evt="end" delay="0">
                  <p:rtn val="all"/>
                </p:endSync>
                <p:childTnLst>
                  <p:par>
                    <p:cTn id="98" fill="hold">
                      <p:stCondLst>
                        <p:cond delay="0"/>
                      </p:stCondLst>
                      <p:childTnLst>
                        <p:par>
                          <p:cTn id="99" fill="hold">
                            <p:stCondLst>
                              <p:cond delay="0"/>
                            </p:stCondLst>
                            <p:childTnLst>
                              <p:par>
                                <p:cTn id="100" presetID="3" presetClass="entr" presetSubtype="0" fill="hold" grpId="0" nodeType="clickEffect">
                                  <p:stCondLst>
                                    <p:cond delay="0"/>
                                  </p:stCondLst>
                                  <p:childTnLst>
                                    <p:set>
                                      <p:cBhvr>
                                        <p:cTn id="101" dur="1" fill="hold">
                                          <p:stCondLst>
                                            <p:cond delay="0"/>
                                          </p:stCondLst>
                                        </p:cTn>
                                        <p:tgtEl>
                                          <p:spTgt spid="6234"/>
                                        </p:tgtEl>
                                        <p:attrNameLst>
                                          <p:attrName>style.visibility</p:attrName>
                                        </p:attrNameLst>
                                      </p:cBhvr>
                                      <p:to>
                                        <p:strVal val="visible"/>
                                      </p:to>
                                    </p:set>
                                  </p:childTnLst>
                                </p:cTn>
                              </p:par>
                            </p:childTnLst>
                          </p:cTn>
                        </p:par>
                      </p:childTnLst>
                    </p:cTn>
                  </p:par>
                </p:childTnLst>
              </p:cTn>
              <p:nextCondLst>
                <p:cond evt="onClick" delay="0">
                  <p:tgtEl>
                    <p:spTgt spid="6159"/>
                  </p:tgtEl>
                </p:cond>
              </p:nextCondLst>
            </p:seq>
            <p:seq concurrent="1" nextAc="seek">
              <p:cTn id="102" restart="whenNotActive" fill="hold" evtFilter="cancelBubble" nodeType="interactiveSeq">
                <p:stCondLst>
                  <p:cond evt="onClick" delay="0">
                    <p:tgtEl>
                      <p:spTgt spid="6180"/>
                    </p:tgtEl>
                  </p:cond>
                </p:stCondLst>
                <p:endSync evt="end" delay="0">
                  <p:rtn val="all"/>
                </p:endSync>
                <p:childTnLst>
                  <p:par>
                    <p:cTn id="103" fill="hold">
                      <p:stCondLst>
                        <p:cond delay="0"/>
                      </p:stCondLst>
                      <p:childTnLst>
                        <p:par>
                          <p:cTn id="104" fill="hold">
                            <p:stCondLst>
                              <p:cond delay="0"/>
                            </p:stCondLst>
                            <p:childTnLst>
                              <p:par>
                                <p:cTn id="105" presetID="3" presetClass="entr" presetSubtype="0" fill="hold" grpId="0" nodeType="clickEffect">
                                  <p:stCondLst>
                                    <p:cond delay="0"/>
                                  </p:stCondLst>
                                  <p:childTnLst>
                                    <p:set>
                                      <p:cBhvr>
                                        <p:cTn id="106" dur="1" fill="hold">
                                          <p:stCondLst>
                                            <p:cond delay="0"/>
                                          </p:stCondLst>
                                        </p:cTn>
                                        <p:tgtEl>
                                          <p:spTgt spid="6232"/>
                                        </p:tgtEl>
                                        <p:attrNameLst>
                                          <p:attrName>style.visibility</p:attrName>
                                        </p:attrNameLst>
                                      </p:cBhvr>
                                      <p:to>
                                        <p:strVal val="visible"/>
                                      </p:to>
                                    </p:set>
                                  </p:childTnLst>
                                </p:cTn>
                              </p:par>
                            </p:childTnLst>
                          </p:cTn>
                        </p:par>
                      </p:childTnLst>
                    </p:cTn>
                  </p:par>
                </p:childTnLst>
              </p:cTn>
              <p:nextCondLst>
                <p:cond evt="onClick" delay="0">
                  <p:tgtEl>
                    <p:spTgt spid="6180"/>
                  </p:tgtEl>
                </p:cond>
              </p:nextCondLst>
            </p:seq>
            <p:seq concurrent="1" nextAc="seek">
              <p:cTn id="107" restart="whenNotActive" fill="hold" evtFilter="cancelBubble" nodeType="interactiveSeq">
                <p:stCondLst>
                  <p:cond evt="onClick" delay="0">
                    <p:tgtEl>
                      <p:spTgt spid="6186"/>
                    </p:tgtEl>
                  </p:cond>
                </p:stCondLst>
                <p:endSync evt="end" delay="0">
                  <p:rtn val="all"/>
                </p:endSync>
                <p:childTnLst>
                  <p:par>
                    <p:cTn id="108" fill="hold">
                      <p:stCondLst>
                        <p:cond delay="0"/>
                      </p:stCondLst>
                      <p:childTnLst>
                        <p:par>
                          <p:cTn id="109" fill="hold">
                            <p:stCondLst>
                              <p:cond delay="0"/>
                            </p:stCondLst>
                            <p:childTnLst>
                              <p:par>
                                <p:cTn id="110" presetID="3" presetClass="entr" presetSubtype="0" fill="hold" grpId="0" nodeType="clickEffect">
                                  <p:stCondLst>
                                    <p:cond delay="0"/>
                                  </p:stCondLst>
                                  <p:childTnLst>
                                    <p:set>
                                      <p:cBhvr>
                                        <p:cTn id="111" dur="1" fill="hold">
                                          <p:stCondLst>
                                            <p:cond delay="0"/>
                                          </p:stCondLst>
                                        </p:cTn>
                                        <p:tgtEl>
                                          <p:spTgt spid="6244"/>
                                        </p:tgtEl>
                                        <p:attrNameLst>
                                          <p:attrName>style.visibility</p:attrName>
                                        </p:attrNameLst>
                                      </p:cBhvr>
                                      <p:to>
                                        <p:strVal val="visible"/>
                                      </p:to>
                                    </p:set>
                                  </p:childTnLst>
                                </p:cTn>
                              </p:par>
                            </p:childTnLst>
                          </p:cTn>
                        </p:par>
                      </p:childTnLst>
                    </p:cTn>
                  </p:par>
                </p:childTnLst>
              </p:cTn>
              <p:nextCondLst>
                <p:cond evt="onClick" delay="0">
                  <p:tgtEl>
                    <p:spTgt spid="6186"/>
                  </p:tgtEl>
                </p:cond>
              </p:nextCondLst>
            </p:seq>
            <p:seq concurrent="1" nextAc="seek">
              <p:cTn id="112" restart="whenNotActive" fill="hold" evtFilter="cancelBubble" nodeType="interactiveSeq">
                <p:stCondLst>
                  <p:cond evt="onClick" delay="0">
                    <p:tgtEl>
                      <p:spTgt spid="6192"/>
                    </p:tgtEl>
                  </p:cond>
                </p:stCondLst>
                <p:endSync evt="end" delay="0">
                  <p:rtn val="all"/>
                </p:endSync>
                <p:childTnLst>
                  <p:par>
                    <p:cTn id="113" fill="hold">
                      <p:stCondLst>
                        <p:cond delay="0"/>
                      </p:stCondLst>
                      <p:childTnLst>
                        <p:par>
                          <p:cTn id="114" fill="hold">
                            <p:stCondLst>
                              <p:cond delay="0"/>
                            </p:stCondLst>
                            <p:childTnLst>
                              <p:par>
                                <p:cTn id="115" presetID="3" presetClass="entr" presetSubtype="0" fill="hold" grpId="0" nodeType="clickEffect">
                                  <p:stCondLst>
                                    <p:cond delay="0"/>
                                  </p:stCondLst>
                                  <p:childTnLst>
                                    <p:set>
                                      <p:cBhvr>
                                        <p:cTn id="116" dur="1" fill="hold">
                                          <p:stCondLst>
                                            <p:cond delay="0"/>
                                          </p:stCondLst>
                                        </p:cTn>
                                        <p:tgtEl>
                                          <p:spTgt spid="6242"/>
                                        </p:tgtEl>
                                        <p:attrNameLst>
                                          <p:attrName>style.visibility</p:attrName>
                                        </p:attrNameLst>
                                      </p:cBhvr>
                                      <p:to>
                                        <p:strVal val="visible"/>
                                      </p:to>
                                    </p:set>
                                  </p:childTnLst>
                                </p:cTn>
                              </p:par>
                            </p:childTnLst>
                          </p:cTn>
                        </p:par>
                      </p:childTnLst>
                    </p:cTn>
                  </p:par>
                </p:childTnLst>
              </p:cTn>
              <p:nextCondLst>
                <p:cond evt="onClick" delay="0">
                  <p:tgtEl>
                    <p:spTgt spid="6192"/>
                  </p:tgtEl>
                </p:cond>
              </p:nextCondLst>
            </p:seq>
            <p:seq concurrent="1" nextAc="seek">
              <p:cTn id="117" restart="whenNotActive" fill="hold" evtFilter="cancelBubble" nodeType="interactiveSeq">
                <p:stCondLst>
                  <p:cond evt="onClick" delay="0">
                    <p:tgtEl>
                      <p:spTgt spid="6204"/>
                    </p:tgtEl>
                  </p:cond>
                </p:stCondLst>
                <p:endSync evt="end" delay="0">
                  <p:rtn val="all"/>
                </p:endSync>
                <p:childTnLst>
                  <p:par>
                    <p:cTn id="118" fill="hold">
                      <p:stCondLst>
                        <p:cond delay="0"/>
                      </p:stCondLst>
                      <p:childTnLst>
                        <p:par>
                          <p:cTn id="119" fill="hold">
                            <p:stCondLst>
                              <p:cond delay="0"/>
                            </p:stCondLst>
                            <p:childTnLst>
                              <p:par>
                                <p:cTn id="120" presetID="3" presetClass="entr" presetSubtype="0" fill="hold" grpId="0" nodeType="clickEffect">
                                  <p:stCondLst>
                                    <p:cond delay="0"/>
                                  </p:stCondLst>
                                  <p:childTnLst>
                                    <p:set>
                                      <p:cBhvr>
                                        <p:cTn id="121" dur="1" fill="hold">
                                          <p:stCondLst>
                                            <p:cond delay="0"/>
                                          </p:stCondLst>
                                        </p:cTn>
                                        <p:tgtEl>
                                          <p:spTgt spid="6213"/>
                                        </p:tgtEl>
                                        <p:attrNameLst>
                                          <p:attrName>style.visibility</p:attrName>
                                        </p:attrNameLst>
                                      </p:cBhvr>
                                      <p:to>
                                        <p:strVal val="visible"/>
                                      </p:to>
                                    </p:set>
                                  </p:childTnLst>
                                </p:cTn>
                              </p:par>
                            </p:childTnLst>
                          </p:cTn>
                        </p:par>
                      </p:childTnLst>
                    </p:cTn>
                  </p:par>
                </p:childTnLst>
              </p:cTn>
              <p:nextCondLst>
                <p:cond evt="onClick" delay="0">
                  <p:tgtEl>
                    <p:spTgt spid="6204"/>
                  </p:tgtEl>
                </p:cond>
              </p:nextCondLst>
            </p:seq>
            <p:seq concurrent="1" nextAc="seek">
              <p:cTn id="122" restart="whenNotActive" fill="hold" evtFilter="cancelBubble" nodeType="interactiveSeq">
                <p:stCondLst>
                  <p:cond evt="onClick" delay="0">
                    <p:tgtEl>
                      <p:spTgt spid="6202"/>
                    </p:tgtEl>
                  </p:cond>
                </p:stCondLst>
                <p:endSync evt="end" delay="0">
                  <p:rtn val="all"/>
                </p:endSync>
                <p:childTnLst>
                  <p:par>
                    <p:cTn id="123" fill="hold">
                      <p:stCondLst>
                        <p:cond delay="0"/>
                      </p:stCondLst>
                      <p:childTnLst>
                        <p:par>
                          <p:cTn id="124" fill="hold">
                            <p:stCondLst>
                              <p:cond delay="0"/>
                            </p:stCondLst>
                            <p:childTnLst>
                              <p:par>
                                <p:cTn id="125" presetID="3" presetClass="entr" presetSubtype="0" fill="hold" grpId="0" nodeType="clickEffect">
                                  <p:stCondLst>
                                    <p:cond delay="0"/>
                                  </p:stCondLst>
                                  <p:childTnLst>
                                    <p:set>
                                      <p:cBhvr>
                                        <p:cTn id="126" dur="1" fill="hold">
                                          <p:stCondLst>
                                            <p:cond delay="0"/>
                                          </p:stCondLst>
                                        </p:cTn>
                                        <p:tgtEl>
                                          <p:spTgt spid="6211"/>
                                        </p:tgtEl>
                                        <p:attrNameLst>
                                          <p:attrName>style.visibility</p:attrName>
                                        </p:attrNameLst>
                                      </p:cBhvr>
                                      <p:to>
                                        <p:strVal val="visible"/>
                                      </p:to>
                                    </p:set>
                                  </p:childTnLst>
                                </p:cTn>
                              </p:par>
                            </p:childTnLst>
                          </p:cTn>
                        </p:par>
                      </p:childTnLst>
                    </p:cTn>
                  </p:par>
                </p:childTnLst>
              </p:cTn>
              <p:nextCondLst>
                <p:cond evt="onClick" delay="0">
                  <p:tgtEl>
                    <p:spTgt spid="6202"/>
                  </p:tgtEl>
                </p:cond>
              </p:nextCondLst>
            </p:seq>
            <p:seq concurrent="1" nextAc="seek">
              <p:cTn id="127" restart="whenNotActive" fill="hold" evtFilter="cancelBubble" nodeType="interactiveSeq">
                <p:stCondLst>
                  <p:cond evt="onClick" delay="0">
                    <p:tgtEl>
                      <p:spTgt spid="6245"/>
                    </p:tgtEl>
                  </p:cond>
                </p:stCondLst>
                <p:endSync evt="end" delay="0">
                  <p:rtn val="all"/>
                </p:endSync>
                <p:childTnLst>
                  <p:par>
                    <p:cTn id="128" fill="hold">
                      <p:stCondLst>
                        <p:cond delay="0"/>
                      </p:stCondLst>
                      <p:childTnLst>
                        <p:par>
                          <p:cTn id="129" fill="hold">
                            <p:stCondLst>
                              <p:cond delay="0"/>
                            </p:stCondLst>
                            <p:childTnLst>
                              <p:par>
                                <p:cTn id="130" presetID="2" presetClass="exit" presetSubtype="4" fill="hold" grpId="0" nodeType="clickEffect">
                                  <p:stCondLst>
                                    <p:cond delay="0"/>
                                  </p:stCondLst>
                                  <p:childTnLst>
                                    <p:anim calcmode="lin" valueType="num">
                                      <p:cBhvr additive="base">
                                        <p:cTn id="131" dur="500"/>
                                        <p:tgtEl>
                                          <p:spTgt spid="6245"/>
                                        </p:tgtEl>
                                        <p:attrNameLst>
                                          <p:attrName>ppt_x</p:attrName>
                                        </p:attrNameLst>
                                      </p:cBhvr>
                                      <p:tavLst>
                                        <p:tav tm="0">
                                          <p:val>
                                            <p:strVal val="ppt_x"/>
                                          </p:val>
                                        </p:tav>
                                        <p:tav tm="100000">
                                          <p:val>
                                            <p:strVal val="ppt_x"/>
                                          </p:val>
                                        </p:tav>
                                      </p:tavLst>
                                    </p:anim>
                                    <p:anim calcmode="lin" valueType="num">
                                      <p:cBhvr additive="base">
                                        <p:cTn id="132" dur="500"/>
                                        <p:tgtEl>
                                          <p:spTgt spid="6245"/>
                                        </p:tgtEl>
                                        <p:attrNameLst>
                                          <p:attrName>ppt_y</p:attrName>
                                        </p:attrNameLst>
                                      </p:cBhvr>
                                      <p:tavLst>
                                        <p:tav tm="0">
                                          <p:val>
                                            <p:strVal val="ppt_y"/>
                                          </p:val>
                                        </p:tav>
                                        <p:tav tm="100000">
                                          <p:val>
                                            <p:strVal val="1+ppt_h/2"/>
                                          </p:val>
                                        </p:tav>
                                      </p:tavLst>
                                    </p:anim>
                                    <p:set>
                                      <p:cBhvr>
                                        <p:cTn id="133" dur="1" fill="hold">
                                          <p:stCondLst>
                                            <p:cond delay="499"/>
                                          </p:stCondLst>
                                        </p:cTn>
                                        <p:tgtEl>
                                          <p:spTgt spid="6245"/>
                                        </p:tgtEl>
                                        <p:attrNameLst>
                                          <p:attrName>style.visibility</p:attrName>
                                        </p:attrNameLst>
                                      </p:cBhvr>
                                      <p:to>
                                        <p:strVal val="hidden"/>
                                      </p:to>
                                    </p:set>
                                  </p:childTnLst>
                                </p:cTn>
                              </p:par>
                            </p:childTnLst>
                          </p:cTn>
                        </p:par>
                      </p:childTnLst>
                    </p:cTn>
                  </p:par>
                </p:childTnLst>
              </p:cTn>
              <p:nextCondLst>
                <p:cond evt="onClick" delay="0">
                  <p:tgtEl>
                    <p:spTgt spid="6245"/>
                  </p:tgtEl>
                </p:cond>
              </p:nextCondLst>
            </p:seq>
            <p:seq concurrent="1" nextAc="seek">
              <p:cTn id="134" restart="whenNotActive" fill="hold" evtFilter="cancelBubble" nodeType="interactiveSeq">
                <p:stCondLst>
                  <p:cond evt="onClick" delay="0">
                    <p:tgtEl>
                      <p:spTgt spid="6246"/>
                    </p:tgtEl>
                  </p:cond>
                </p:stCondLst>
                <p:endSync evt="end" delay="0">
                  <p:rtn val="all"/>
                </p:endSync>
                <p:childTnLst>
                  <p:par>
                    <p:cTn id="135" fill="hold">
                      <p:stCondLst>
                        <p:cond delay="0"/>
                      </p:stCondLst>
                      <p:childTnLst>
                        <p:par>
                          <p:cTn id="136" fill="hold">
                            <p:stCondLst>
                              <p:cond delay="0"/>
                            </p:stCondLst>
                            <p:childTnLst>
                              <p:par>
                                <p:cTn id="137" presetID="2" presetClass="exit" presetSubtype="4" fill="hold" grpId="0" nodeType="clickEffect">
                                  <p:stCondLst>
                                    <p:cond delay="0"/>
                                  </p:stCondLst>
                                  <p:childTnLst>
                                    <p:anim calcmode="lin" valueType="num">
                                      <p:cBhvr additive="base">
                                        <p:cTn id="138" dur="1000"/>
                                        <p:tgtEl>
                                          <p:spTgt spid="6246"/>
                                        </p:tgtEl>
                                        <p:attrNameLst>
                                          <p:attrName>ppt_x</p:attrName>
                                        </p:attrNameLst>
                                      </p:cBhvr>
                                      <p:tavLst>
                                        <p:tav tm="0">
                                          <p:val>
                                            <p:strVal val="ppt_x"/>
                                          </p:val>
                                        </p:tav>
                                        <p:tav tm="100000">
                                          <p:val>
                                            <p:strVal val="ppt_x"/>
                                          </p:val>
                                        </p:tav>
                                      </p:tavLst>
                                    </p:anim>
                                    <p:anim calcmode="lin" valueType="num">
                                      <p:cBhvr additive="base">
                                        <p:cTn id="139" dur="1000"/>
                                        <p:tgtEl>
                                          <p:spTgt spid="6246"/>
                                        </p:tgtEl>
                                        <p:attrNameLst>
                                          <p:attrName>ppt_y</p:attrName>
                                        </p:attrNameLst>
                                      </p:cBhvr>
                                      <p:tavLst>
                                        <p:tav tm="0">
                                          <p:val>
                                            <p:strVal val="ppt_y"/>
                                          </p:val>
                                        </p:tav>
                                        <p:tav tm="100000">
                                          <p:val>
                                            <p:strVal val="1+ppt_h/2"/>
                                          </p:val>
                                        </p:tav>
                                      </p:tavLst>
                                    </p:anim>
                                    <p:set>
                                      <p:cBhvr>
                                        <p:cTn id="140" dur="1" fill="hold">
                                          <p:stCondLst>
                                            <p:cond delay="999"/>
                                          </p:stCondLst>
                                        </p:cTn>
                                        <p:tgtEl>
                                          <p:spTgt spid="6246"/>
                                        </p:tgtEl>
                                        <p:attrNameLst>
                                          <p:attrName>style.visibility</p:attrName>
                                        </p:attrNameLst>
                                      </p:cBhvr>
                                      <p:to>
                                        <p:strVal val="hidden"/>
                                      </p:to>
                                    </p:set>
                                  </p:childTnLst>
                                </p:cTn>
                              </p:par>
                            </p:childTnLst>
                          </p:cTn>
                        </p:par>
                      </p:childTnLst>
                    </p:cTn>
                  </p:par>
                </p:childTnLst>
              </p:cTn>
              <p:nextCondLst>
                <p:cond evt="onClick" delay="0">
                  <p:tgtEl>
                    <p:spTgt spid="6246"/>
                  </p:tgtEl>
                </p:cond>
              </p:nextCondLst>
            </p:seq>
            <p:seq concurrent="1" nextAc="seek">
              <p:cTn id="141" restart="whenNotActive" fill="hold" evtFilter="cancelBubble" nodeType="interactiveSeq">
                <p:stCondLst>
                  <p:cond evt="onClick" delay="0">
                    <p:tgtEl>
                      <p:spTgt spid="6247"/>
                    </p:tgtEl>
                  </p:cond>
                </p:stCondLst>
                <p:endSync evt="end" delay="0">
                  <p:rtn val="all"/>
                </p:endSync>
                <p:childTnLst>
                  <p:par>
                    <p:cTn id="142" fill="hold">
                      <p:stCondLst>
                        <p:cond delay="0"/>
                      </p:stCondLst>
                      <p:childTnLst>
                        <p:par>
                          <p:cTn id="143" fill="hold">
                            <p:stCondLst>
                              <p:cond delay="0"/>
                            </p:stCondLst>
                            <p:childTnLst>
                              <p:par>
                                <p:cTn id="144" presetID="2" presetClass="exit" presetSubtype="4" fill="hold" grpId="0" nodeType="clickEffect">
                                  <p:stCondLst>
                                    <p:cond delay="0"/>
                                  </p:stCondLst>
                                  <p:childTnLst>
                                    <p:anim calcmode="lin" valueType="num">
                                      <p:cBhvr additive="base">
                                        <p:cTn id="145" dur="500"/>
                                        <p:tgtEl>
                                          <p:spTgt spid="6247"/>
                                        </p:tgtEl>
                                        <p:attrNameLst>
                                          <p:attrName>ppt_x</p:attrName>
                                        </p:attrNameLst>
                                      </p:cBhvr>
                                      <p:tavLst>
                                        <p:tav tm="0">
                                          <p:val>
                                            <p:strVal val="ppt_x"/>
                                          </p:val>
                                        </p:tav>
                                        <p:tav tm="100000">
                                          <p:val>
                                            <p:strVal val="ppt_x"/>
                                          </p:val>
                                        </p:tav>
                                      </p:tavLst>
                                    </p:anim>
                                    <p:anim calcmode="lin" valueType="num">
                                      <p:cBhvr additive="base">
                                        <p:cTn id="146" dur="500"/>
                                        <p:tgtEl>
                                          <p:spTgt spid="6247"/>
                                        </p:tgtEl>
                                        <p:attrNameLst>
                                          <p:attrName>ppt_y</p:attrName>
                                        </p:attrNameLst>
                                      </p:cBhvr>
                                      <p:tavLst>
                                        <p:tav tm="0">
                                          <p:val>
                                            <p:strVal val="ppt_y"/>
                                          </p:val>
                                        </p:tav>
                                        <p:tav tm="100000">
                                          <p:val>
                                            <p:strVal val="1+ppt_h/2"/>
                                          </p:val>
                                        </p:tav>
                                      </p:tavLst>
                                    </p:anim>
                                    <p:set>
                                      <p:cBhvr>
                                        <p:cTn id="147" dur="1" fill="hold">
                                          <p:stCondLst>
                                            <p:cond delay="499"/>
                                          </p:stCondLst>
                                        </p:cTn>
                                        <p:tgtEl>
                                          <p:spTgt spid="6247"/>
                                        </p:tgtEl>
                                        <p:attrNameLst>
                                          <p:attrName>style.visibility</p:attrName>
                                        </p:attrNameLst>
                                      </p:cBhvr>
                                      <p:to>
                                        <p:strVal val="hidden"/>
                                      </p:to>
                                    </p:set>
                                  </p:childTnLst>
                                </p:cTn>
                              </p:par>
                            </p:childTnLst>
                          </p:cTn>
                        </p:par>
                      </p:childTnLst>
                    </p:cTn>
                  </p:par>
                </p:childTnLst>
              </p:cTn>
              <p:nextCondLst>
                <p:cond evt="onClick" delay="0">
                  <p:tgtEl>
                    <p:spTgt spid="6247"/>
                  </p:tgtEl>
                </p:cond>
              </p:nextCondLst>
            </p:seq>
            <p:seq concurrent="1" nextAc="seek">
              <p:cTn id="148" restart="whenNotActive" fill="hold" evtFilter="cancelBubble" nodeType="interactiveSeq">
                <p:stCondLst>
                  <p:cond evt="onClick" delay="0">
                    <p:tgtEl>
                      <p:spTgt spid="6248"/>
                    </p:tgtEl>
                  </p:cond>
                </p:stCondLst>
                <p:endSync evt="end" delay="0">
                  <p:rtn val="all"/>
                </p:endSync>
                <p:childTnLst>
                  <p:par>
                    <p:cTn id="149" fill="hold">
                      <p:stCondLst>
                        <p:cond delay="0"/>
                      </p:stCondLst>
                      <p:childTnLst>
                        <p:par>
                          <p:cTn id="150" fill="hold">
                            <p:stCondLst>
                              <p:cond delay="0"/>
                            </p:stCondLst>
                            <p:childTnLst>
                              <p:par>
                                <p:cTn id="151" presetID="2" presetClass="exit" presetSubtype="4" fill="hold" grpId="0" nodeType="clickEffect">
                                  <p:stCondLst>
                                    <p:cond delay="0"/>
                                  </p:stCondLst>
                                  <p:childTnLst>
                                    <p:anim calcmode="lin" valueType="num">
                                      <p:cBhvr additive="base">
                                        <p:cTn id="152" dur="500"/>
                                        <p:tgtEl>
                                          <p:spTgt spid="6248"/>
                                        </p:tgtEl>
                                        <p:attrNameLst>
                                          <p:attrName>ppt_x</p:attrName>
                                        </p:attrNameLst>
                                      </p:cBhvr>
                                      <p:tavLst>
                                        <p:tav tm="0">
                                          <p:val>
                                            <p:strVal val="ppt_x"/>
                                          </p:val>
                                        </p:tav>
                                        <p:tav tm="100000">
                                          <p:val>
                                            <p:strVal val="ppt_x"/>
                                          </p:val>
                                        </p:tav>
                                      </p:tavLst>
                                    </p:anim>
                                    <p:anim calcmode="lin" valueType="num">
                                      <p:cBhvr additive="base">
                                        <p:cTn id="153" dur="500"/>
                                        <p:tgtEl>
                                          <p:spTgt spid="6248"/>
                                        </p:tgtEl>
                                        <p:attrNameLst>
                                          <p:attrName>ppt_y</p:attrName>
                                        </p:attrNameLst>
                                      </p:cBhvr>
                                      <p:tavLst>
                                        <p:tav tm="0">
                                          <p:val>
                                            <p:strVal val="ppt_y"/>
                                          </p:val>
                                        </p:tav>
                                        <p:tav tm="100000">
                                          <p:val>
                                            <p:strVal val="1+ppt_h/2"/>
                                          </p:val>
                                        </p:tav>
                                      </p:tavLst>
                                    </p:anim>
                                    <p:set>
                                      <p:cBhvr>
                                        <p:cTn id="154" dur="1" fill="hold">
                                          <p:stCondLst>
                                            <p:cond delay="499"/>
                                          </p:stCondLst>
                                        </p:cTn>
                                        <p:tgtEl>
                                          <p:spTgt spid="6248"/>
                                        </p:tgtEl>
                                        <p:attrNameLst>
                                          <p:attrName>style.visibility</p:attrName>
                                        </p:attrNameLst>
                                      </p:cBhvr>
                                      <p:to>
                                        <p:strVal val="hidden"/>
                                      </p:to>
                                    </p:set>
                                  </p:childTnLst>
                                </p:cTn>
                              </p:par>
                            </p:childTnLst>
                          </p:cTn>
                        </p:par>
                      </p:childTnLst>
                    </p:cTn>
                  </p:par>
                </p:childTnLst>
              </p:cTn>
              <p:nextCondLst>
                <p:cond evt="onClick" delay="0">
                  <p:tgtEl>
                    <p:spTgt spid="6248"/>
                  </p:tgtEl>
                </p:cond>
              </p:nextCondLst>
            </p:seq>
            <p:seq concurrent="1" nextAc="seek">
              <p:cTn id="155" restart="whenNotActive" fill="hold" evtFilter="cancelBubble" nodeType="interactiveSeq">
                <p:stCondLst>
                  <p:cond evt="onClick" delay="0">
                    <p:tgtEl>
                      <p:spTgt spid="6270"/>
                    </p:tgtEl>
                  </p:cond>
                </p:stCondLst>
                <p:endSync evt="end" delay="0">
                  <p:rtn val="all"/>
                </p:endSync>
                <p:childTnLst>
                  <p:par>
                    <p:cTn id="156" fill="hold">
                      <p:stCondLst>
                        <p:cond delay="0"/>
                      </p:stCondLst>
                      <p:childTnLst>
                        <p:par>
                          <p:cTn id="157" fill="hold">
                            <p:stCondLst>
                              <p:cond delay="0"/>
                            </p:stCondLst>
                            <p:childTnLst>
                              <p:par>
                                <p:cTn id="158" presetID="2" presetClass="exit" presetSubtype="4" fill="hold" grpId="0" nodeType="clickEffect">
                                  <p:stCondLst>
                                    <p:cond delay="0"/>
                                  </p:stCondLst>
                                  <p:childTnLst>
                                    <p:anim calcmode="lin" valueType="num">
                                      <p:cBhvr additive="base">
                                        <p:cTn id="159" dur="500"/>
                                        <p:tgtEl>
                                          <p:spTgt spid="6270"/>
                                        </p:tgtEl>
                                        <p:attrNameLst>
                                          <p:attrName>ppt_x</p:attrName>
                                        </p:attrNameLst>
                                      </p:cBhvr>
                                      <p:tavLst>
                                        <p:tav tm="0">
                                          <p:val>
                                            <p:strVal val="ppt_x"/>
                                          </p:val>
                                        </p:tav>
                                        <p:tav tm="100000">
                                          <p:val>
                                            <p:strVal val="ppt_x"/>
                                          </p:val>
                                        </p:tav>
                                      </p:tavLst>
                                    </p:anim>
                                    <p:anim calcmode="lin" valueType="num">
                                      <p:cBhvr additive="base">
                                        <p:cTn id="160" dur="500"/>
                                        <p:tgtEl>
                                          <p:spTgt spid="6270"/>
                                        </p:tgtEl>
                                        <p:attrNameLst>
                                          <p:attrName>ppt_y</p:attrName>
                                        </p:attrNameLst>
                                      </p:cBhvr>
                                      <p:tavLst>
                                        <p:tav tm="0">
                                          <p:val>
                                            <p:strVal val="ppt_y"/>
                                          </p:val>
                                        </p:tav>
                                        <p:tav tm="100000">
                                          <p:val>
                                            <p:strVal val="1+ppt_h/2"/>
                                          </p:val>
                                        </p:tav>
                                      </p:tavLst>
                                    </p:anim>
                                    <p:set>
                                      <p:cBhvr>
                                        <p:cTn id="161" dur="1" fill="hold">
                                          <p:stCondLst>
                                            <p:cond delay="499"/>
                                          </p:stCondLst>
                                        </p:cTn>
                                        <p:tgtEl>
                                          <p:spTgt spid="6270"/>
                                        </p:tgtEl>
                                        <p:attrNameLst>
                                          <p:attrName>style.visibility</p:attrName>
                                        </p:attrNameLst>
                                      </p:cBhvr>
                                      <p:to>
                                        <p:strVal val="hidden"/>
                                      </p:to>
                                    </p:set>
                                  </p:childTnLst>
                                </p:cTn>
                              </p:par>
                            </p:childTnLst>
                          </p:cTn>
                        </p:par>
                      </p:childTnLst>
                    </p:cTn>
                  </p:par>
                </p:childTnLst>
              </p:cTn>
              <p:nextCondLst>
                <p:cond evt="onClick" delay="0">
                  <p:tgtEl>
                    <p:spTgt spid="6270"/>
                  </p:tgtEl>
                </p:cond>
              </p:nextCondLst>
            </p:seq>
            <p:seq concurrent="1" nextAc="seek">
              <p:cTn id="162" restart="whenNotActive" fill="hold" evtFilter="cancelBubble" nodeType="interactiveSeq">
                <p:stCondLst>
                  <p:cond evt="onClick" delay="0">
                    <p:tgtEl>
                      <p:spTgt spid="6271"/>
                    </p:tgtEl>
                  </p:cond>
                </p:stCondLst>
                <p:endSync evt="end" delay="0">
                  <p:rtn val="all"/>
                </p:endSync>
                <p:childTnLst>
                  <p:par>
                    <p:cTn id="163" fill="hold">
                      <p:stCondLst>
                        <p:cond delay="0"/>
                      </p:stCondLst>
                      <p:childTnLst>
                        <p:par>
                          <p:cTn id="164" fill="hold">
                            <p:stCondLst>
                              <p:cond delay="0"/>
                            </p:stCondLst>
                            <p:childTnLst>
                              <p:par>
                                <p:cTn id="165" presetID="2" presetClass="exit" presetSubtype="4" fill="hold" grpId="0" nodeType="clickEffect">
                                  <p:stCondLst>
                                    <p:cond delay="0"/>
                                  </p:stCondLst>
                                  <p:childTnLst>
                                    <p:anim calcmode="lin" valueType="num">
                                      <p:cBhvr additive="base">
                                        <p:cTn id="166" dur="500"/>
                                        <p:tgtEl>
                                          <p:spTgt spid="6271"/>
                                        </p:tgtEl>
                                        <p:attrNameLst>
                                          <p:attrName>ppt_x</p:attrName>
                                        </p:attrNameLst>
                                      </p:cBhvr>
                                      <p:tavLst>
                                        <p:tav tm="0">
                                          <p:val>
                                            <p:strVal val="ppt_x"/>
                                          </p:val>
                                        </p:tav>
                                        <p:tav tm="100000">
                                          <p:val>
                                            <p:strVal val="ppt_x"/>
                                          </p:val>
                                        </p:tav>
                                      </p:tavLst>
                                    </p:anim>
                                    <p:anim calcmode="lin" valueType="num">
                                      <p:cBhvr additive="base">
                                        <p:cTn id="167" dur="500"/>
                                        <p:tgtEl>
                                          <p:spTgt spid="6271"/>
                                        </p:tgtEl>
                                        <p:attrNameLst>
                                          <p:attrName>ppt_y</p:attrName>
                                        </p:attrNameLst>
                                      </p:cBhvr>
                                      <p:tavLst>
                                        <p:tav tm="0">
                                          <p:val>
                                            <p:strVal val="ppt_y"/>
                                          </p:val>
                                        </p:tav>
                                        <p:tav tm="100000">
                                          <p:val>
                                            <p:strVal val="1+ppt_h/2"/>
                                          </p:val>
                                        </p:tav>
                                      </p:tavLst>
                                    </p:anim>
                                    <p:set>
                                      <p:cBhvr>
                                        <p:cTn id="168" dur="1" fill="hold">
                                          <p:stCondLst>
                                            <p:cond delay="499"/>
                                          </p:stCondLst>
                                        </p:cTn>
                                        <p:tgtEl>
                                          <p:spTgt spid="6271"/>
                                        </p:tgtEl>
                                        <p:attrNameLst>
                                          <p:attrName>style.visibility</p:attrName>
                                        </p:attrNameLst>
                                      </p:cBhvr>
                                      <p:to>
                                        <p:strVal val="hidden"/>
                                      </p:to>
                                    </p:set>
                                  </p:childTnLst>
                                </p:cTn>
                              </p:par>
                            </p:childTnLst>
                          </p:cTn>
                        </p:par>
                      </p:childTnLst>
                    </p:cTn>
                  </p:par>
                </p:childTnLst>
              </p:cTn>
              <p:nextCondLst>
                <p:cond evt="onClick" delay="0">
                  <p:tgtEl>
                    <p:spTgt spid="6271"/>
                  </p:tgtEl>
                </p:cond>
              </p:nextCondLst>
            </p:seq>
            <p:seq concurrent="1" nextAc="seek">
              <p:cTn id="169" restart="whenNotActive" fill="hold" evtFilter="cancelBubble" nodeType="interactiveSeq">
                <p:stCondLst>
                  <p:cond evt="onClick" delay="0">
                    <p:tgtEl>
                      <p:spTgt spid="6272"/>
                    </p:tgtEl>
                  </p:cond>
                </p:stCondLst>
                <p:endSync evt="end" delay="0">
                  <p:rtn val="all"/>
                </p:endSync>
                <p:childTnLst>
                  <p:par>
                    <p:cTn id="170" fill="hold">
                      <p:stCondLst>
                        <p:cond delay="0"/>
                      </p:stCondLst>
                      <p:childTnLst>
                        <p:par>
                          <p:cTn id="171" fill="hold">
                            <p:stCondLst>
                              <p:cond delay="0"/>
                            </p:stCondLst>
                            <p:childTnLst>
                              <p:par>
                                <p:cTn id="172" presetID="2" presetClass="exit" presetSubtype="4" fill="hold" grpId="0" nodeType="clickEffect">
                                  <p:stCondLst>
                                    <p:cond delay="0"/>
                                  </p:stCondLst>
                                  <p:childTnLst>
                                    <p:anim calcmode="lin" valueType="num">
                                      <p:cBhvr additive="base">
                                        <p:cTn id="173" dur="500"/>
                                        <p:tgtEl>
                                          <p:spTgt spid="6272"/>
                                        </p:tgtEl>
                                        <p:attrNameLst>
                                          <p:attrName>ppt_x</p:attrName>
                                        </p:attrNameLst>
                                      </p:cBhvr>
                                      <p:tavLst>
                                        <p:tav tm="0">
                                          <p:val>
                                            <p:strVal val="ppt_x"/>
                                          </p:val>
                                        </p:tav>
                                        <p:tav tm="100000">
                                          <p:val>
                                            <p:strVal val="ppt_x"/>
                                          </p:val>
                                        </p:tav>
                                      </p:tavLst>
                                    </p:anim>
                                    <p:anim calcmode="lin" valueType="num">
                                      <p:cBhvr additive="base">
                                        <p:cTn id="174" dur="500"/>
                                        <p:tgtEl>
                                          <p:spTgt spid="6272"/>
                                        </p:tgtEl>
                                        <p:attrNameLst>
                                          <p:attrName>ppt_y</p:attrName>
                                        </p:attrNameLst>
                                      </p:cBhvr>
                                      <p:tavLst>
                                        <p:tav tm="0">
                                          <p:val>
                                            <p:strVal val="ppt_y"/>
                                          </p:val>
                                        </p:tav>
                                        <p:tav tm="100000">
                                          <p:val>
                                            <p:strVal val="1+ppt_h/2"/>
                                          </p:val>
                                        </p:tav>
                                      </p:tavLst>
                                    </p:anim>
                                    <p:set>
                                      <p:cBhvr>
                                        <p:cTn id="175" dur="1" fill="hold">
                                          <p:stCondLst>
                                            <p:cond delay="499"/>
                                          </p:stCondLst>
                                        </p:cTn>
                                        <p:tgtEl>
                                          <p:spTgt spid="6272"/>
                                        </p:tgtEl>
                                        <p:attrNameLst>
                                          <p:attrName>style.visibility</p:attrName>
                                        </p:attrNameLst>
                                      </p:cBhvr>
                                      <p:to>
                                        <p:strVal val="hidden"/>
                                      </p:to>
                                    </p:set>
                                  </p:childTnLst>
                                </p:cTn>
                              </p:par>
                            </p:childTnLst>
                          </p:cTn>
                        </p:par>
                      </p:childTnLst>
                    </p:cTn>
                  </p:par>
                </p:childTnLst>
              </p:cTn>
              <p:nextCondLst>
                <p:cond evt="onClick" delay="0">
                  <p:tgtEl>
                    <p:spTgt spid="6272"/>
                  </p:tgtEl>
                </p:cond>
              </p:nextCondLst>
            </p:seq>
            <p:seq concurrent="1" nextAc="seek">
              <p:cTn id="176" restart="whenNotActive" fill="hold" evtFilter="cancelBubble" nodeType="interactiveSeq">
                <p:stCondLst>
                  <p:cond evt="onClick" delay="0">
                    <p:tgtEl>
                      <p:spTgt spid="6273"/>
                    </p:tgtEl>
                  </p:cond>
                </p:stCondLst>
                <p:endSync evt="end" delay="0">
                  <p:rtn val="all"/>
                </p:endSync>
                <p:childTnLst>
                  <p:par>
                    <p:cTn id="177" fill="hold">
                      <p:stCondLst>
                        <p:cond delay="0"/>
                      </p:stCondLst>
                      <p:childTnLst>
                        <p:par>
                          <p:cTn id="178" fill="hold">
                            <p:stCondLst>
                              <p:cond delay="0"/>
                            </p:stCondLst>
                            <p:childTnLst>
                              <p:par>
                                <p:cTn id="179" presetID="2" presetClass="exit" presetSubtype="4" fill="hold" grpId="0" nodeType="clickEffect">
                                  <p:stCondLst>
                                    <p:cond delay="0"/>
                                  </p:stCondLst>
                                  <p:childTnLst>
                                    <p:anim calcmode="lin" valueType="num">
                                      <p:cBhvr additive="base">
                                        <p:cTn id="180" dur="500"/>
                                        <p:tgtEl>
                                          <p:spTgt spid="6273"/>
                                        </p:tgtEl>
                                        <p:attrNameLst>
                                          <p:attrName>ppt_x</p:attrName>
                                        </p:attrNameLst>
                                      </p:cBhvr>
                                      <p:tavLst>
                                        <p:tav tm="0">
                                          <p:val>
                                            <p:strVal val="ppt_x"/>
                                          </p:val>
                                        </p:tav>
                                        <p:tav tm="100000">
                                          <p:val>
                                            <p:strVal val="ppt_x"/>
                                          </p:val>
                                        </p:tav>
                                      </p:tavLst>
                                    </p:anim>
                                    <p:anim calcmode="lin" valueType="num">
                                      <p:cBhvr additive="base">
                                        <p:cTn id="181" dur="500"/>
                                        <p:tgtEl>
                                          <p:spTgt spid="6273"/>
                                        </p:tgtEl>
                                        <p:attrNameLst>
                                          <p:attrName>ppt_y</p:attrName>
                                        </p:attrNameLst>
                                      </p:cBhvr>
                                      <p:tavLst>
                                        <p:tav tm="0">
                                          <p:val>
                                            <p:strVal val="ppt_y"/>
                                          </p:val>
                                        </p:tav>
                                        <p:tav tm="100000">
                                          <p:val>
                                            <p:strVal val="1+ppt_h/2"/>
                                          </p:val>
                                        </p:tav>
                                      </p:tavLst>
                                    </p:anim>
                                    <p:set>
                                      <p:cBhvr>
                                        <p:cTn id="182" dur="1" fill="hold">
                                          <p:stCondLst>
                                            <p:cond delay="499"/>
                                          </p:stCondLst>
                                        </p:cTn>
                                        <p:tgtEl>
                                          <p:spTgt spid="6273"/>
                                        </p:tgtEl>
                                        <p:attrNameLst>
                                          <p:attrName>style.visibility</p:attrName>
                                        </p:attrNameLst>
                                      </p:cBhvr>
                                      <p:to>
                                        <p:strVal val="hidden"/>
                                      </p:to>
                                    </p:set>
                                  </p:childTnLst>
                                </p:cTn>
                              </p:par>
                            </p:childTnLst>
                          </p:cTn>
                        </p:par>
                      </p:childTnLst>
                    </p:cTn>
                  </p:par>
                </p:childTnLst>
              </p:cTn>
              <p:nextCondLst>
                <p:cond evt="onClick" delay="0">
                  <p:tgtEl>
                    <p:spTgt spid="6273"/>
                  </p:tgtEl>
                </p:cond>
              </p:nextCondLst>
            </p:seq>
            <p:seq concurrent="1" nextAc="seek">
              <p:cTn id="183" restart="whenNotActive" fill="hold" evtFilter="cancelBubble" nodeType="interactiveSeq">
                <p:stCondLst>
                  <p:cond evt="onClick" delay="0">
                    <p:tgtEl>
                      <p:spTgt spid="6274"/>
                    </p:tgtEl>
                  </p:cond>
                </p:stCondLst>
                <p:endSync evt="end" delay="0">
                  <p:rtn val="all"/>
                </p:endSync>
                <p:childTnLst>
                  <p:par>
                    <p:cTn id="184" fill="hold">
                      <p:stCondLst>
                        <p:cond delay="0"/>
                      </p:stCondLst>
                      <p:childTnLst>
                        <p:par>
                          <p:cTn id="185" fill="hold">
                            <p:stCondLst>
                              <p:cond delay="0"/>
                            </p:stCondLst>
                            <p:childTnLst>
                              <p:par>
                                <p:cTn id="186" presetID="2" presetClass="exit" presetSubtype="4" fill="hold" grpId="0" nodeType="clickEffect">
                                  <p:stCondLst>
                                    <p:cond delay="0"/>
                                  </p:stCondLst>
                                  <p:childTnLst>
                                    <p:anim calcmode="lin" valueType="num">
                                      <p:cBhvr additive="base">
                                        <p:cTn id="187" dur="500"/>
                                        <p:tgtEl>
                                          <p:spTgt spid="6274"/>
                                        </p:tgtEl>
                                        <p:attrNameLst>
                                          <p:attrName>ppt_x</p:attrName>
                                        </p:attrNameLst>
                                      </p:cBhvr>
                                      <p:tavLst>
                                        <p:tav tm="0">
                                          <p:val>
                                            <p:strVal val="ppt_x"/>
                                          </p:val>
                                        </p:tav>
                                        <p:tav tm="100000">
                                          <p:val>
                                            <p:strVal val="ppt_x"/>
                                          </p:val>
                                        </p:tav>
                                      </p:tavLst>
                                    </p:anim>
                                    <p:anim calcmode="lin" valueType="num">
                                      <p:cBhvr additive="base">
                                        <p:cTn id="188" dur="500"/>
                                        <p:tgtEl>
                                          <p:spTgt spid="6274"/>
                                        </p:tgtEl>
                                        <p:attrNameLst>
                                          <p:attrName>ppt_y</p:attrName>
                                        </p:attrNameLst>
                                      </p:cBhvr>
                                      <p:tavLst>
                                        <p:tav tm="0">
                                          <p:val>
                                            <p:strVal val="ppt_y"/>
                                          </p:val>
                                        </p:tav>
                                        <p:tav tm="100000">
                                          <p:val>
                                            <p:strVal val="1+ppt_h/2"/>
                                          </p:val>
                                        </p:tav>
                                      </p:tavLst>
                                    </p:anim>
                                    <p:set>
                                      <p:cBhvr>
                                        <p:cTn id="189" dur="1" fill="hold">
                                          <p:stCondLst>
                                            <p:cond delay="499"/>
                                          </p:stCondLst>
                                        </p:cTn>
                                        <p:tgtEl>
                                          <p:spTgt spid="6274"/>
                                        </p:tgtEl>
                                        <p:attrNameLst>
                                          <p:attrName>style.visibility</p:attrName>
                                        </p:attrNameLst>
                                      </p:cBhvr>
                                      <p:to>
                                        <p:strVal val="hidden"/>
                                      </p:to>
                                    </p:set>
                                  </p:childTnLst>
                                </p:cTn>
                              </p:par>
                            </p:childTnLst>
                          </p:cTn>
                        </p:par>
                      </p:childTnLst>
                    </p:cTn>
                  </p:par>
                </p:childTnLst>
              </p:cTn>
              <p:nextCondLst>
                <p:cond evt="onClick" delay="0">
                  <p:tgtEl>
                    <p:spTgt spid="6274"/>
                  </p:tgtEl>
                </p:cond>
              </p:nextCondLst>
            </p:seq>
            <p:seq concurrent="1" nextAc="seek">
              <p:cTn id="190" restart="whenNotActive" fill="hold" evtFilter="cancelBubble" nodeType="interactiveSeq">
                <p:stCondLst>
                  <p:cond evt="onClick" delay="0">
                    <p:tgtEl>
                      <p:spTgt spid="6275"/>
                    </p:tgtEl>
                  </p:cond>
                </p:stCondLst>
                <p:endSync evt="end" delay="0">
                  <p:rtn val="all"/>
                </p:endSync>
                <p:childTnLst>
                  <p:par>
                    <p:cTn id="191" fill="hold">
                      <p:stCondLst>
                        <p:cond delay="0"/>
                      </p:stCondLst>
                      <p:childTnLst>
                        <p:par>
                          <p:cTn id="192" fill="hold">
                            <p:stCondLst>
                              <p:cond delay="0"/>
                            </p:stCondLst>
                            <p:childTnLst>
                              <p:par>
                                <p:cTn id="193" presetID="2" presetClass="exit" presetSubtype="4" fill="hold" grpId="0" nodeType="clickEffect">
                                  <p:stCondLst>
                                    <p:cond delay="0"/>
                                  </p:stCondLst>
                                  <p:childTnLst>
                                    <p:anim calcmode="lin" valueType="num">
                                      <p:cBhvr additive="base">
                                        <p:cTn id="194" dur="500"/>
                                        <p:tgtEl>
                                          <p:spTgt spid="6275"/>
                                        </p:tgtEl>
                                        <p:attrNameLst>
                                          <p:attrName>ppt_x</p:attrName>
                                        </p:attrNameLst>
                                      </p:cBhvr>
                                      <p:tavLst>
                                        <p:tav tm="0">
                                          <p:val>
                                            <p:strVal val="ppt_x"/>
                                          </p:val>
                                        </p:tav>
                                        <p:tav tm="100000">
                                          <p:val>
                                            <p:strVal val="ppt_x"/>
                                          </p:val>
                                        </p:tav>
                                      </p:tavLst>
                                    </p:anim>
                                    <p:anim calcmode="lin" valueType="num">
                                      <p:cBhvr additive="base">
                                        <p:cTn id="195" dur="500"/>
                                        <p:tgtEl>
                                          <p:spTgt spid="6275"/>
                                        </p:tgtEl>
                                        <p:attrNameLst>
                                          <p:attrName>ppt_y</p:attrName>
                                        </p:attrNameLst>
                                      </p:cBhvr>
                                      <p:tavLst>
                                        <p:tav tm="0">
                                          <p:val>
                                            <p:strVal val="ppt_y"/>
                                          </p:val>
                                        </p:tav>
                                        <p:tav tm="100000">
                                          <p:val>
                                            <p:strVal val="1+ppt_h/2"/>
                                          </p:val>
                                        </p:tav>
                                      </p:tavLst>
                                    </p:anim>
                                    <p:set>
                                      <p:cBhvr>
                                        <p:cTn id="196" dur="1" fill="hold">
                                          <p:stCondLst>
                                            <p:cond delay="499"/>
                                          </p:stCondLst>
                                        </p:cTn>
                                        <p:tgtEl>
                                          <p:spTgt spid="6275"/>
                                        </p:tgtEl>
                                        <p:attrNameLst>
                                          <p:attrName>style.visibility</p:attrName>
                                        </p:attrNameLst>
                                      </p:cBhvr>
                                      <p:to>
                                        <p:strVal val="hidden"/>
                                      </p:to>
                                    </p:set>
                                  </p:childTnLst>
                                </p:cTn>
                              </p:par>
                            </p:childTnLst>
                          </p:cTn>
                        </p:par>
                      </p:childTnLst>
                    </p:cTn>
                  </p:par>
                </p:childTnLst>
              </p:cTn>
              <p:nextCondLst>
                <p:cond evt="onClick" delay="0">
                  <p:tgtEl>
                    <p:spTgt spid="6275"/>
                  </p:tgtEl>
                </p:cond>
              </p:nextCondLst>
            </p:seq>
            <p:seq concurrent="1" nextAc="seek">
              <p:cTn id="197" restart="whenNotActive" fill="hold" evtFilter="cancelBubble" nodeType="interactiveSeq">
                <p:stCondLst>
                  <p:cond evt="onClick" delay="0">
                    <p:tgtEl>
                      <p:spTgt spid="6276"/>
                    </p:tgtEl>
                  </p:cond>
                </p:stCondLst>
                <p:endSync evt="end" delay="0">
                  <p:rtn val="all"/>
                </p:endSync>
                <p:childTnLst>
                  <p:par>
                    <p:cTn id="198" fill="hold">
                      <p:stCondLst>
                        <p:cond delay="0"/>
                      </p:stCondLst>
                      <p:childTnLst>
                        <p:par>
                          <p:cTn id="199" fill="hold">
                            <p:stCondLst>
                              <p:cond delay="0"/>
                            </p:stCondLst>
                            <p:childTnLst>
                              <p:par>
                                <p:cTn id="200" presetID="2" presetClass="exit" presetSubtype="4" fill="hold" grpId="0" nodeType="clickEffect">
                                  <p:stCondLst>
                                    <p:cond delay="0"/>
                                  </p:stCondLst>
                                  <p:childTnLst>
                                    <p:anim calcmode="lin" valueType="num">
                                      <p:cBhvr additive="base">
                                        <p:cTn id="201" dur="500"/>
                                        <p:tgtEl>
                                          <p:spTgt spid="6276"/>
                                        </p:tgtEl>
                                        <p:attrNameLst>
                                          <p:attrName>ppt_x</p:attrName>
                                        </p:attrNameLst>
                                      </p:cBhvr>
                                      <p:tavLst>
                                        <p:tav tm="0">
                                          <p:val>
                                            <p:strVal val="ppt_x"/>
                                          </p:val>
                                        </p:tav>
                                        <p:tav tm="100000">
                                          <p:val>
                                            <p:strVal val="ppt_x"/>
                                          </p:val>
                                        </p:tav>
                                      </p:tavLst>
                                    </p:anim>
                                    <p:anim calcmode="lin" valueType="num">
                                      <p:cBhvr additive="base">
                                        <p:cTn id="202" dur="500"/>
                                        <p:tgtEl>
                                          <p:spTgt spid="6276"/>
                                        </p:tgtEl>
                                        <p:attrNameLst>
                                          <p:attrName>ppt_y</p:attrName>
                                        </p:attrNameLst>
                                      </p:cBhvr>
                                      <p:tavLst>
                                        <p:tav tm="0">
                                          <p:val>
                                            <p:strVal val="ppt_y"/>
                                          </p:val>
                                        </p:tav>
                                        <p:tav tm="100000">
                                          <p:val>
                                            <p:strVal val="1+ppt_h/2"/>
                                          </p:val>
                                        </p:tav>
                                      </p:tavLst>
                                    </p:anim>
                                    <p:set>
                                      <p:cBhvr>
                                        <p:cTn id="203" dur="1" fill="hold">
                                          <p:stCondLst>
                                            <p:cond delay="499"/>
                                          </p:stCondLst>
                                        </p:cTn>
                                        <p:tgtEl>
                                          <p:spTgt spid="6276"/>
                                        </p:tgtEl>
                                        <p:attrNameLst>
                                          <p:attrName>style.visibility</p:attrName>
                                        </p:attrNameLst>
                                      </p:cBhvr>
                                      <p:to>
                                        <p:strVal val="hidden"/>
                                      </p:to>
                                    </p:set>
                                  </p:childTnLst>
                                </p:cTn>
                              </p:par>
                            </p:childTnLst>
                          </p:cTn>
                        </p:par>
                      </p:childTnLst>
                    </p:cTn>
                  </p:par>
                </p:childTnLst>
              </p:cTn>
              <p:nextCondLst>
                <p:cond evt="onClick" delay="0">
                  <p:tgtEl>
                    <p:spTgt spid="6276"/>
                  </p:tgtEl>
                </p:cond>
              </p:nextCondLst>
            </p:seq>
            <p:seq concurrent="1" nextAc="seek">
              <p:cTn id="204" restart="whenNotActive" fill="hold" evtFilter="cancelBubble" nodeType="interactiveSeq">
                <p:stCondLst>
                  <p:cond evt="onClick" delay="0">
                    <p:tgtEl>
                      <p:spTgt spid="6277"/>
                    </p:tgtEl>
                  </p:cond>
                </p:stCondLst>
                <p:endSync evt="end" delay="0">
                  <p:rtn val="all"/>
                </p:endSync>
                <p:childTnLst>
                  <p:par>
                    <p:cTn id="205" fill="hold">
                      <p:stCondLst>
                        <p:cond delay="0"/>
                      </p:stCondLst>
                      <p:childTnLst>
                        <p:par>
                          <p:cTn id="206" fill="hold">
                            <p:stCondLst>
                              <p:cond delay="0"/>
                            </p:stCondLst>
                            <p:childTnLst>
                              <p:par>
                                <p:cTn id="207" presetID="2" presetClass="exit" presetSubtype="4" fill="hold" grpId="0" nodeType="clickEffect">
                                  <p:stCondLst>
                                    <p:cond delay="0"/>
                                  </p:stCondLst>
                                  <p:childTnLst>
                                    <p:anim calcmode="lin" valueType="num">
                                      <p:cBhvr additive="base">
                                        <p:cTn id="208" dur="500"/>
                                        <p:tgtEl>
                                          <p:spTgt spid="6277"/>
                                        </p:tgtEl>
                                        <p:attrNameLst>
                                          <p:attrName>ppt_x</p:attrName>
                                        </p:attrNameLst>
                                      </p:cBhvr>
                                      <p:tavLst>
                                        <p:tav tm="0">
                                          <p:val>
                                            <p:strVal val="ppt_x"/>
                                          </p:val>
                                        </p:tav>
                                        <p:tav tm="100000">
                                          <p:val>
                                            <p:strVal val="ppt_x"/>
                                          </p:val>
                                        </p:tav>
                                      </p:tavLst>
                                    </p:anim>
                                    <p:anim calcmode="lin" valueType="num">
                                      <p:cBhvr additive="base">
                                        <p:cTn id="209" dur="500"/>
                                        <p:tgtEl>
                                          <p:spTgt spid="6277"/>
                                        </p:tgtEl>
                                        <p:attrNameLst>
                                          <p:attrName>ppt_y</p:attrName>
                                        </p:attrNameLst>
                                      </p:cBhvr>
                                      <p:tavLst>
                                        <p:tav tm="0">
                                          <p:val>
                                            <p:strVal val="ppt_y"/>
                                          </p:val>
                                        </p:tav>
                                        <p:tav tm="100000">
                                          <p:val>
                                            <p:strVal val="1+ppt_h/2"/>
                                          </p:val>
                                        </p:tav>
                                      </p:tavLst>
                                    </p:anim>
                                    <p:set>
                                      <p:cBhvr>
                                        <p:cTn id="210" dur="1" fill="hold">
                                          <p:stCondLst>
                                            <p:cond delay="499"/>
                                          </p:stCondLst>
                                        </p:cTn>
                                        <p:tgtEl>
                                          <p:spTgt spid="6277"/>
                                        </p:tgtEl>
                                        <p:attrNameLst>
                                          <p:attrName>style.visibility</p:attrName>
                                        </p:attrNameLst>
                                      </p:cBhvr>
                                      <p:to>
                                        <p:strVal val="hidden"/>
                                      </p:to>
                                    </p:set>
                                  </p:childTnLst>
                                </p:cTn>
                              </p:par>
                            </p:childTnLst>
                          </p:cTn>
                        </p:par>
                      </p:childTnLst>
                    </p:cTn>
                  </p:par>
                </p:childTnLst>
              </p:cTn>
              <p:nextCondLst>
                <p:cond evt="onClick" delay="0">
                  <p:tgtEl>
                    <p:spTgt spid="6277"/>
                  </p:tgtEl>
                </p:cond>
              </p:nextCondLst>
            </p:seq>
            <p:seq concurrent="1" nextAc="seek">
              <p:cTn id="211" restart="whenNotActive" fill="hold" evtFilter="cancelBubble" nodeType="interactiveSeq">
                <p:stCondLst>
                  <p:cond evt="onClick" delay="0">
                    <p:tgtEl>
                      <p:spTgt spid="6279"/>
                    </p:tgtEl>
                  </p:cond>
                </p:stCondLst>
                <p:endSync evt="end" delay="0">
                  <p:rtn val="all"/>
                </p:endSync>
                <p:childTnLst>
                  <p:par>
                    <p:cTn id="212" fill="hold">
                      <p:stCondLst>
                        <p:cond delay="0"/>
                      </p:stCondLst>
                      <p:childTnLst>
                        <p:par>
                          <p:cTn id="213" fill="hold">
                            <p:stCondLst>
                              <p:cond delay="0"/>
                            </p:stCondLst>
                            <p:childTnLst>
                              <p:par>
                                <p:cTn id="214" presetID="2" presetClass="exit" presetSubtype="4" fill="hold" grpId="0" nodeType="clickEffect">
                                  <p:stCondLst>
                                    <p:cond delay="0"/>
                                  </p:stCondLst>
                                  <p:childTnLst>
                                    <p:anim calcmode="lin" valueType="num">
                                      <p:cBhvr additive="base">
                                        <p:cTn id="215" dur="500"/>
                                        <p:tgtEl>
                                          <p:spTgt spid="6279"/>
                                        </p:tgtEl>
                                        <p:attrNameLst>
                                          <p:attrName>ppt_x</p:attrName>
                                        </p:attrNameLst>
                                      </p:cBhvr>
                                      <p:tavLst>
                                        <p:tav tm="0">
                                          <p:val>
                                            <p:strVal val="ppt_x"/>
                                          </p:val>
                                        </p:tav>
                                        <p:tav tm="100000">
                                          <p:val>
                                            <p:strVal val="ppt_x"/>
                                          </p:val>
                                        </p:tav>
                                      </p:tavLst>
                                    </p:anim>
                                    <p:anim calcmode="lin" valueType="num">
                                      <p:cBhvr additive="base">
                                        <p:cTn id="216" dur="500"/>
                                        <p:tgtEl>
                                          <p:spTgt spid="6279"/>
                                        </p:tgtEl>
                                        <p:attrNameLst>
                                          <p:attrName>ppt_y</p:attrName>
                                        </p:attrNameLst>
                                      </p:cBhvr>
                                      <p:tavLst>
                                        <p:tav tm="0">
                                          <p:val>
                                            <p:strVal val="ppt_y"/>
                                          </p:val>
                                        </p:tav>
                                        <p:tav tm="100000">
                                          <p:val>
                                            <p:strVal val="1+ppt_h/2"/>
                                          </p:val>
                                        </p:tav>
                                      </p:tavLst>
                                    </p:anim>
                                    <p:set>
                                      <p:cBhvr>
                                        <p:cTn id="217" dur="1" fill="hold">
                                          <p:stCondLst>
                                            <p:cond delay="499"/>
                                          </p:stCondLst>
                                        </p:cTn>
                                        <p:tgtEl>
                                          <p:spTgt spid="6279"/>
                                        </p:tgtEl>
                                        <p:attrNameLst>
                                          <p:attrName>style.visibility</p:attrName>
                                        </p:attrNameLst>
                                      </p:cBhvr>
                                      <p:to>
                                        <p:strVal val="hidden"/>
                                      </p:to>
                                    </p:set>
                                  </p:childTnLst>
                                </p:cTn>
                              </p:par>
                            </p:childTnLst>
                          </p:cTn>
                        </p:par>
                      </p:childTnLst>
                    </p:cTn>
                  </p:par>
                </p:childTnLst>
              </p:cTn>
              <p:nextCondLst>
                <p:cond evt="onClick" delay="0">
                  <p:tgtEl>
                    <p:spTgt spid="6279"/>
                  </p:tgtEl>
                </p:cond>
              </p:nextCondLst>
            </p:seq>
            <p:seq concurrent="1" nextAc="seek">
              <p:cTn id="218" restart="whenNotActive" fill="hold" evtFilter="cancelBubble" nodeType="interactiveSeq">
                <p:stCondLst>
                  <p:cond evt="onClick" delay="0">
                    <p:tgtEl>
                      <p:spTgt spid="6280"/>
                    </p:tgtEl>
                  </p:cond>
                </p:stCondLst>
                <p:endSync evt="end" delay="0">
                  <p:rtn val="all"/>
                </p:endSync>
                <p:childTnLst>
                  <p:par>
                    <p:cTn id="219" fill="hold">
                      <p:stCondLst>
                        <p:cond delay="0"/>
                      </p:stCondLst>
                      <p:childTnLst>
                        <p:par>
                          <p:cTn id="220" fill="hold">
                            <p:stCondLst>
                              <p:cond delay="0"/>
                            </p:stCondLst>
                            <p:childTnLst>
                              <p:par>
                                <p:cTn id="221" presetID="2" presetClass="exit" presetSubtype="4" fill="hold" grpId="0" nodeType="clickEffect">
                                  <p:stCondLst>
                                    <p:cond delay="0"/>
                                  </p:stCondLst>
                                  <p:childTnLst>
                                    <p:anim calcmode="lin" valueType="num">
                                      <p:cBhvr additive="base">
                                        <p:cTn id="222" dur="500"/>
                                        <p:tgtEl>
                                          <p:spTgt spid="6280"/>
                                        </p:tgtEl>
                                        <p:attrNameLst>
                                          <p:attrName>ppt_x</p:attrName>
                                        </p:attrNameLst>
                                      </p:cBhvr>
                                      <p:tavLst>
                                        <p:tav tm="0">
                                          <p:val>
                                            <p:strVal val="ppt_x"/>
                                          </p:val>
                                        </p:tav>
                                        <p:tav tm="100000">
                                          <p:val>
                                            <p:strVal val="ppt_x"/>
                                          </p:val>
                                        </p:tav>
                                      </p:tavLst>
                                    </p:anim>
                                    <p:anim calcmode="lin" valueType="num">
                                      <p:cBhvr additive="base">
                                        <p:cTn id="223" dur="500"/>
                                        <p:tgtEl>
                                          <p:spTgt spid="6280"/>
                                        </p:tgtEl>
                                        <p:attrNameLst>
                                          <p:attrName>ppt_y</p:attrName>
                                        </p:attrNameLst>
                                      </p:cBhvr>
                                      <p:tavLst>
                                        <p:tav tm="0">
                                          <p:val>
                                            <p:strVal val="ppt_y"/>
                                          </p:val>
                                        </p:tav>
                                        <p:tav tm="100000">
                                          <p:val>
                                            <p:strVal val="1+ppt_h/2"/>
                                          </p:val>
                                        </p:tav>
                                      </p:tavLst>
                                    </p:anim>
                                    <p:set>
                                      <p:cBhvr>
                                        <p:cTn id="224" dur="1" fill="hold">
                                          <p:stCondLst>
                                            <p:cond delay="499"/>
                                          </p:stCondLst>
                                        </p:cTn>
                                        <p:tgtEl>
                                          <p:spTgt spid="6280"/>
                                        </p:tgtEl>
                                        <p:attrNameLst>
                                          <p:attrName>style.visibility</p:attrName>
                                        </p:attrNameLst>
                                      </p:cBhvr>
                                      <p:to>
                                        <p:strVal val="hidden"/>
                                      </p:to>
                                    </p:set>
                                  </p:childTnLst>
                                </p:cTn>
                              </p:par>
                            </p:childTnLst>
                          </p:cTn>
                        </p:par>
                      </p:childTnLst>
                    </p:cTn>
                  </p:par>
                </p:childTnLst>
              </p:cTn>
              <p:nextCondLst>
                <p:cond evt="onClick" delay="0">
                  <p:tgtEl>
                    <p:spTgt spid="6280"/>
                  </p:tgtEl>
                </p:cond>
              </p:nextCondLst>
            </p:seq>
            <p:seq concurrent="1" nextAc="seek">
              <p:cTn id="225" restart="whenNotActive" fill="hold" evtFilter="cancelBubble" nodeType="interactiveSeq">
                <p:stCondLst>
                  <p:cond evt="onClick" delay="0">
                    <p:tgtEl>
                      <p:spTgt spid="6281"/>
                    </p:tgtEl>
                  </p:cond>
                </p:stCondLst>
                <p:endSync evt="end" delay="0">
                  <p:rtn val="all"/>
                </p:endSync>
                <p:childTnLst>
                  <p:par>
                    <p:cTn id="226" fill="hold">
                      <p:stCondLst>
                        <p:cond delay="0"/>
                      </p:stCondLst>
                      <p:childTnLst>
                        <p:par>
                          <p:cTn id="227" fill="hold">
                            <p:stCondLst>
                              <p:cond delay="0"/>
                            </p:stCondLst>
                            <p:childTnLst>
                              <p:par>
                                <p:cTn id="228" presetID="2" presetClass="exit" presetSubtype="4" fill="hold" grpId="0" nodeType="clickEffect">
                                  <p:stCondLst>
                                    <p:cond delay="0"/>
                                  </p:stCondLst>
                                  <p:childTnLst>
                                    <p:anim calcmode="lin" valueType="num">
                                      <p:cBhvr additive="base">
                                        <p:cTn id="229" dur="500"/>
                                        <p:tgtEl>
                                          <p:spTgt spid="6281"/>
                                        </p:tgtEl>
                                        <p:attrNameLst>
                                          <p:attrName>ppt_x</p:attrName>
                                        </p:attrNameLst>
                                      </p:cBhvr>
                                      <p:tavLst>
                                        <p:tav tm="0">
                                          <p:val>
                                            <p:strVal val="ppt_x"/>
                                          </p:val>
                                        </p:tav>
                                        <p:tav tm="100000">
                                          <p:val>
                                            <p:strVal val="ppt_x"/>
                                          </p:val>
                                        </p:tav>
                                      </p:tavLst>
                                    </p:anim>
                                    <p:anim calcmode="lin" valueType="num">
                                      <p:cBhvr additive="base">
                                        <p:cTn id="230" dur="500"/>
                                        <p:tgtEl>
                                          <p:spTgt spid="6281"/>
                                        </p:tgtEl>
                                        <p:attrNameLst>
                                          <p:attrName>ppt_y</p:attrName>
                                        </p:attrNameLst>
                                      </p:cBhvr>
                                      <p:tavLst>
                                        <p:tav tm="0">
                                          <p:val>
                                            <p:strVal val="ppt_y"/>
                                          </p:val>
                                        </p:tav>
                                        <p:tav tm="100000">
                                          <p:val>
                                            <p:strVal val="1+ppt_h/2"/>
                                          </p:val>
                                        </p:tav>
                                      </p:tavLst>
                                    </p:anim>
                                    <p:set>
                                      <p:cBhvr>
                                        <p:cTn id="231" dur="1" fill="hold">
                                          <p:stCondLst>
                                            <p:cond delay="499"/>
                                          </p:stCondLst>
                                        </p:cTn>
                                        <p:tgtEl>
                                          <p:spTgt spid="6281"/>
                                        </p:tgtEl>
                                        <p:attrNameLst>
                                          <p:attrName>style.visibility</p:attrName>
                                        </p:attrNameLst>
                                      </p:cBhvr>
                                      <p:to>
                                        <p:strVal val="hidden"/>
                                      </p:to>
                                    </p:set>
                                  </p:childTnLst>
                                </p:cTn>
                              </p:par>
                            </p:childTnLst>
                          </p:cTn>
                        </p:par>
                      </p:childTnLst>
                    </p:cTn>
                  </p:par>
                </p:childTnLst>
              </p:cTn>
              <p:nextCondLst>
                <p:cond evt="onClick" delay="0">
                  <p:tgtEl>
                    <p:spTgt spid="6281"/>
                  </p:tgtEl>
                </p:cond>
              </p:nextCondLst>
            </p:seq>
            <p:seq concurrent="1" nextAc="seek">
              <p:cTn id="232" restart="whenNotActive" fill="hold" evtFilter="cancelBubble" nodeType="interactiveSeq">
                <p:stCondLst>
                  <p:cond evt="onClick" delay="0">
                    <p:tgtEl>
                      <p:spTgt spid="6282"/>
                    </p:tgtEl>
                  </p:cond>
                </p:stCondLst>
                <p:endSync evt="end" delay="0">
                  <p:rtn val="all"/>
                </p:endSync>
                <p:childTnLst>
                  <p:par>
                    <p:cTn id="233" fill="hold">
                      <p:stCondLst>
                        <p:cond delay="0"/>
                      </p:stCondLst>
                      <p:childTnLst>
                        <p:par>
                          <p:cTn id="234" fill="hold">
                            <p:stCondLst>
                              <p:cond delay="0"/>
                            </p:stCondLst>
                            <p:childTnLst>
                              <p:par>
                                <p:cTn id="235" presetID="2" presetClass="exit" presetSubtype="4" fill="hold" grpId="0" nodeType="clickEffect">
                                  <p:stCondLst>
                                    <p:cond delay="0"/>
                                  </p:stCondLst>
                                  <p:childTnLst>
                                    <p:anim calcmode="lin" valueType="num">
                                      <p:cBhvr additive="base">
                                        <p:cTn id="236" dur="500"/>
                                        <p:tgtEl>
                                          <p:spTgt spid="6282"/>
                                        </p:tgtEl>
                                        <p:attrNameLst>
                                          <p:attrName>ppt_x</p:attrName>
                                        </p:attrNameLst>
                                      </p:cBhvr>
                                      <p:tavLst>
                                        <p:tav tm="0">
                                          <p:val>
                                            <p:strVal val="ppt_x"/>
                                          </p:val>
                                        </p:tav>
                                        <p:tav tm="100000">
                                          <p:val>
                                            <p:strVal val="ppt_x"/>
                                          </p:val>
                                        </p:tav>
                                      </p:tavLst>
                                    </p:anim>
                                    <p:anim calcmode="lin" valueType="num">
                                      <p:cBhvr additive="base">
                                        <p:cTn id="237" dur="500"/>
                                        <p:tgtEl>
                                          <p:spTgt spid="6282"/>
                                        </p:tgtEl>
                                        <p:attrNameLst>
                                          <p:attrName>ppt_y</p:attrName>
                                        </p:attrNameLst>
                                      </p:cBhvr>
                                      <p:tavLst>
                                        <p:tav tm="0">
                                          <p:val>
                                            <p:strVal val="ppt_y"/>
                                          </p:val>
                                        </p:tav>
                                        <p:tav tm="100000">
                                          <p:val>
                                            <p:strVal val="1+ppt_h/2"/>
                                          </p:val>
                                        </p:tav>
                                      </p:tavLst>
                                    </p:anim>
                                    <p:set>
                                      <p:cBhvr>
                                        <p:cTn id="238" dur="1" fill="hold">
                                          <p:stCondLst>
                                            <p:cond delay="499"/>
                                          </p:stCondLst>
                                        </p:cTn>
                                        <p:tgtEl>
                                          <p:spTgt spid="6282"/>
                                        </p:tgtEl>
                                        <p:attrNameLst>
                                          <p:attrName>style.visibility</p:attrName>
                                        </p:attrNameLst>
                                      </p:cBhvr>
                                      <p:to>
                                        <p:strVal val="hidden"/>
                                      </p:to>
                                    </p:set>
                                  </p:childTnLst>
                                </p:cTn>
                              </p:par>
                            </p:childTnLst>
                          </p:cTn>
                        </p:par>
                      </p:childTnLst>
                    </p:cTn>
                  </p:par>
                </p:childTnLst>
              </p:cTn>
              <p:nextCondLst>
                <p:cond evt="onClick" delay="0">
                  <p:tgtEl>
                    <p:spTgt spid="6282"/>
                  </p:tgtEl>
                </p:cond>
              </p:nextCondLst>
            </p:seq>
            <p:seq concurrent="1" nextAc="seek">
              <p:cTn id="239" restart="whenNotActive" fill="hold" evtFilter="cancelBubble" nodeType="interactiveSeq">
                <p:stCondLst>
                  <p:cond evt="onClick" delay="0">
                    <p:tgtEl>
                      <p:spTgt spid="6283"/>
                    </p:tgtEl>
                  </p:cond>
                </p:stCondLst>
                <p:endSync evt="end" delay="0">
                  <p:rtn val="all"/>
                </p:endSync>
                <p:childTnLst>
                  <p:par>
                    <p:cTn id="240" fill="hold">
                      <p:stCondLst>
                        <p:cond delay="0"/>
                      </p:stCondLst>
                      <p:childTnLst>
                        <p:par>
                          <p:cTn id="241" fill="hold">
                            <p:stCondLst>
                              <p:cond delay="0"/>
                            </p:stCondLst>
                            <p:childTnLst>
                              <p:par>
                                <p:cTn id="242" presetID="2" presetClass="exit" presetSubtype="4" fill="hold" grpId="0" nodeType="clickEffect">
                                  <p:stCondLst>
                                    <p:cond delay="0"/>
                                  </p:stCondLst>
                                  <p:childTnLst>
                                    <p:anim calcmode="lin" valueType="num">
                                      <p:cBhvr additive="base">
                                        <p:cTn id="243" dur="500"/>
                                        <p:tgtEl>
                                          <p:spTgt spid="6283"/>
                                        </p:tgtEl>
                                        <p:attrNameLst>
                                          <p:attrName>ppt_x</p:attrName>
                                        </p:attrNameLst>
                                      </p:cBhvr>
                                      <p:tavLst>
                                        <p:tav tm="0">
                                          <p:val>
                                            <p:strVal val="ppt_x"/>
                                          </p:val>
                                        </p:tav>
                                        <p:tav tm="100000">
                                          <p:val>
                                            <p:strVal val="ppt_x"/>
                                          </p:val>
                                        </p:tav>
                                      </p:tavLst>
                                    </p:anim>
                                    <p:anim calcmode="lin" valueType="num">
                                      <p:cBhvr additive="base">
                                        <p:cTn id="244" dur="500"/>
                                        <p:tgtEl>
                                          <p:spTgt spid="6283"/>
                                        </p:tgtEl>
                                        <p:attrNameLst>
                                          <p:attrName>ppt_y</p:attrName>
                                        </p:attrNameLst>
                                      </p:cBhvr>
                                      <p:tavLst>
                                        <p:tav tm="0">
                                          <p:val>
                                            <p:strVal val="ppt_y"/>
                                          </p:val>
                                        </p:tav>
                                        <p:tav tm="100000">
                                          <p:val>
                                            <p:strVal val="1+ppt_h/2"/>
                                          </p:val>
                                        </p:tav>
                                      </p:tavLst>
                                    </p:anim>
                                    <p:set>
                                      <p:cBhvr>
                                        <p:cTn id="245" dur="1" fill="hold">
                                          <p:stCondLst>
                                            <p:cond delay="499"/>
                                          </p:stCondLst>
                                        </p:cTn>
                                        <p:tgtEl>
                                          <p:spTgt spid="6283"/>
                                        </p:tgtEl>
                                        <p:attrNameLst>
                                          <p:attrName>style.visibility</p:attrName>
                                        </p:attrNameLst>
                                      </p:cBhvr>
                                      <p:to>
                                        <p:strVal val="hidden"/>
                                      </p:to>
                                    </p:set>
                                  </p:childTnLst>
                                </p:cTn>
                              </p:par>
                            </p:childTnLst>
                          </p:cTn>
                        </p:par>
                      </p:childTnLst>
                    </p:cTn>
                  </p:par>
                </p:childTnLst>
              </p:cTn>
              <p:nextCondLst>
                <p:cond evt="onClick" delay="0">
                  <p:tgtEl>
                    <p:spTgt spid="6283"/>
                  </p:tgtEl>
                </p:cond>
              </p:nextCondLst>
            </p:seq>
            <p:seq concurrent="1" nextAc="seek">
              <p:cTn id="246" restart="whenNotActive" fill="hold" evtFilter="cancelBubble" nodeType="interactiveSeq">
                <p:stCondLst>
                  <p:cond evt="onClick" delay="0">
                    <p:tgtEl>
                      <p:spTgt spid="6284"/>
                    </p:tgtEl>
                  </p:cond>
                </p:stCondLst>
                <p:endSync evt="end" delay="0">
                  <p:rtn val="all"/>
                </p:endSync>
                <p:childTnLst>
                  <p:par>
                    <p:cTn id="247" fill="hold">
                      <p:stCondLst>
                        <p:cond delay="0"/>
                      </p:stCondLst>
                      <p:childTnLst>
                        <p:par>
                          <p:cTn id="248" fill="hold">
                            <p:stCondLst>
                              <p:cond delay="0"/>
                            </p:stCondLst>
                            <p:childTnLst>
                              <p:par>
                                <p:cTn id="249" presetID="2" presetClass="exit" presetSubtype="4" fill="hold" grpId="0" nodeType="clickEffect">
                                  <p:stCondLst>
                                    <p:cond delay="0"/>
                                  </p:stCondLst>
                                  <p:childTnLst>
                                    <p:anim calcmode="lin" valueType="num">
                                      <p:cBhvr additive="base">
                                        <p:cTn id="250" dur="500"/>
                                        <p:tgtEl>
                                          <p:spTgt spid="6284"/>
                                        </p:tgtEl>
                                        <p:attrNameLst>
                                          <p:attrName>ppt_x</p:attrName>
                                        </p:attrNameLst>
                                      </p:cBhvr>
                                      <p:tavLst>
                                        <p:tav tm="0">
                                          <p:val>
                                            <p:strVal val="ppt_x"/>
                                          </p:val>
                                        </p:tav>
                                        <p:tav tm="100000">
                                          <p:val>
                                            <p:strVal val="ppt_x"/>
                                          </p:val>
                                        </p:tav>
                                      </p:tavLst>
                                    </p:anim>
                                    <p:anim calcmode="lin" valueType="num">
                                      <p:cBhvr additive="base">
                                        <p:cTn id="251" dur="500"/>
                                        <p:tgtEl>
                                          <p:spTgt spid="6284"/>
                                        </p:tgtEl>
                                        <p:attrNameLst>
                                          <p:attrName>ppt_y</p:attrName>
                                        </p:attrNameLst>
                                      </p:cBhvr>
                                      <p:tavLst>
                                        <p:tav tm="0">
                                          <p:val>
                                            <p:strVal val="ppt_y"/>
                                          </p:val>
                                        </p:tav>
                                        <p:tav tm="100000">
                                          <p:val>
                                            <p:strVal val="1+ppt_h/2"/>
                                          </p:val>
                                        </p:tav>
                                      </p:tavLst>
                                    </p:anim>
                                    <p:set>
                                      <p:cBhvr>
                                        <p:cTn id="252" dur="1" fill="hold">
                                          <p:stCondLst>
                                            <p:cond delay="499"/>
                                          </p:stCondLst>
                                        </p:cTn>
                                        <p:tgtEl>
                                          <p:spTgt spid="6284"/>
                                        </p:tgtEl>
                                        <p:attrNameLst>
                                          <p:attrName>style.visibility</p:attrName>
                                        </p:attrNameLst>
                                      </p:cBhvr>
                                      <p:to>
                                        <p:strVal val="hidden"/>
                                      </p:to>
                                    </p:set>
                                  </p:childTnLst>
                                </p:cTn>
                              </p:par>
                            </p:childTnLst>
                          </p:cTn>
                        </p:par>
                      </p:childTnLst>
                    </p:cTn>
                  </p:par>
                </p:childTnLst>
              </p:cTn>
              <p:nextCondLst>
                <p:cond evt="onClick" delay="0">
                  <p:tgtEl>
                    <p:spTgt spid="6284"/>
                  </p:tgtEl>
                </p:cond>
              </p:nextCondLst>
            </p:seq>
            <p:seq concurrent="1" nextAc="seek">
              <p:cTn id="253" restart="whenNotActive" fill="hold" evtFilter="cancelBubble" nodeType="interactiveSeq">
                <p:stCondLst>
                  <p:cond evt="onClick" delay="0">
                    <p:tgtEl>
                      <p:spTgt spid="6285"/>
                    </p:tgtEl>
                  </p:cond>
                </p:stCondLst>
                <p:endSync evt="end" delay="0">
                  <p:rtn val="all"/>
                </p:endSync>
                <p:childTnLst>
                  <p:par>
                    <p:cTn id="254" fill="hold">
                      <p:stCondLst>
                        <p:cond delay="0"/>
                      </p:stCondLst>
                      <p:childTnLst>
                        <p:par>
                          <p:cTn id="255" fill="hold">
                            <p:stCondLst>
                              <p:cond delay="0"/>
                            </p:stCondLst>
                            <p:childTnLst>
                              <p:par>
                                <p:cTn id="256" presetID="2" presetClass="exit" presetSubtype="4" fill="hold" grpId="0" nodeType="clickEffect">
                                  <p:stCondLst>
                                    <p:cond delay="0"/>
                                  </p:stCondLst>
                                  <p:childTnLst>
                                    <p:anim calcmode="lin" valueType="num">
                                      <p:cBhvr additive="base">
                                        <p:cTn id="257" dur="500"/>
                                        <p:tgtEl>
                                          <p:spTgt spid="6285"/>
                                        </p:tgtEl>
                                        <p:attrNameLst>
                                          <p:attrName>ppt_x</p:attrName>
                                        </p:attrNameLst>
                                      </p:cBhvr>
                                      <p:tavLst>
                                        <p:tav tm="0">
                                          <p:val>
                                            <p:strVal val="ppt_x"/>
                                          </p:val>
                                        </p:tav>
                                        <p:tav tm="100000">
                                          <p:val>
                                            <p:strVal val="ppt_x"/>
                                          </p:val>
                                        </p:tav>
                                      </p:tavLst>
                                    </p:anim>
                                    <p:anim calcmode="lin" valueType="num">
                                      <p:cBhvr additive="base">
                                        <p:cTn id="258" dur="500"/>
                                        <p:tgtEl>
                                          <p:spTgt spid="6285"/>
                                        </p:tgtEl>
                                        <p:attrNameLst>
                                          <p:attrName>ppt_y</p:attrName>
                                        </p:attrNameLst>
                                      </p:cBhvr>
                                      <p:tavLst>
                                        <p:tav tm="0">
                                          <p:val>
                                            <p:strVal val="ppt_y"/>
                                          </p:val>
                                        </p:tav>
                                        <p:tav tm="100000">
                                          <p:val>
                                            <p:strVal val="1+ppt_h/2"/>
                                          </p:val>
                                        </p:tav>
                                      </p:tavLst>
                                    </p:anim>
                                    <p:set>
                                      <p:cBhvr>
                                        <p:cTn id="259" dur="1" fill="hold">
                                          <p:stCondLst>
                                            <p:cond delay="499"/>
                                          </p:stCondLst>
                                        </p:cTn>
                                        <p:tgtEl>
                                          <p:spTgt spid="6285"/>
                                        </p:tgtEl>
                                        <p:attrNameLst>
                                          <p:attrName>style.visibility</p:attrName>
                                        </p:attrNameLst>
                                      </p:cBhvr>
                                      <p:to>
                                        <p:strVal val="hidden"/>
                                      </p:to>
                                    </p:set>
                                  </p:childTnLst>
                                </p:cTn>
                              </p:par>
                            </p:childTnLst>
                          </p:cTn>
                        </p:par>
                      </p:childTnLst>
                    </p:cTn>
                  </p:par>
                </p:childTnLst>
              </p:cTn>
              <p:nextCondLst>
                <p:cond evt="onClick" delay="0">
                  <p:tgtEl>
                    <p:spTgt spid="6285"/>
                  </p:tgtEl>
                </p:cond>
              </p:nextCondLst>
            </p:seq>
            <p:seq concurrent="1" nextAc="seek">
              <p:cTn id="260" restart="whenNotActive" fill="hold" evtFilter="cancelBubble" nodeType="interactiveSeq">
                <p:stCondLst>
                  <p:cond evt="onClick" delay="0">
                    <p:tgtEl>
                      <p:spTgt spid="6286"/>
                    </p:tgtEl>
                  </p:cond>
                </p:stCondLst>
                <p:endSync evt="end" delay="0">
                  <p:rtn val="all"/>
                </p:endSync>
                <p:childTnLst>
                  <p:par>
                    <p:cTn id="261" fill="hold">
                      <p:stCondLst>
                        <p:cond delay="0"/>
                      </p:stCondLst>
                      <p:childTnLst>
                        <p:par>
                          <p:cTn id="262" fill="hold">
                            <p:stCondLst>
                              <p:cond delay="0"/>
                            </p:stCondLst>
                            <p:childTnLst>
                              <p:par>
                                <p:cTn id="263" presetID="2" presetClass="exit" presetSubtype="4" fill="hold" grpId="0" nodeType="clickEffect">
                                  <p:stCondLst>
                                    <p:cond delay="0"/>
                                  </p:stCondLst>
                                  <p:childTnLst>
                                    <p:anim calcmode="lin" valueType="num">
                                      <p:cBhvr additive="base">
                                        <p:cTn id="264" dur="500"/>
                                        <p:tgtEl>
                                          <p:spTgt spid="6286"/>
                                        </p:tgtEl>
                                        <p:attrNameLst>
                                          <p:attrName>ppt_x</p:attrName>
                                        </p:attrNameLst>
                                      </p:cBhvr>
                                      <p:tavLst>
                                        <p:tav tm="0">
                                          <p:val>
                                            <p:strVal val="ppt_x"/>
                                          </p:val>
                                        </p:tav>
                                        <p:tav tm="100000">
                                          <p:val>
                                            <p:strVal val="ppt_x"/>
                                          </p:val>
                                        </p:tav>
                                      </p:tavLst>
                                    </p:anim>
                                    <p:anim calcmode="lin" valueType="num">
                                      <p:cBhvr additive="base">
                                        <p:cTn id="265" dur="500"/>
                                        <p:tgtEl>
                                          <p:spTgt spid="6286"/>
                                        </p:tgtEl>
                                        <p:attrNameLst>
                                          <p:attrName>ppt_y</p:attrName>
                                        </p:attrNameLst>
                                      </p:cBhvr>
                                      <p:tavLst>
                                        <p:tav tm="0">
                                          <p:val>
                                            <p:strVal val="ppt_y"/>
                                          </p:val>
                                        </p:tav>
                                        <p:tav tm="100000">
                                          <p:val>
                                            <p:strVal val="1+ppt_h/2"/>
                                          </p:val>
                                        </p:tav>
                                      </p:tavLst>
                                    </p:anim>
                                    <p:set>
                                      <p:cBhvr>
                                        <p:cTn id="266" dur="1" fill="hold">
                                          <p:stCondLst>
                                            <p:cond delay="499"/>
                                          </p:stCondLst>
                                        </p:cTn>
                                        <p:tgtEl>
                                          <p:spTgt spid="6286"/>
                                        </p:tgtEl>
                                        <p:attrNameLst>
                                          <p:attrName>style.visibility</p:attrName>
                                        </p:attrNameLst>
                                      </p:cBhvr>
                                      <p:to>
                                        <p:strVal val="hidden"/>
                                      </p:to>
                                    </p:set>
                                  </p:childTnLst>
                                </p:cTn>
                              </p:par>
                            </p:childTnLst>
                          </p:cTn>
                        </p:par>
                      </p:childTnLst>
                    </p:cTn>
                  </p:par>
                </p:childTnLst>
              </p:cTn>
              <p:nextCondLst>
                <p:cond evt="onClick" delay="0">
                  <p:tgtEl>
                    <p:spTgt spid="6286"/>
                  </p:tgtEl>
                </p:cond>
              </p:nextCondLst>
            </p:seq>
            <p:seq concurrent="1" nextAc="seek">
              <p:cTn id="267" restart="whenNotActive" fill="hold" evtFilter="cancelBubble" nodeType="interactiveSeq">
                <p:stCondLst>
                  <p:cond evt="onClick" delay="0">
                    <p:tgtEl>
                      <p:spTgt spid="6287"/>
                    </p:tgtEl>
                  </p:cond>
                </p:stCondLst>
                <p:endSync evt="end" delay="0">
                  <p:rtn val="all"/>
                </p:endSync>
                <p:childTnLst>
                  <p:par>
                    <p:cTn id="268" fill="hold">
                      <p:stCondLst>
                        <p:cond delay="0"/>
                      </p:stCondLst>
                      <p:childTnLst>
                        <p:par>
                          <p:cTn id="269" fill="hold">
                            <p:stCondLst>
                              <p:cond delay="0"/>
                            </p:stCondLst>
                            <p:childTnLst>
                              <p:par>
                                <p:cTn id="270" presetID="2" presetClass="exit" presetSubtype="4" fill="hold" grpId="0" nodeType="clickEffect">
                                  <p:stCondLst>
                                    <p:cond delay="0"/>
                                  </p:stCondLst>
                                  <p:childTnLst>
                                    <p:anim calcmode="lin" valueType="num">
                                      <p:cBhvr additive="base">
                                        <p:cTn id="271" dur="500"/>
                                        <p:tgtEl>
                                          <p:spTgt spid="6287"/>
                                        </p:tgtEl>
                                        <p:attrNameLst>
                                          <p:attrName>ppt_x</p:attrName>
                                        </p:attrNameLst>
                                      </p:cBhvr>
                                      <p:tavLst>
                                        <p:tav tm="0">
                                          <p:val>
                                            <p:strVal val="ppt_x"/>
                                          </p:val>
                                        </p:tav>
                                        <p:tav tm="100000">
                                          <p:val>
                                            <p:strVal val="ppt_x"/>
                                          </p:val>
                                        </p:tav>
                                      </p:tavLst>
                                    </p:anim>
                                    <p:anim calcmode="lin" valueType="num">
                                      <p:cBhvr additive="base">
                                        <p:cTn id="272" dur="500"/>
                                        <p:tgtEl>
                                          <p:spTgt spid="6287"/>
                                        </p:tgtEl>
                                        <p:attrNameLst>
                                          <p:attrName>ppt_y</p:attrName>
                                        </p:attrNameLst>
                                      </p:cBhvr>
                                      <p:tavLst>
                                        <p:tav tm="0">
                                          <p:val>
                                            <p:strVal val="ppt_y"/>
                                          </p:val>
                                        </p:tav>
                                        <p:tav tm="100000">
                                          <p:val>
                                            <p:strVal val="1+ppt_h/2"/>
                                          </p:val>
                                        </p:tav>
                                      </p:tavLst>
                                    </p:anim>
                                    <p:set>
                                      <p:cBhvr>
                                        <p:cTn id="273" dur="1" fill="hold">
                                          <p:stCondLst>
                                            <p:cond delay="499"/>
                                          </p:stCondLst>
                                        </p:cTn>
                                        <p:tgtEl>
                                          <p:spTgt spid="6287"/>
                                        </p:tgtEl>
                                        <p:attrNameLst>
                                          <p:attrName>style.visibility</p:attrName>
                                        </p:attrNameLst>
                                      </p:cBhvr>
                                      <p:to>
                                        <p:strVal val="hidden"/>
                                      </p:to>
                                    </p:set>
                                  </p:childTnLst>
                                </p:cTn>
                              </p:par>
                            </p:childTnLst>
                          </p:cTn>
                        </p:par>
                      </p:childTnLst>
                    </p:cTn>
                  </p:par>
                </p:childTnLst>
              </p:cTn>
              <p:nextCondLst>
                <p:cond evt="onClick" delay="0">
                  <p:tgtEl>
                    <p:spTgt spid="6287"/>
                  </p:tgtEl>
                </p:cond>
              </p:nextCondLst>
            </p:seq>
            <p:seq concurrent="1" nextAc="seek">
              <p:cTn id="274" restart="whenNotActive" fill="hold" evtFilter="cancelBubble" nodeType="interactiveSeq">
                <p:stCondLst>
                  <p:cond evt="onClick" delay="0">
                    <p:tgtEl>
                      <p:spTgt spid="6288"/>
                    </p:tgtEl>
                  </p:cond>
                </p:stCondLst>
                <p:endSync evt="end" delay="0">
                  <p:rtn val="all"/>
                </p:endSync>
                <p:childTnLst>
                  <p:par>
                    <p:cTn id="275" fill="hold">
                      <p:stCondLst>
                        <p:cond delay="0"/>
                      </p:stCondLst>
                      <p:childTnLst>
                        <p:par>
                          <p:cTn id="276" fill="hold">
                            <p:stCondLst>
                              <p:cond delay="0"/>
                            </p:stCondLst>
                            <p:childTnLst>
                              <p:par>
                                <p:cTn id="277" presetID="2" presetClass="exit" presetSubtype="4" fill="hold" grpId="0" nodeType="clickEffect">
                                  <p:stCondLst>
                                    <p:cond delay="0"/>
                                  </p:stCondLst>
                                  <p:childTnLst>
                                    <p:anim calcmode="lin" valueType="num">
                                      <p:cBhvr additive="base">
                                        <p:cTn id="278" dur="500"/>
                                        <p:tgtEl>
                                          <p:spTgt spid="6288"/>
                                        </p:tgtEl>
                                        <p:attrNameLst>
                                          <p:attrName>ppt_x</p:attrName>
                                        </p:attrNameLst>
                                      </p:cBhvr>
                                      <p:tavLst>
                                        <p:tav tm="0">
                                          <p:val>
                                            <p:strVal val="ppt_x"/>
                                          </p:val>
                                        </p:tav>
                                        <p:tav tm="100000">
                                          <p:val>
                                            <p:strVal val="ppt_x"/>
                                          </p:val>
                                        </p:tav>
                                      </p:tavLst>
                                    </p:anim>
                                    <p:anim calcmode="lin" valueType="num">
                                      <p:cBhvr additive="base">
                                        <p:cTn id="279" dur="500"/>
                                        <p:tgtEl>
                                          <p:spTgt spid="6288"/>
                                        </p:tgtEl>
                                        <p:attrNameLst>
                                          <p:attrName>ppt_y</p:attrName>
                                        </p:attrNameLst>
                                      </p:cBhvr>
                                      <p:tavLst>
                                        <p:tav tm="0">
                                          <p:val>
                                            <p:strVal val="ppt_y"/>
                                          </p:val>
                                        </p:tav>
                                        <p:tav tm="100000">
                                          <p:val>
                                            <p:strVal val="1+ppt_h/2"/>
                                          </p:val>
                                        </p:tav>
                                      </p:tavLst>
                                    </p:anim>
                                    <p:set>
                                      <p:cBhvr>
                                        <p:cTn id="280" dur="1" fill="hold">
                                          <p:stCondLst>
                                            <p:cond delay="499"/>
                                          </p:stCondLst>
                                        </p:cTn>
                                        <p:tgtEl>
                                          <p:spTgt spid="6288"/>
                                        </p:tgtEl>
                                        <p:attrNameLst>
                                          <p:attrName>style.visibility</p:attrName>
                                        </p:attrNameLst>
                                      </p:cBhvr>
                                      <p:to>
                                        <p:strVal val="hidden"/>
                                      </p:to>
                                    </p:set>
                                  </p:childTnLst>
                                </p:cTn>
                              </p:par>
                            </p:childTnLst>
                          </p:cTn>
                        </p:par>
                      </p:childTnLst>
                    </p:cTn>
                  </p:par>
                </p:childTnLst>
              </p:cTn>
              <p:nextCondLst>
                <p:cond evt="onClick" delay="0">
                  <p:tgtEl>
                    <p:spTgt spid="6288"/>
                  </p:tgtEl>
                </p:cond>
              </p:nextCondLst>
            </p:seq>
            <p:seq concurrent="1" nextAc="seek">
              <p:cTn id="281" restart="whenNotActive" fill="hold" evtFilter="cancelBubble" nodeType="interactiveSeq">
                <p:stCondLst>
                  <p:cond evt="onClick" delay="0">
                    <p:tgtEl>
                      <p:spTgt spid="6289"/>
                    </p:tgtEl>
                  </p:cond>
                </p:stCondLst>
                <p:endSync evt="end" delay="0">
                  <p:rtn val="all"/>
                </p:endSync>
                <p:childTnLst>
                  <p:par>
                    <p:cTn id="282" fill="hold">
                      <p:stCondLst>
                        <p:cond delay="0"/>
                      </p:stCondLst>
                      <p:childTnLst>
                        <p:par>
                          <p:cTn id="283" fill="hold">
                            <p:stCondLst>
                              <p:cond delay="0"/>
                            </p:stCondLst>
                            <p:childTnLst>
                              <p:par>
                                <p:cTn id="284" presetID="2" presetClass="exit" presetSubtype="4" fill="hold" grpId="0" nodeType="clickEffect">
                                  <p:stCondLst>
                                    <p:cond delay="0"/>
                                  </p:stCondLst>
                                  <p:childTnLst>
                                    <p:anim calcmode="lin" valueType="num">
                                      <p:cBhvr additive="base">
                                        <p:cTn id="285" dur="500"/>
                                        <p:tgtEl>
                                          <p:spTgt spid="6289"/>
                                        </p:tgtEl>
                                        <p:attrNameLst>
                                          <p:attrName>ppt_x</p:attrName>
                                        </p:attrNameLst>
                                      </p:cBhvr>
                                      <p:tavLst>
                                        <p:tav tm="0">
                                          <p:val>
                                            <p:strVal val="ppt_x"/>
                                          </p:val>
                                        </p:tav>
                                        <p:tav tm="100000">
                                          <p:val>
                                            <p:strVal val="ppt_x"/>
                                          </p:val>
                                        </p:tav>
                                      </p:tavLst>
                                    </p:anim>
                                    <p:anim calcmode="lin" valueType="num">
                                      <p:cBhvr additive="base">
                                        <p:cTn id="286" dur="500"/>
                                        <p:tgtEl>
                                          <p:spTgt spid="6289"/>
                                        </p:tgtEl>
                                        <p:attrNameLst>
                                          <p:attrName>ppt_y</p:attrName>
                                        </p:attrNameLst>
                                      </p:cBhvr>
                                      <p:tavLst>
                                        <p:tav tm="0">
                                          <p:val>
                                            <p:strVal val="ppt_y"/>
                                          </p:val>
                                        </p:tav>
                                        <p:tav tm="100000">
                                          <p:val>
                                            <p:strVal val="1+ppt_h/2"/>
                                          </p:val>
                                        </p:tav>
                                      </p:tavLst>
                                    </p:anim>
                                    <p:set>
                                      <p:cBhvr>
                                        <p:cTn id="287" dur="1" fill="hold">
                                          <p:stCondLst>
                                            <p:cond delay="499"/>
                                          </p:stCondLst>
                                        </p:cTn>
                                        <p:tgtEl>
                                          <p:spTgt spid="6289"/>
                                        </p:tgtEl>
                                        <p:attrNameLst>
                                          <p:attrName>style.visibility</p:attrName>
                                        </p:attrNameLst>
                                      </p:cBhvr>
                                      <p:to>
                                        <p:strVal val="hidden"/>
                                      </p:to>
                                    </p:set>
                                  </p:childTnLst>
                                </p:cTn>
                              </p:par>
                            </p:childTnLst>
                          </p:cTn>
                        </p:par>
                      </p:childTnLst>
                    </p:cTn>
                  </p:par>
                </p:childTnLst>
              </p:cTn>
              <p:nextCondLst>
                <p:cond evt="onClick" delay="0">
                  <p:tgtEl>
                    <p:spTgt spid="6289"/>
                  </p:tgtEl>
                </p:cond>
              </p:nextCondLst>
            </p:seq>
            <p:seq concurrent="1" nextAc="seek">
              <p:cTn id="288" restart="whenNotActive" fill="hold" evtFilter="cancelBubble" nodeType="interactiveSeq">
                <p:stCondLst>
                  <p:cond evt="onClick" delay="0">
                    <p:tgtEl>
                      <p:spTgt spid="6290"/>
                    </p:tgtEl>
                  </p:cond>
                </p:stCondLst>
                <p:endSync evt="end" delay="0">
                  <p:rtn val="all"/>
                </p:endSync>
                <p:childTnLst>
                  <p:par>
                    <p:cTn id="289" fill="hold">
                      <p:stCondLst>
                        <p:cond delay="0"/>
                      </p:stCondLst>
                      <p:childTnLst>
                        <p:par>
                          <p:cTn id="290" fill="hold">
                            <p:stCondLst>
                              <p:cond delay="0"/>
                            </p:stCondLst>
                            <p:childTnLst>
                              <p:par>
                                <p:cTn id="291" presetID="2" presetClass="exit" presetSubtype="4" fill="hold" grpId="0" nodeType="clickEffect">
                                  <p:stCondLst>
                                    <p:cond delay="0"/>
                                  </p:stCondLst>
                                  <p:childTnLst>
                                    <p:anim calcmode="lin" valueType="num">
                                      <p:cBhvr additive="base">
                                        <p:cTn id="292" dur="500"/>
                                        <p:tgtEl>
                                          <p:spTgt spid="6290"/>
                                        </p:tgtEl>
                                        <p:attrNameLst>
                                          <p:attrName>ppt_x</p:attrName>
                                        </p:attrNameLst>
                                      </p:cBhvr>
                                      <p:tavLst>
                                        <p:tav tm="0">
                                          <p:val>
                                            <p:strVal val="ppt_x"/>
                                          </p:val>
                                        </p:tav>
                                        <p:tav tm="100000">
                                          <p:val>
                                            <p:strVal val="ppt_x"/>
                                          </p:val>
                                        </p:tav>
                                      </p:tavLst>
                                    </p:anim>
                                    <p:anim calcmode="lin" valueType="num">
                                      <p:cBhvr additive="base">
                                        <p:cTn id="293" dur="500"/>
                                        <p:tgtEl>
                                          <p:spTgt spid="6290"/>
                                        </p:tgtEl>
                                        <p:attrNameLst>
                                          <p:attrName>ppt_y</p:attrName>
                                        </p:attrNameLst>
                                      </p:cBhvr>
                                      <p:tavLst>
                                        <p:tav tm="0">
                                          <p:val>
                                            <p:strVal val="ppt_y"/>
                                          </p:val>
                                        </p:tav>
                                        <p:tav tm="100000">
                                          <p:val>
                                            <p:strVal val="1+ppt_h/2"/>
                                          </p:val>
                                        </p:tav>
                                      </p:tavLst>
                                    </p:anim>
                                    <p:set>
                                      <p:cBhvr>
                                        <p:cTn id="294" dur="1" fill="hold">
                                          <p:stCondLst>
                                            <p:cond delay="499"/>
                                          </p:stCondLst>
                                        </p:cTn>
                                        <p:tgtEl>
                                          <p:spTgt spid="6290"/>
                                        </p:tgtEl>
                                        <p:attrNameLst>
                                          <p:attrName>style.visibility</p:attrName>
                                        </p:attrNameLst>
                                      </p:cBhvr>
                                      <p:to>
                                        <p:strVal val="hidden"/>
                                      </p:to>
                                    </p:set>
                                  </p:childTnLst>
                                </p:cTn>
                              </p:par>
                            </p:childTnLst>
                          </p:cTn>
                        </p:par>
                      </p:childTnLst>
                    </p:cTn>
                  </p:par>
                </p:childTnLst>
              </p:cTn>
              <p:nextCondLst>
                <p:cond evt="onClick" delay="0">
                  <p:tgtEl>
                    <p:spTgt spid="6290"/>
                  </p:tgtEl>
                </p:cond>
              </p:nextCondLst>
            </p:seq>
            <p:seq concurrent="1" nextAc="seek">
              <p:cTn id="295" restart="whenNotActive" fill="hold" evtFilter="cancelBubble" nodeType="interactiveSeq">
                <p:stCondLst>
                  <p:cond evt="onClick" delay="0">
                    <p:tgtEl>
                      <p:spTgt spid="6291"/>
                    </p:tgtEl>
                  </p:cond>
                </p:stCondLst>
                <p:endSync evt="end" delay="0">
                  <p:rtn val="all"/>
                </p:endSync>
                <p:childTnLst>
                  <p:par>
                    <p:cTn id="296" fill="hold">
                      <p:stCondLst>
                        <p:cond delay="0"/>
                      </p:stCondLst>
                      <p:childTnLst>
                        <p:par>
                          <p:cTn id="297" fill="hold">
                            <p:stCondLst>
                              <p:cond delay="0"/>
                            </p:stCondLst>
                            <p:childTnLst>
                              <p:par>
                                <p:cTn id="298" presetID="2" presetClass="exit" presetSubtype="8" fill="hold" grpId="0" nodeType="clickEffect">
                                  <p:stCondLst>
                                    <p:cond delay="0"/>
                                  </p:stCondLst>
                                  <p:childTnLst>
                                    <p:anim calcmode="lin" valueType="num">
                                      <p:cBhvr additive="base">
                                        <p:cTn id="299" dur="500"/>
                                        <p:tgtEl>
                                          <p:spTgt spid="6291"/>
                                        </p:tgtEl>
                                        <p:attrNameLst>
                                          <p:attrName>ppt_x</p:attrName>
                                        </p:attrNameLst>
                                      </p:cBhvr>
                                      <p:tavLst>
                                        <p:tav tm="0">
                                          <p:val>
                                            <p:strVal val="ppt_x"/>
                                          </p:val>
                                        </p:tav>
                                        <p:tav tm="100000">
                                          <p:val>
                                            <p:strVal val="0-ppt_w/2"/>
                                          </p:val>
                                        </p:tav>
                                      </p:tavLst>
                                    </p:anim>
                                    <p:anim calcmode="lin" valueType="num">
                                      <p:cBhvr additive="base">
                                        <p:cTn id="300" dur="500"/>
                                        <p:tgtEl>
                                          <p:spTgt spid="6291"/>
                                        </p:tgtEl>
                                        <p:attrNameLst>
                                          <p:attrName>ppt_y</p:attrName>
                                        </p:attrNameLst>
                                      </p:cBhvr>
                                      <p:tavLst>
                                        <p:tav tm="0">
                                          <p:val>
                                            <p:strVal val="ppt_y"/>
                                          </p:val>
                                        </p:tav>
                                        <p:tav tm="100000">
                                          <p:val>
                                            <p:strVal val="ppt_y"/>
                                          </p:val>
                                        </p:tav>
                                      </p:tavLst>
                                    </p:anim>
                                    <p:set>
                                      <p:cBhvr>
                                        <p:cTn id="301" dur="1" fill="hold">
                                          <p:stCondLst>
                                            <p:cond delay="499"/>
                                          </p:stCondLst>
                                        </p:cTn>
                                        <p:tgtEl>
                                          <p:spTgt spid="6291"/>
                                        </p:tgtEl>
                                        <p:attrNameLst>
                                          <p:attrName>style.visibility</p:attrName>
                                        </p:attrNameLst>
                                      </p:cBhvr>
                                      <p:to>
                                        <p:strVal val="hidden"/>
                                      </p:to>
                                    </p:set>
                                  </p:childTnLst>
                                  <p:subTnLst>
                                    <p:audio>
                                      <p:cMediaNode>
                                        <p:cTn display="0" masterRel="sameClick">
                                          <p:stCondLst>
                                            <p:cond evt="begin" delay="0">
                                              <p:tn val="298"/>
                                            </p:cond>
                                          </p:stCondLst>
                                          <p:endCondLst>
                                            <p:cond evt="onStopAudio" delay="0">
                                              <p:tgtEl>
                                                <p:sldTgt/>
                                              </p:tgtEl>
                                            </p:cond>
                                          </p:endCondLst>
                                        </p:cTn>
                                        <p:tgtEl>
                                          <p:sndTgt r:embed="rId3" name="bomb.wav"/>
                                        </p:tgtEl>
                                      </p:cMediaNode>
                                    </p:audio>
                                  </p:subTnLst>
                                </p:cTn>
                              </p:par>
                            </p:childTnLst>
                          </p:cTn>
                        </p:par>
                      </p:childTnLst>
                    </p:cTn>
                  </p:par>
                </p:childTnLst>
              </p:cTn>
              <p:nextCondLst>
                <p:cond evt="onClick" delay="0">
                  <p:tgtEl>
                    <p:spTgt spid="6291"/>
                  </p:tgtEl>
                </p:cond>
              </p:nextCondLst>
            </p:seq>
          </p:childTnLst>
        </p:cTn>
      </p:par>
    </p:tnLst>
    <p:bldLst>
      <p:bldP spid="6209" grpId="0" animBg="1"/>
      <p:bldP spid="6210" grpId="0" animBg="1"/>
      <p:bldP spid="6211" grpId="0" animBg="1"/>
      <p:bldP spid="6212" grpId="0" animBg="1"/>
      <p:bldP spid="6213" grpId="0" animBg="1"/>
      <p:bldP spid="6215" grpId="0" animBg="1"/>
      <p:bldP spid="6216" grpId="0" animBg="1"/>
      <p:bldP spid="6217" grpId="0" animBg="1"/>
      <p:bldP spid="6218" grpId="0" animBg="1"/>
      <p:bldP spid="6220" grpId="0" animBg="1"/>
      <p:bldP spid="6221" grpId="0" animBg="1"/>
      <p:bldP spid="6222" grpId="0" animBg="1"/>
      <p:bldP spid="6223" grpId="0" animBg="1"/>
      <p:bldP spid="6225" grpId="0" animBg="1"/>
      <p:bldP spid="6226" grpId="0" animBg="1"/>
      <p:bldP spid="6227" grpId="0" animBg="1"/>
      <p:bldP spid="6228" grpId="0" animBg="1"/>
      <p:bldP spid="6230" grpId="0" animBg="1"/>
      <p:bldP spid="6231" grpId="0" animBg="1"/>
      <p:bldP spid="6232" grpId="0" animBg="1"/>
      <p:bldP spid="6233" grpId="0" animBg="1"/>
      <p:bldP spid="6234" grpId="0" animBg="1"/>
      <p:bldP spid="6242" grpId="0" animBg="1"/>
      <p:bldP spid="6243" grpId="0" animBg="1"/>
      <p:bldP spid="6244" grpId="0" animBg="1"/>
      <p:bldP spid="6245" grpId="0" animBg="1"/>
      <p:bldP spid="6246" grpId="0" animBg="1"/>
      <p:bldP spid="6247" grpId="0" animBg="1"/>
      <p:bldP spid="6248" grpId="0" animBg="1"/>
      <p:bldP spid="6270" grpId="0" animBg="1"/>
      <p:bldP spid="6271" grpId="0" animBg="1"/>
      <p:bldP spid="6272" grpId="0" animBg="1"/>
      <p:bldP spid="6273" grpId="0" animBg="1"/>
      <p:bldP spid="6274" grpId="0" animBg="1"/>
      <p:bldP spid="6275" grpId="0" animBg="1"/>
      <p:bldP spid="6276" grpId="0" animBg="1"/>
      <p:bldP spid="6277" grpId="0" animBg="1"/>
      <p:bldP spid="6279" grpId="0" animBg="1"/>
      <p:bldP spid="6280" grpId="0" animBg="1"/>
      <p:bldP spid="6281" grpId="0" animBg="1"/>
      <p:bldP spid="6282" grpId="0" animBg="1"/>
      <p:bldP spid="6283" grpId="0" animBg="1"/>
      <p:bldP spid="6284" grpId="0" animBg="1"/>
      <p:bldP spid="6285" grpId="0" animBg="1"/>
      <p:bldP spid="6286" grpId="0" animBg="1"/>
      <p:bldP spid="6287" grpId="0" animBg="1"/>
      <p:bldP spid="6288" grpId="0" animBg="1"/>
      <p:bldP spid="6289" grpId="0" animBg="1"/>
      <p:bldP spid="6290" grpId="0" animBg="1"/>
      <p:bldP spid="6291"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85347"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85349"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85350"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85351"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85352"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$ 50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86371"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86373"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86374"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86375"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86376"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$ 300,000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87395"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87397"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87398"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87399"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87400"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$ 400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Text Box 4"/>
          <p:cNvSpPr txBox="1">
            <a:spLocks noChangeArrowheads="1"/>
          </p:cNvSpPr>
          <p:nvPr/>
        </p:nvSpPr>
        <p:spPr bwMode="auto">
          <a:xfrm>
            <a:off x="1166813" y="1346200"/>
            <a:ext cx="7150100" cy="3937000"/>
          </a:xfrm>
          <a:prstGeom prst="rect">
            <a:avLst/>
          </a:prstGeom>
          <a:noFill/>
          <a:ln w="9525">
            <a:noFill/>
            <a:miter lim="800000"/>
            <a:headEnd/>
            <a:tailEnd/>
          </a:ln>
          <a:effectLst/>
        </p:spPr>
        <p:txBody>
          <a:bodyPr>
            <a:spAutoFit/>
          </a:bodyPr>
          <a:lstStyle/>
          <a:p>
            <a:pPr marL="342900" indent="-342900" algn="l"/>
            <a:r>
              <a:rPr lang="en-US" altLang="ko-KR" sz="1800">
                <a:solidFill>
                  <a:schemeClr val="tx1"/>
                </a:solidFill>
                <a:latin typeface="Gulim" pitchFamily="34" charset="-127"/>
              </a:rPr>
              <a:t>Instructions:  </a:t>
            </a:r>
          </a:p>
          <a:p>
            <a:pPr marL="342900" indent="-342900" algn="l"/>
            <a:r>
              <a:rPr lang="en-US" altLang="ko-KR" sz="1800">
                <a:solidFill>
                  <a:schemeClr val="tx1"/>
                </a:solidFill>
                <a:latin typeface="Gulim" pitchFamily="34" charset="-127"/>
              </a:rPr>
              <a:t>1. Highlight and replace text with the proper category name, question and answer.  You may also want to insert audio or video clips to ask questions about and make the game more interesting.</a:t>
            </a:r>
          </a:p>
          <a:p>
            <a:pPr marL="342900" indent="-342900" algn="l"/>
            <a:r>
              <a:rPr lang="en-US" altLang="ko-KR" sz="1800">
                <a:solidFill>
                  <a:schemeClr val="tx1"/>
                </a:solidFill>
                <a:latin typeface="Gulim" pitchFamily="34" charset="-127"/>
              </a:rPr>
              <a:t>2. Click on the number of the chosen question (not the box around the number).  If you don</a:t>
            </a:r>
            <a:r>
              <a:rPr lang="en-US" altLang="ko-KR" sz="1800">
                <a:solidFill>
                  <a:schemeClr val="tx1"/>
                </a:solidFill>
                <a:latin typeface="Arial"/>
              </a:rPr>
              <a:t>’</a:t>
            </a:r>
            <a:r>
              <a:rPr lang="en-US" altLang="ko-KR" sz="1800">
                <a:solidFill>
                  <a:schemeClr val="tx1"/>
                </a:solidFill>
                <a:latin typeface="Gulim" pitchFamily="34" charset="-127"/>
              </a:rPr>
              <a:t>t click on the number, when you go back to the main screen the number will remain black, thus seem like an unanswered question.</a:t>
            </a:r>
          </a:p>
          <a:p>
            <a:pPr marL="342900" indent="-342900" algn="l"/>
            <a:r>
              <a:rPr lang="en-US" altLang="ko-KR" sz="1800">
                <a:solidFill>
                  <a:schemeClr val="tx1"/>
                </a:solidFill>
                <a:latin typeface="Gulim" pitchFamily="34" charset="-127"/>
              </a:rPr>
              <a:t>3. To go back to the main screen from a question, click on the category title.</a:t>
            </a:r>
          </a:p>
          <a:p>
            <a:pPr marL="342900" indent="-342900" algn="l"/>
            <a:r>
              <a:rPr lang="en-US" altLang="ko-KR" sz="1800">
                <a:solidFill>
                  <a:schemeClr val="tx1"/>
                </a:solidFill>
                <a:latin typeface="Gulim" pitchFamily="34" charset="-127"/>
              </a:rPr>
              <a:t>4. To view the answer, simply click on the question screen once, or press the right cursor.  Do this only once or it will go to the next question in the sequence.</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Text Box 4"/>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41989" name="Text Box 5"/>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41995" name="AutoShape 11">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41999" name="Picture 15"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42000" name="Text Box 16"/>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42001" name="Text Box 17"/>
          <p:cNvSpPr txBox="1">
            <a:spLocks noChangeArrowheads="1"/>
          </p:cNvSpPr>
          <p:nvPr/>
        </p:nvSpPr>
        <p:spPr bwMode="auto">
          <a:xfrm>
            <a:off x="1476375" y="4076700"/>
            <a:ext cx="6408738" cy="914400"/>
          </a:xfrm>
          <a:prstGeom prst="rect">
            <a:avLst/>
          </a:prstGeom>
          <a:noFill/>
          <a:ln w="25400" algn="ctr">
            <a:noFill/>
            <a:miter lim="800000"/>
            <a:headEnd/>
            <a:tailEnd/>
          </a:ln>
          <a:effectLst/>
        </p:spPr>
        <p:txBody>
          <a:bodyPr>
            <a:spAutoFit/>
          </a:bodyPr>
          <a:lstStyle/>
          <a:p>
            <a:pPr>
              <a:spcBef>
                <a:spcPct val="50000"/>
              </a:spcBef>
            </a:pPr>
            <a:endParaRPr lang="en-US" sz="5400">
              <a:solidFill>
                <a:schemeClr val="tx1"/>
              </a:solidFill>
            </a:endParaRPr>
          </a:p>
        </p:txBody>
      </p:sp>
      <p:sp>
        <p:nvSpPr>
          <p:cNvPr id="42002" name="Text Box 18"/>
          <p:cNvSpPr txBox="1">
            <a:spLocks noChangeArrowheads="1"/>
          </p:cNvSpPr>
          <p:nvPr/>
        </p:nvSpPr>
        <p:spPr bwMode="auto">
          <a:xfrm>
            <a:off x="1619250" y="4076700"/>
            <a:ext cx="6265863" cy="914400"/>
          </a:xfrm>
          <a:prstGeom prst="rect">
            <a:avLst/>
          </a:prstGeom>
          <a:noFill/>
          <a:ln w="25400" algn="ctr">
            <a:noFill/>
            <a:miter lim="800000"/>
            <a:headEnd/>
            <a:tailEnd/>
          </a:ln>
          <a:effectLst/>
        </p:spPr>
        <p:txBody>
          <a:bodyPr>
            <a:spAutoFit/>
          </a:bodyPr>
          <a:lstStyle/>
          <a:p>
            <a:pPr>
              <a:spcBef>
                <a:spcPct val="50000"/>
              </a:spcBef>
            </a:pPr>
            <a:endParaRPr lang="en-US" sz="5400">
              <a:solidFill>
                <a:schemeClr val="tx1"/>
              </a:solidFill>
            </a:endParaRPr>
          </a:p>
        </p:txBody>
      </p:sp>
      <p:sp>
        <p:nvSpPr>
          <p:cNvPr id="42003" name="Text Box 19"/>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$5,000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63843"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63845"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63846"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63847"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63849" name="Text Box 9"/>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$ 1</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64867"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64869"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64870"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64871"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64872"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$100,000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65891"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65893"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65894"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65895"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65896"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$500,000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66915"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66917"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66918"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66919"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66920"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$ 5</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Text Box 2"/>
          <p:cNvSpPr txBox="1">
            <a:spLocks noChangeArrowheads="1"/>
          </p:cNvSpPr>
          <p:nvPr/>
        </p:nvSpPr>
        <p:spPr bwMode="auto">
          <a:xfrm>
            <a:off x="900113" y="333375"/>
            <a:ext cx="7127875" cy="701675"/>
          </a:xfrm>
          <a:prstGeom prst="rect">
            <a:avLst/>
          </a:prstGeom>
          <a:noFill/>
          <a:ln w="9525">
            <a:noFill/>
            <a:miter lim="800000"/>
            <a:headEnd/>
            <a:tailEnd/>
          </a:ln>
          <a:effectLst/>
        </p:spPr>
        <p:txBody>
          <a:bodyPr>
            <a:spAutoFit/>
          </a:bodyPr>
          <a:lstStyle/>
          <a:p>
            <a:pPr>
              <a:spcBef>
                <a:spcPct val="50000"/>
              </a:spcBef>
            </a:pPr>
            <a:endParaRPr lang="en-US" sz="4000">
              <a:solidFill>
                <a:srgbClr val="CC0099"/>
              </a:solidFill>
              <a:effectLst>
                <a:outerShdw blurRad="38100" dist="38100" dir="2700000" algn="tl">
                  <a:srgbClr val="000000"/>
                </a:outerShdw>
              </a:effectLst>
              <a:latin typeface="Times New Roman" pitchFamily="18" charset="0"/>
            </a:endParaRPr>
          </a:p>
        </p:txBody>
      </p:sp>
      <p:sp>
        <p:nvSpPr>
          <p:cNvPr id="167939" name="Text Box 3"/>
          <p:cNvSpPr txBox="1">
            <a:spLocks noChangeArrowheads="1"/>
          </p:cNvSpPr>
          <p:nvPr/>
        </p:nvSpPr>
        <p:spPr bwMode="auto">
          <a:xfrm>
            <a:off x="755650" y="1484313"/>
            <a:ext cx="7561263" cy="701675"/>
          </a:xfrm>
          <a:prstGeom prst="rect">
            <a:avLst/>
          </a:prstGeom>
          <a:noFill/>
          <a:ln w="9525">
            <a:noFill/>
            <a:miter lim="800000"/>
            <a:headEnd/>
            <a:tailEnd/>
          </a:ln>
          <a:effectLst/>
        </p:spPr>
        <p:txBody>
          <a:bodyPr>
            <a:spAutoFit/>
          </a:bodyPr>
          <a:lstStyle/>
          <a:p>
            <a:pPr algn="l">
              <a:spcBef>
                <a:spcPct val="50000"/>
              </a:spcBef>
            </a:pPr>
            <a:endParaRPr lang="en-US" sz="4000">
              <a:solidFill>
                <a:schemeClr val="tx1"/>
              </a:solidFill>
              <a:latin typeface="Times New Roman" pitchFamily="18" charset="0"/>
            </a:endParaRPr>
          </a:p>
        </p:txBody>
      </p:sp>
      <p:sp>
        <p:nvSpPr>
          <p:cNvPr id="167941" name="AutoShape 5">
            <a:hlinkClick r:id="rId3" action="ppaction://hlinksldjump" highlightClick="1"/>
          </p:cNvPr>
          <p:cNvSpPr>
            <a:spLocks noChangeArrowheads="1"/>
          </p:cNvSpPr>
          <p:nvPr/>
        </p:nvSpPr>
        <p:spPr bwMode="auto">
          <a:xfrm>
            <a:off x="7669213" y="5949950"/>
            <a:ext cx="1077912" cy="649288"/>
          </a:xfrm>
          <a:prstGeom prst="actionButtonHome">
            <a:avLst/>
          </a:prstGeom>
          <a:solidFill>
            <a:srgbClr val="FFFFFF"/>
          </a:solidFill>
          <a:ln w="22225">
            <a:solidFill>
              <a:schemeClr val="bg1"/>
            </a:solidFill>
            <a:miter lim="800000"/>
            <a:headEnd/>
            <a:tailEnd/>
          </a:ln>
          <a:effectLst/>
        </p:spPr>
        <p:txBody>
          <a:bodyPr wrap="none" anchor="ctr"/>
          <a:lstStyle/>
          <a:p>
            <a:endParaRPr lang="en-US"/>
          </a:p>
        </p:txBody>
      </p:sp>
      <p:pic>
        <p:nvPicPr>
          <p:cNvPr id="167942" name="Picture 6" descr="dealornodeal"/>
          <p:cNvPicPr>
            <a:picLocks noChangeAspect="1" noChangeArrowheads="1"/>
          </p:cNvPicPr>
          <p:nvPr/>
        </p:nvPicPr>
        <p:blipFill>
          <a:blip r:embed="rId4"/>
          <a:srcRect/>
          <a:stretch>
            <a:fillRect/>
          </a:stretch>
        </p:blipFill>
        <p:spPr bwMode="auto">
          <a:xfrm>
            <a:off x="1331913" y="260350"/>
            <a:ext cx="6553200" cy="2879725"/>
          </a:xfrm>
          <a:prstGeom prst="rect">
            <a:avLst/>
          </a:prstGeom>
          <a:noFill/>
        </p:spPr>
      </p:pic>
      <p:sp>
        <p:nvSpPr>
          <p:cNvPr id="167943" name="Text Box 7"/>
          <p:cNvSpPr txBox="1">
            <a:spLocks noChangeArrowheads="1"/>
          </p:cNvSpPr>
          <p:nvPr/>
        </p:nvSpPr>
        <p:spPr bwMode="auto">
          <a:xfrm>
            <a:off x="1187450" y="3789363"/>
            <a:ext cx="7056438" cy="1644650"/>
          </a:xfrm>
          <a:prstGeom prst="rect">
            <a:avLst/>
          </a:prstGeom>
          <a:noFill/>
          <a:ln w="57150" algn="ctr">
            <a:solidFill>
              <a:schemeClr val="bg1"/>
            </a:solidFill>
            <a:miter lim="800000"/>
            <a:headEnd/>
            <a:tailEnd/>
          </a:ln>
          <a:effectLst/>
        </p:spPr>
        <p:txBody>
          <a:bodyPr/>
          <a:lstStyle/>
          <a:p>
            <a:pPr>
              <a:spcBef>
                <a:spcPct val="50000"/>
              </a:spcBef>
            </a:pPr>
            <a:endParaRPr lang="en-US" sz="2400">
              <a:solidFill>
                <a:schemeClr val="tx1"/>
              </a:solidFill>
              <a:latin typeface="Palatino Linotype" pitchFamily="18" charset="0"/>
            </a:endParaRPr>
          </a:p>
        </p:txBody>
      </p:sp>
      <p:sp>
        <p:nvSpPr>
          <p:cNvPr id="167944" name="Text Box 8"/>
          <p:cNvSpPr txBox="1">
            <a:spLocks noChangeArrowheads="1"/>
          </p:cNvSpPr>
          <p:nvPr/>
        </p:nvSpPr>
        <p:spPr bwMode="auto">
          <a:xfrm>
            <a:off x="1547813" y="4149725"/>
            <a:ext cx="6265862" cy="914400"/>
          </a:xfrm>
          <a:prstGeom prst="rect">
            <a:avLst/>
          </a:prstGeom>
          <a:noFill/>
          <a:ln w="25400" algn="ctr">
            <a:noFill/>
            <a:miter lim="800000"/>
            <a:headEnd/>
            <a:tailEnd/>
          </a:ln>
          <a:effectLst/>
        </p:spPr>
        <p:txBody>
          <a:bodyPr>
            <a:spAutoFit/>
          </a:bodyPr>
          <a:lstStyle/>
          <a:p>
            <a:pPr>
              <a:spcBef>
                <a:spcPct val="50000"/>
              </a:spcBef>
            </a:pPr>
            <a:r>
              <a:rPr lang="en-US" sz="5400" b="1"/>
              <a:t>$1,000,000</a:t>
            </a:r>
          </a:p>
        </p:txBody>
      </p:sp>
    </p:spTree>
  </p:cSld>
  <p:clrMapOvr>
    <a:masterClrMapping/>
  </p:clrMapOvr>
  <p:transition spd="slow">
    <p:random/>
    <p:sndAc>
      <p:stSnd>
        <p:snd r:embed="rId2" name="breeze.wav"/>
      </p:stSnd>
    </p:sndAc>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FFFFFF"/>
      </a:folHlink>
    </a:clrScheme>
    <a:fontScheme name="Default Design">
      <a:majorFont>
        <a:latin typeface="Gulim"/>
        <a:ea typeface="Gulim"/>
        <a:cs typeface=""/>
      </a:majorFont>
      <a:minorFont>
        <a:latin typeface="Gulim"/>
        <a:ea typeface="Gulim"/>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25400" cap="flat" cmpd="sng" algn="ctr">
          <a:solidFill>
            <a:srgbClr val="00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1" lang="ko-KR" altLang="en-US" sz="1600" b="0" i="0" u="none" strike="noStrike" cap="none" normalizeH="0" baseline="0" smtClean="0">
            <a:ln>
              <a:noFill/>
            </a:ln>
            <a:solidFill>
              <a:srgbClr val="000000"/>
            </a:solidFill>
            <a:effectLst/>
            <a:latin typeface="Arial Black" pitchFamily="34" charset="0"/>
            <a:ea typeface="Gulim" pitchFamily="34" charset="-127"/>
          </a:defRPr>
        </a:defPPr>
      </a:lstStyle>
    </a:spDef>
    <a:lnDef>
      <a:spPr bwMode="auto">
        <a:xfrm>
          <a:off x="0" y="0"/>
          <a:ext cx="1" cy="1"/>
        </a:xfrm>
        <a:custGeom>
          <a:avLst/>
          <a:gdLst/>
          <a:ahLst/>
          <a:cxnLst/>
          <a:rect l="0" t="0" r="0" b="0"/>
          <a:pathLst/>
        </a:custGeom>
        <a:solidFill>
          <a:srgbClr val="C0C0C0"/>
        </a:solidFill>
        <a:ln w="25400" cap="flat" cmpd="sng" algn="ctr">
          <a:solidFill>
            <a:srgbClr val="00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1" lang="ko-KR" altLang="en-US" sz="1600" b="0" i="0" u="none" strike="noStrike" cap="none" normalizeH="0" baseline="0" smtClean="0">
            <a:ln>
              <a:noFill/>
            </a:ln>
            <a:solidFill>
              <a:srgbClr val="000000"/>
            </a:solidFill>
            <a:effectLst/>
            <a:latin typeface="Arial Black" pitchFamily="34" charset="0"/>
            <a:ea typeface="Gulim" pitchFamily="34" charset="-127"/>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mpetition">
  <a:themeElements>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Competition">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25400" cap="flat" cmpd="sng" algn="ctr">
          <a:solidFill>
            <a:srgbClr val="00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1" lang="ko-KR" altLang="en-US" sz="1600" b="0" i="0" u="none" strike="noStrike" cap="none" normalizeH="0" baseline="0" smtClean="0">
            <a:ln>
              <a:noFill/>
            </a:ln>
            <a:solidFill>
              <a:srgbClr val="000000"/>
            </a:solidFill>
            <a:effectLst/>
            <a:latin typeface="Arial Black" pitchFamily="34" charset="0"/>
            <a:ea typeface="Gulim" pitchFamily="34" charset="-127"/>
          </a:defRPr>
        </a:defPPr>
      </a:lstStyle>
    </a:spDef>
    <a:lnDef>
      <a:spPr bwMode="auto">
        <a:xfrm>
          <a:off x="0" y="0"/>
          <a:ext cx="1" cy="1"/>
        </a:xfrm>
        <a:custGeom>
          <a:avLst/>
          <a:gdLst/>
          <a:ahLst/>
          <a:cxnLst/>
          <a:rect l="0" t="0" r="0" b="0"/>
          <a:pathLst/>
        </a:custGeom>
        <a:solidFill>
          <a:srgbClr val="C0C0C0"/>
        </a:solidFill>
        <a:ln w="25400" cap="flat" cmpd="sng" algn="ctr">
          <a:solidFill>
            <a:srgbClr val="00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1" lang="ko-KR" altLang="en-US" sz="1600" b="0" i="0" u="none" strike="noStrike" cap="none" normalizeH="0" baseline="0" smtClean="0">
            <a:ln>
              <a:noFill/>
            </a:ln>
            <a:solidFill>
              <a:srgbClr val="000000"/>
            </a:solidFill>
            <a:effectLst/>
            <a:latin typeface="Arial Black" pitchFamily="34" charset="0"/>
            <a:ea typeface="Gulim" pitchFamily="34" charset="-127"/>
          </a:defRPr>
        </a:defPPr>
      </a:lstStyle>
    </a:lnDef>
  </a:objectDefaults>
  <a:extraClrSchemeLst>
    <a:extraClrScheme>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ompetitio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Competitio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Competitio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873</TotalTime>
  <Words>316</Words>
  <PresentationFormat>On-screen Show (4:3)</PresentationFormat>
  <Paragraphs>109</Paragraphs>
  <Slides>33</Slides>
  <Notes>0</Notes>
  <HiddenSlides>0</HiddenSlides>
  <MMClips>1</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33</vt:i4>
      </vt:variant>
    </vt:vector>
  </HeadingPairs>
  <TitlesOfParts>
    <vt:vector size="43" baseType="lpstr">
      <vt:lpstr>Gulim</vt:lpstr>
      <vt:lpstr>Arial</vt:lpstr>
      <vt:lpstr>Times New Roman</vt:lpstr>
      <vt:lpstr>Verdana</vt:lpstr>
      <vt:lpstr>Wingdings</vt:lpstr>
      <vt:lpstr>Arial Black</vt:lpstr>
      <vt:lpstr>Palatino Linotype</vt:lpstr>
      <vt:lpstr>Staccato222 BT</vt:lpstr>
      <vt:lpstr>Default Design</vt:lpstr>
      <vt:lpstr>Competition</vt:lpstr>
      <vt:lpstr>Slide 1</vt:lpstr>
      <vt:lpstr>GAME RULES  Chose teams  One team,  picks one case  The team opens up six of the remaining 25 cases.  The Banker makes an offer.   If the team  declines they open 5, then 4, then 3, then 2,  then one case at a time until only 1 case remains. Each time, the Banker makes an offer.   The team  can accept (DEAL) or not accept (NO DEAL)  The next team plays.   The team with the BEST deal, is the winner!</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2005-10-10T10:12:48Z</dcterms:created>
  <dcterms:modified xsi:type="dcterms:W3CDTF">2010-03-22T15:50:06Z</dcterms:modified>
</cp:coreProperties>
</file>