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1" r:id="rId3"/>
    <p:sldId id="293" r:id="rId4"/>
    <p:sldId id="303" r:id="rId5"/>
    <p:sldId id="305" r:id="rId6"/>
    <p:sldId id="302" r:id="rId7"/>
    <p:sldId id="288" r:id="rId8"/>
    <p:sldId id="306" r:id="rId9"/>
    <p:sldId id="298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D8CAFE"/>
    <a:srgbClr val="DDCBFD"/>
    <a:srgbClr val="C7AAFC"/>
    <a:srgbClr val="AA28E4"/>
    <a:srgbClr val="FFFBAF"/>
    <a:srgbClr val="B7ECFF"/>
    <a:srgbClr val="8FE2FF"/>
    <a:srgbClr val="1DC4FF"/>
    <a:srgbClr val="95D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9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khai thác</a:t>
            </a:r>
            <a:r>
              <a:rPr lang="en-US" baseline="0" smtClean="0"/>
              <a:t> hoạt động nói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Khuyến khích HS hoàn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82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4540" y="328301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THỰC HÀNH XEM LỊCH VÀ GIỜ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80/SGK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KHÁM PHÁ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42950"/>
            <a:ext cx="7084144" cy="37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33" t="45313" r="29722" b="19922"/>
          <a:stretch/>
        </p:blipFill>
        <p:spPr bwMode="auto">
          <a:xfrm>
            <a:off x="142009" y="946726"/>
            <a:ext cx="8794837" cy="399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640486" y="229752"/>
            <a:ext cx="829636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gốc cây thích hợp cho mỗi chú sóc, biết thứ ba là ngày 22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131903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24000" y="2495550"/>
            <a:ext cx="431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708400" y="2451100"/>
            <a:ext cx="2082800" cy="958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708400" y="2451100"/>
            <a:ext cx="1854200" cy="654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7391400" y="2320925"/>
            <a:ext cx="457200" cy="622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123372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90" t="33594" r="29722" b="33203"/>
          <a:stretch/>
        </p:blipFill>
        <p:spPr bwMode="auto">
          <a:xfrm>
            <a:off x="0" y="898072"/>
            <a:ext cx="9058836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2247900" y="2159000"/>
            <a:ext cx="4140200" cy="977900"/>
          </a:xfrm>
          <a:custGeom>
            <a:avLst/>
            <a:gdLst>
              <a:gd name="connsiteX0" fmla="*/ 0 w 4140200"/>
              <a:gd name="connsiteY0" fmla="*/ 977900 h 977900"/>
              <a:gd name="connsiteX1" fmla="*/ 1473200 w 4140200"/>
              <a:gd name="connsiteY1" fmla="*/ 825500 h 977900"/>
              <a:gd name="connsiteX2" fmla="*/ 2946400 w 4140200"/>
              <a:gd name="connsiteY2" fmla="*/ 622300 h 977900"/>
              <a:gd name="connsiteX3" fmla="*/ 4140200 w 4140200"/>
              <a:gd name="connsiteY3" fmla="*/ 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977900">
                <a:moveTo>
                  <a:pt x="0" y="977900"/>
                </a:moveTo>
                <a:lnTo>
                  <a:pt x="1473200" y="825500"/>
                </a:lnTo>
                <a:cubicBezTo>
                  <a:pt x="1964267" y="766233"/>
                  <a:pt x="2501900" y="759883"/>
                  <a:pt x="2946400" y="622300"/>
                </a:cubicBezTo>
                <a:cubicBezTo>
                  <a:pt x="3390900" y="484717"/>
                  <a:pt x="3765550" y="242358"/>
                  <a:pt x="41402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32300" y="4064000"/>
            <a:ext cx="2463800" cy="165100"/>
          </a:xfrm>
          <a:custGeom>
            <a:avLst/>
            <a:gdLst>
              <a:gd name="connsiteX0" fmla="*/ 0 w 2463800"/>
              <a:gd name="connsiteY0" fmla="*/ 0 h 165100"/>
              <a:gd name="connsiteX1" fmla="*/ 1295400 w 2463800"/>
              <a:gd name="connsiteY1" fmla="*/ 114300 h 165100"/>
              <a:gd name="connsiteX2" fmla="*/ 2463800 w 2463800"/>
              <a:gd name="connsiteY2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3800" h="165100">
                <a:moveTo>
                  <a:pt x="0" y="0"/>
                </a:moveTo>
                <a:lnTo>
                  <a:pt x="1295400" y="114300"/>
                </a:lnTo>
                <a:cubicBezTo>
                  <a:pt x="1706033" y="141817"/>
                  <a:pt x="2084916" y="153458"/>
                  <a:pt x="2463800" y="1651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209550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 Tìm khúc xương thích hợp cho mỗi chú chó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8" y="882650"/>
            <a:ext cx="8021458" cy="4114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6623" y="123372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-31750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 Tìm con cá thích hợp cho mỗi chú mèo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238500" y="1765300"/>
            <a:ext cx="3403600" cy="2706573"/>
          </a:xfrm>
          <a:custGeom>
            <a:avLst/>
            <a:gdLst>
              <a:gd name="connsiteX0" fmla="*/ 0 w 3403600"/>
              <a:gd name="connsiteY0" fmla="*/ 0 h 2706573"/>
              <a:gd name="connsiteX1" fmla="*/ 685800 w 3403600"/>
              <a:gd name="connsiteY1" fmla="*/ 596900 h 2706573"/>
              <a:gd name="connsiteX2" fmla="*/ 914400 w 3403600"/>
              <a:gd name="connsiteY2" fmla="*/ 1892300 h 2706573"/>
              <a:gd name="connsiteX3" fmla="*/ 1562100 w 3403600"/>
              <a:gd name="connsiteY3" fmla="*/ 2578100 h 2706573"/>
              <a:gd name="connsiteX4" fmla="*/ 3403600 w 3403600"/>
              <a:gd name="connsiteY4" fmla="*/ 2705100 h 270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3600" h="2706573">
                <a:moveTo>
                  <a:pt x="0" y="0"/>
                </a:moveTo>
                <a:cubicBezTo>
                  <a:pt x="266700" y="140758"/>
                  <a:pt x="533400" y="281517"/>
                  <a:pt x="685800" y="596900"/>
                </a:cubicBezTo>
                <a:cubicBezTo>
                  <a:pt x="838200" y="912283"/>
                  <a:pt x="768350" y="1562100"/>
                  <a:pt x="914400" y="1892300"/>
                </a:cubicBezTo>
                <a:cubicBezTo>
                  <a:pt x="1060450" y="2222500"/>
                  <a:pt x="1147233" y="2442633"/>
                  <a:pt x="1562100" y="2578100"/>
                </a:cubicBezTo>
                <a:cubicBezTo>
                  <a:pt x="1976967" y="2713567"/>
                  <a:pt x="2690283" y="2709333"/>
                  <a:pt x="3403600" y="27051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438400" y="2940050"/>
            <a:ext cx="2286000" cy="178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238500" y="1701800"/>
            <a:ext cx="2159000" cy="2362200"/>
          </a:xfrm>
          <a:custGeom>
            <a:avLst/>
            <a:gdLst>
              <a:gd name="connsiteX0" fmla="*/ 0 w 2159000"/>
              <a:gd name="connsiteY0" fmla="*/ 2362200 h 2362200"/>
              <a:gd name="connsiteX1" fmla="*/ 431800 w 2159000"/>
              <a:gd name="connsiteY1" fmla="*/ 1473200 h 2362200"/>
              <a:gd name="connsiteX2" fmla="*/ 1016000 w 2159000"/>
              <a:gd name="connsiteY2" fmla="*/ 419100 h 2362200"/>
              <a:gd name="connsiteX3" fmla="*/ 2159000 w 2159000"/>
              <a:gd name="connsiteY3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0" h="2362200">
                <a:moveTo>
                  <a:pt x="0" y="2362200"/>
                </a:moveTo>
                <a:cubicBezTo>
                  <a:pt x="131233" y="2079625"/>
                  <a:pt x="262467" y="1797050"/>
                  <a:pt x="431800" y="1473200"/>
                </a:cubicBezTo>
                <a:cubicBezTo>
                  <a:pt x="601133" y="1149350"/>
                  <a:pt x="728133" y="664633"/>
                  <a:pt x="1016000" y="419100"/>
                </a:cubicBezTo>
                <a:cubicBezTo>
                  <a:pt x="1303867" y="173567"/>
                  <a:pt x="1731433" y="86783"/>
                  <a:pt x="2159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0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76709" y="32658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95628" y="-107950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Quan sát tranh rồi nói: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9" t="37761" r="39678" b="34115"/>
          <a:stretch/>
        </p:blipFill>
        <p:spPr bwMode="auto">
          <a:xfrm>
            <a:off x="3997397" y="566058"/>
            <a:ext cx="5146603" cy="344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4"/>
          <p:cNvSpPr txBox="1">
            <a:spLocks/>
          </p:cNvSpPr>
          <p:nvPr/>
        </p:nvSpPr>
        <p:spPr>
          <a:xfrm>
            <a:off x="361950" y="4114800"/>
            <a:ext cx="8610600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Em có biết ngày 19 là thứ mấy trong tuần không?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43" y="710285"/>
            <a:ext cx="113347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984174" y="949832"/>
            <a:ext cx="902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Arial" pitchFamily="34" charset="0"/>
                <a:cs typeface="Arial" pitchFamily="34" charset="0"/>
              </a:rPr>
              <a:t>19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00600" y="1583679"/>
            <a:ext cx="119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 bảy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62947" y="737308"/>
            <a:ext cx="109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Tháng 5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836476" y="719917"/>
            <a:ext cx="1195811" cy="1274763"/>
            <a:chOff x="623453" y="1016019"/>
            <a:chExt cx="1195811" cy="1274763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196" y="1016019"/>
              <a:ext cx="1133475" cy="1274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807027" y="1255566"/>
              <a:ext cx="9020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latin typeface="Arial" pitchFamily="34" charset="0"/>
                  <a:cs typeface="Arial" pitchFamily="34" charset="0"/>
                </a:rPr>
                <a:t>18</a:t>
              </a:r>
              <a:endParaRPr lang="en-US" sz="4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3453" y="1889413"/>
              <a:ext cx="1195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Thứ sáu</a:t>
              </a:r>
              <a:endPara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5800" y="1043042"/>
              <a:ext cx="1096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itchFamily="34" charset="0"/>
                  <a:cs typeface="Arial" pitchFamily="34" charset="0"/>
                </a:rPr>
                <a:t>Tháng 5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36476" y="708662"/>
            <a:ext cx="1195811" cy="1274763"/>
            <a:chOff x="623453" y="1016019"/>
            <a:chExt cx="1195811" cy="1274763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196" y="1016019"/>
              <a:ext cx="1133475" cy="1274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07027" y="1255566"/>
              <a:ext cx="9020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latin typeface="Arial" pitchFamily="34" charset="0"/>
                  <a:cs typeface="Arial" pitchFamily="34" charset="0"/>
                </a:rPr>
                <a:t>17</a:t>
              </a:r>
              <a:endParaRPr lang="en-US" sz="4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3453" y="1889413"/>
              <a:ext cx="1195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Thứ năm</a:t>
              </a:r>
              <a:endPara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5800" y="1043042"/>
              <a:ext cx="1096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itchFamily="34" charset="0"/>
                  <a:cs typeface="Arial" pitchFamily="34" charset="0"/>
                </a:rPr>
                <a:t>Tháng 5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67644" y="721691"/>
            <a:ext cx="1133475" cy="1809207"/>
            <a:chOff x="677196" y="1016019"/>
            <a:chExt cx="1133475" cy="1809207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196" y="1016019"/>
              <a:ext cx="1133475" cy="1274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07027" y="1255566"/>
              <a:ext cx="9020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latin typeface="Arial" pitchFamily="34" charset="0"/>
                  <a:cs typeface="Arial" pitchFamily="34" charset="0"/>
                </a:rPr>
                <a:t>16</a:t>
              </a:r>
              <a:endParaRPr lang="en-US" sz="4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8146" y="1889413"/>
              <a:ext cx="996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Thứ tư</a:t>
              </a:r>
              <a:endPara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5800" y="1043042"/>
              <a:ext cx="1096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itchFamily="34" charset="0"/>
                  <a:cs typeface="Arial" pitchFamily="34" charset="0"/>
                </a:rPr>
                <a:t>Tháng 5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337" y="578758"/>
            <a:ext cx="22066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4"/>
          <p:cNvSpPr txBox="1">
            <a:spLocks/>
          </p:cNvSpPr>
          <p:nvPr/>
        </p:nvSpPr>
        <p:spPr>
          <a:xfrm>
            <a:off x="361950" y="3376134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Mai đã xé đi bao nhiêu tờ lịch?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17284E-7 L -0.4776 0.006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9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46914E-7 L -0.32483 0.001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46914E-7 L -0.1776 -0.000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164</Words>
  <PresentationFormat>On-screen Show (16:9)</PresentationFormat>
  <Paragraphs>42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Chủ đề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2021-04-02T04:34:51Z</dcterms:modified>
</cp:coreProperties>
</file>