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1" r:id="rId4"/>
    <p:sldId id="262" r:id="rId5"/>
    <p:sldId id="263" r:id="rId6"/>
    <p:sldId id="264" r:id="rId7"/>
    <p:sldId id="265" r:id="rId8"/>
    <p:sldId id="266" r:id="rId9"/>
    <p:sldId id="267" r:id="rId10"/>
    <p:sldId id="272" r:id="rId11"/>
    <p:sldId id="273" r:id="rId12"/>
    <p:sldId id="276" r:id="rId13"/>
    <p:sldId id="268" r:id="rId14"/>
    <p:sldId id="269" r:id="rId15"/>
    <p:sldId id="270" r:id="rId16"/>
    <p:sldId id="271"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a:srgbClr val="336600"/>
    <a:srgbClr val="006600"/>
    <a:srgbClr val="028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4590" autoAdjust="0"/>
  </p:normalViewPr>
  <p:slideViewPr>
    <p:cSldViewPr>
      <p:cViewPr>
        <p:scale>
          <a:sx n="71" d="100"/>
          <a:sy n="71" d="100"/>
        </p:scale>
        <p:origin x="-112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22A24-AE5E-4476-A66C-DEE1A86552B2}" type="datetimeFigureOut">
              <a:rPr lang="en-US" smtClean="0"/>
              <a:t>9/10/2021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9BB8A-750C-4B48-99F2-236A497DFFE8}" type="slidenum">
              <a:rPr lang="en-US" smtClean="0"/>
              <a:t>‹#›</a:t>
            </a:fld>
            <a:endParaRPr lang="en-US"/>
          </a:p>
        </p:txBody>
      </p:sp>
    </p:spTree>
    <p:extLst>
      <p:ext uri="{BB962C8B-B14F-4D97-AF65-F5344CB8AC3E}">
        <p14:creationId xmlns:p14="http://schemas.microsoft.com/office/powerpoint/2010/main" val="403309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92D76-5DD2-4F45-96A0-C09F9AEA7D06}"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80390-4C5B-43A7-97B4-5778987E8BAD}" type="slidenum">
              <a:rPr lang="en-US" smtClean="0"/>
              <a:t>2</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val="307156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24A2-103E-41ED-B4B6-D7CA93B01E28}" type="slidenum">
              <a:rPr lang="en-US"/>
              <a:pPr/>
              <a:t>18</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95900-9DEC-460A-9634-C5415D07106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58343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95900-9DEC-460A-9634-C5415D07106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58952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95900-9DEC-460A-9634-C5415D07106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998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95900-9DEC-460A-9634-C5415D07106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382130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95900-9DEC-460A-9634-C5415D07106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348383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95900-9DEC-460A-9634-C5415D071067}"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393888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95900-9DEC-460A-9634-C5415D071067}"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25698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95900-9DEC-460A-9634-C5415D071067}"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162305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95900-9DEC-460A-9634-C5415D071067}"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102765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95900-9DEC-460A-9634-C5415D071067}"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291392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95900-9DEC-460A-9634-C5415D071067}"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A7873-321A-4DFB-AACC-AE62DA99E8B5}" type="slidenum">
              <a:rPr lang="en-US" smtClean="0"/>
              <a:t>‹#›</a:t>
            </a:fld>
            <a:endParaRPr lang="en-US"/>
          </a:p>
        </p:txBody>
      </p:sp>
    </p:spTree>
    <p:extLst>
      <p:ext uri="{BB962C8B-B14F-4D97-AF65-F5344CB8AC3E}">
        <p14:creationId xmlns:p14="http://schemas.microsoft.com/office/powerpoint/2010/main" val="147464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95900-9DEC-460A-9634-C5415D071067}" type="datetimeFigureOut">
              <a:rPr lang="en-US" smtClean="0"/>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A7873-321A-4DFB-AACC-AE62DA99E8B5}" type="slidenum">
              <a:rPr lang="en-US" smtClean="0"/>
              <a:t>‹#›</a:t>
            </a:fld>
            <a:endParaRPr lang="en-US"/>
          </a:p>
        </p:txBody>
      </p:sp>
    </p:spTree>
    <p:extLst>
      <p:ext uri="{BB962C8B-B14F-4D97-AF65-F5344CB8AC3E}">
        <p14:creationId xmlns:p14="http://schemas.microsoft.com/office/powerpoint/2010/main" val="289111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gif"/><Relationship Id="rId13"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notesSlide" Target="../notesSlides/notesSlide1.xml"/><Relationship Id="rId12"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file:///C:\Users\NTC\Desktop\Thao%20gi&#7843;ng\Top%20ca%20-%20Mai%20Truong%20Men%20Yeu.mp3" TargetMode="External"/><Relationship Id="rId6" Type="http://schemas.openxmlformats.org/officeDocument/2006/relationships/slideLayout" Target="../slideLayouts/slideLayout2.xml"/><Relationship Id="rId11" Type="http://schemas.openxmlformats.org/officeDocument/2006/relationships/image" Target="../media/image4.gif"/><Relationship Id="rId5" Type="http://schemas.openxmlformats.org/officeDocument/2006/relationships/audio" Target="../media/media2.mp3"/><Relationship Id="rId10" Type="http://schemas.openxmlformats.org/officeDocument/2006/relationships/image" Target="../media/image3.gif"/><Relationship Id="rId4" Type="http://schemas.microsoft.com/office/2007/relationships/media" Target="../media/media2.mp3"/><Relationship Id="rId9" Type="http://schemas.openxmlformats.org/officeDocument/2006/relationships/image" Target="../media/image2.gif"/><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18.png"/><Relationship Id="rId12" Type="http://schemas.openxmlformats.org/officeDocument/2006/relationships/image" Target="../media/image21.gif"/><Relationship Id="rId2" Type="http://schemas.openxmlformats.org/officeDocument/2006/relationships/audio" Target="file:///C:\Documents%20and%20Settings\Administrator\Local%20Settings\Temporary%20Internet%20Files\Content.IE5\49YFS5ON\MSj04378880000%5b1%5d.wav" TargetMode="External"/><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image" Target="../media/image20.wmf"/><Relationship Id="rId5" Type="http://schemas.openxmlformats.org/officeDocument/2006/relationships/audio" Target="../media/audio1.wav"/><Relationship Id="rId10" Type="http://schemas.openxmlformats.org/officeDocument/2006/relationships/image" Target="../media/image19.gif"/><Relationship Id="rId4" Type="http://schemas.openxmlformats.org/officeDocument/2006/relationships/notesSlide" Target="../notesSlides/notesSlide3.xml"/><Relationship Id="rId9"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 descr="00179[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6200000" flipH="1" flipV="1">
            <a:off x="-1165740" y="3269283"/>
            <a:ext cx="2895600" cy="819945"/>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00179[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486133" y="6260432"/>
            <a:ext cx="4267200" cy="6445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00179[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6200000" flipH="1">
            <a:off x="7441009" y="3173809"/>
            <a:ext cx="2895600" cy="815181"/>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00179[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2362200" y="0"/>
            <a:ext cx="42672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feuerwerk_137"/>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568950"/>
            <a:ext cx="1676400" cy="128905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feuerwerk_137"/>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V="1">
            <a:off x="7558088" y="242887"/>
            <a:ext cx="18288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feuerwerk_137"/>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11137" y="211137"/>
            <a:ext cx="1828800" cy="14065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feuerwerk_137"/>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7467600" y="5603875"/>
            <a:ext cx="1676400" cy="1254125"/>
          </a:xfrm>
          <a:prstGeom prst="rect">
            <a:avLst/>
          </a:prstGeom>
          <a:noFill/>
          <a:extLst>
            <a:ext uri="{909E8E84-426E-40DD-AFC4-6F175D3DCCD1}">
              <a14:hiddenFill xmlns:a14="http://schemas.microsoft.com/office/drawing/2010/main">
                <a:solidFill>
                  <a:srgbClr val="FFFFFF"/>
                </a:solidFill>
              </a14:hiddenFill>
            </a:ext>
          </a:extLst>
        </p:spPr>
      </p:pic>
      <p:pic>
        <p:nvPicPr>
          <p:cNvPr id="27665" name="Picture 8" descr="anh 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638800"/>
            <a:ext cx="10382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18" descr="000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2692400" y="1495802"/>
            <a:ext cx="3860800" cy="56395"/>
          </a:xfrm>
          <a:prstGeom prst="rect">
            <a:avLst/>
          </a:prstGeom>
          <a:noFill/>
          <a:extLst>
            <a:ext uri="{909E8E84-426E-40DD-AFC4-6F175D3DCCD1}">
              <a14:hiddenFill xmlns:a14="http://schemas.microsoft.com/office/drawing/2010/main">
                <a:solidFill>
                  <a:srgbClr val="FFFFFF"/>
                </a:solidFill>
              </a14:hiddenFill>
            </a:ext>
          </a:extLst>
        </p:spPr>
      </p:pic>
      <p:sp>
        <p:nvSpPr>
          <p:cNvPr id="17435" name="AutoShape 27"/>
          <p:cNvSpPr>
            <a:spLocks noChangeArrowheads="1"/>
          </p:cNvSpPr>
          <p:nvPr/>
        </p:nvSpPr>
        <p:spPr bwMode="auto">
          <a:xfrm>
            <a:off x="754063" y="3958655"/>
            <a:ext cx="403225"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17442" name="AutoShape 34"/>
          <p:cNvSpPr>
            <a:spLocks noChangeArrowheads="1"/>
          </p:cNvSpPr>
          <p:nvPr/>
        </p:nvSpPr>
        <p:spPr bwMode="auto">
          <a:xfrm>
            <a:off x="0" y="4953000"/>
            <a:ext cx="419100" cy="3048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43" name="AutoShape 35"/>
          <p:cNvSpPr>
            <a:spLocks noChangeArrowheads="1"/>
          </p:cNvSpPr>
          <p:nvPr/>
        </p:nvSpPr>
        <p:spPr bwMode="auto">
          <a:xfrm>
            <a:off x="8077200" y="4191000"/>
            <a:ext cx="503238"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44" name="AutoShape 36"/>
          <p:cNvSpPr>
            <a:spLocks noChangeArrowheads="1"/>
          </p:cNvSpPr>
          <p:nvPr/>
        </p:nvSpPr>
        <p:spPr bwMode="auto">
          <a:xfrm>
            <a:off x="11030" y="1558247"/>
            <a:ext cx="334963" cy="4572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17445" name="AutoShape 37"/>
          <p:cNvSpPr>
            <a:spLocks noChangeArrowheads="1"/>
          </p:cNvSpPr>
          <p:nvPr/>
        </p:nvSpPr>
        <p:spPr bwMode="auto">
          <a:xfrm>
            <a:off x="8458200" y="5181600"/>
            <a:ext cx="250825"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17446" name="AutoShape 38"/>
          <p:cNvSpPr>
            <a:spLocks noChangeArrowheads="1"/>
          </p:cNvSpPr>
          <p:nvPr/>
        </p:nvSpPr>
        <p:spPr bwMode="auto">
          <a:xfrm>
            <a:off x="8229600" y="32004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47" name="AutoShape 39"/>
          <p:cNvSpPr>
            <a:spLocks noChangeArrowheads="1"/>
          </p:cNvSpPr>
          <p:nvPr/>
        </p:nvSpPr>
        <p:spPr bwMode="auto">
          <a:xfrm>
            <a:off x="2011363" y="55626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50" name="AutoShape 42"/>
          <p:cNvSpPr>
            <a:spLocks noChangeArrowheads="1"/>
          </p:cNvSpPr>
          <p:nvPr/>
        </p:nvSpPr>
        <p:spPr bwMode="auto">
          <a:xfrm>
            <a:off x="7040563" y="65532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51" name="AutoShape 43"/>
          <p:cNvSpPr>
            <a:spLocks noChangeArrowheads="1"/>
          </p:cNvSpPr>
          <p:nvPr/>
        </p:nvSpPr>
        <p:spPr bwMode="auto">
          <a:xfrm>
            <a:off x="8153400" y="2057400"/>
            <a:ext cx="4238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52" name="AutoShape 44"/>
          <p:cNvSpPr>
            <a:spLocks noChangeArrowheads="1"/>
          </p:cNvSpPr>
          <p:nvPr/>
        </p:nvSpPr>
        <p:spPr bwMode="auto">
          <a:xfrm>
            <a:off x="334963" y="15240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54" name="AutoShape 46"/>
          <p:cNvSpPr>
            <a:spLocks noChangeArrowheads="1"/>
          </p:cNvSpPr>
          <p:nvPr/>
        </p:nvSpPr>
        <p:spPr bwMode="auto">
          <a:xfrm>
            <a:off x="419100" y="2590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57" name="AutoShape 49"/>
          <p:cNvSpPr>
            <a:spLocks noChangeArrowheads="1"/>
          </p:cNvSpPr>
          <p:nvPr/>
        </p:nvSpPr>
        <p:spPr bwMode="auto">
          <a:xfrm>
            <a:off x="5616575" y="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17458" name="AutoShape 50"/>
          <p:cNvSpPr>
            <a:spLocks noChangeArrowheads="1"/>
          </p:cNvSpPr>
          <p:nvPr/>
        </p:nvSpPr>
        <p:spPr bwMode="auto">
          <a:xfrm>
            <a:off x="0" y="838200"/>
            <a:ext cx="4191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59" name="AutoShape 51"/>
          <p:cNvSpPr>
            <a:spLocks noChangeArrowheads="1"/>
          </p:cNvSpPr>
          <p:nvPr/>
        </p:nvSpPr>
        <p:spPr bwMode="auto">
          <a:xfrm>
            <a:off x="7543800" y="0"/>
            <a:ext cx="250825"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60" name="AutoShape 52"/>
          <p:cNvSpPr>
            <a:spLocks noChangeArrowheads="1"/>
          </p:cNvSpPr>
          <p:nvPr/>
        </p:nvSpPr>
        <p:spPr bwMode="auto">
          <a:xfrm>
            <a:off x="1425575" y="304800"/>
            <a:ext cx="250825"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17461" name="AutoShape 53"/>
          <p:cNvSpPr>
            <a:spLocks noChangeArrowheads="1"/>
          </p:cNvSpPr>
          <p:nvPr/>
        </p:nvSpPr>
        <p:spPr bwMode="auto">
          <a:xfrm>
            <a:off x="2765425" y="0"/>
            <a:ext cx="252413" cy="3810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17462" name="AutoShape 54"/>
          <p:cNvSpPr>
            <a:spLocks noChangeArrowheads="1"/>
          </p:cNvSpPr>
          <p:nvPr/>
        </p:nvSpPr>
        <p:spPr bwMode="auto">
          <a:xfrm>
            <a:off x="8801100" y="4572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63" name="AutoShape 55"/>
          <p:cNvSpPr>
            <a:spLocks noChangeArrowheads="1"/>
          </p:cNvSpPr>
          <p:nvPr/>
        </p:nvSpPr>
        <p:spPr bwMode="auto">
          <a:xfrm>
            <a:off x="3603625" y="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64" name="AutoShape 56"/>
          <p:cNvSpPr>
            <a:spLocks noChangeArrowheads="1"/>
          </p:cNvSpPr>
          <p:nvPr/>
        </p:nvSpPr>
        <p:spPr bwMode="auto">
          <a:xfrm>
            <a:off x="7576285" y="35052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65" name="AutoShape 57"/>
          <p:cNvSpPr>
            <a:spLocks noChangeArrowheads="1"/>
          </p:cNvSpPr>
          <p:nvPr/>
        </p:nvSpPr>
        <p:spPr bwMode="auto">
          <a:xfrm>
            <a:off x="2263775" y="304800"/>
            <a:ext cx="4238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40" name="AutoShape 32"/>
          <p:cNvSpPr>
            <a:spLocks noChangeArrowheads="1"/>
          </p:cNvSpPr>
          <p:nvPr/>
        </p:nvSpPr>
        <p:spPr bwMode="auto">
          <a:xfrm>
            <a:off x="4694238" y="57912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2" name="AutoShape 39"/>
          <p:cNvSpPr>
            <a:spLocks noChangeArrowheads="1"/>
          </p:cNvSpPr>
          <p:nvPr/>
        </p:nvSpPr>
        <p:spPr bwMode="auto">
          <a:xfrm>
            <a:off x="2011363" y="55626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17453" name="AutoShape 45"/>
          <p:cNvSpPr>
            <a:spLocks noChangeArrowheads="1"/>
          </p:cNvSpPr>
          <p:nvPr/>
        </p:nvSpPr>
        <p:spPr bwMode="auto">
          <a:xfrm>
            <a:off x="3771900" y="61722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3" name="AutoShape 52"/>
          <p:cNvSpPr>
            <a:spLocks noChangeArrowheads="1"/>
          </p:cNvSpPr>
          <p:nvPr/>
        </p:nvSpPr>
        <p:spPr bwMode="auto">
          <a:xfrm>
            <a:off x="1981200" y="5943600"/>
            <a:ext cx="250825"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4" name="AutoShape 52"/>
          <p:cNvSpPr>
            <a:spLocks noChangeArrowheads="1"/>
          </p:cNvSpPr>
          <p:nvPr/>
        </p:nvSpPr>
        <p:spPr bwMode="auto">
          <a:xfrm>
            <a:off x="7696200" y="1143000"/>
            <a:ext cx="250825"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5" name="AutoShape 34"/>
          <p:cNvSpPr>
            <a:spLocks noChangeArrowheads="1"/>
          </p:cNvSpPr>
          <p:nvPr/>
        </p:nvSpPr>
        <p:spPr bwMode="auto">
          <a:xfrm>
            <a:off x="762000" y="5715000"/>
            <a:ext cx="419100" cy="3048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6" name="AutoShape 44"/>
          <p:cNvSpPr>
            <a:spLocks noChangeArrowheads="1"/>
          </p:cNvSpPr>
          <p:nvPr/>
        </p:nvSpPr>
        <p:spPr bwMode="auto">
          <a:xfrm>
            <a:off x="2667000" y="60198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7" name="AutoShape 44"/>
          <p:cNvSpPr>
            <a:spLocks noChangeArrowheads="1"/>
          </p:cNvSpPr>
          <p:nvPr/>
        </p:nvSpPr>
        <p:spPr bwMode="auto">
          <a:xfrm>
            <a:off x="6477000" y="58674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8" name="AutoShape 44"/>
          <p:cNvSpPr>
            <a:spLocks noChangeArrowheads="1"/>
          </p:cNvSpPr>
          <p:nvPr/>
        </p:nvSpPr>
        <p:spPr bwMode="auto">
          <a:xfrm>
            <a:off x="4419600" y="4572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pic>
        <p:nvPicPr>
          <p:cNvPr id="27701" name="Top ca - Mai Truong Men Yeu.mp3">
            <a:hlinkClick r:id="" action="ppaction://media"/>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11030" y="6582694"/>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2587667" y="1724278"/>
            <a:ext cx="42131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MỪNG</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Rectangle 54"/>
          <p:cNvSpPr/>
          <p:nvPr/>
        </p:nvSpPr>
        <p:spPr>
          <a:xfrm>
            <a:off x="1" y="2667000"/>
            <a:ext cx="914400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QUÝ </a:t>
            </a:r>
            <a:r>
              <a:rPr lang="en-US"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THẦY</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cap="none" spc="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CÔ</a:t>
            </a:r>
            <a:r>
              <a:rPr lang="en-US" sz="4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VỀ DỰ GIỜ VÀ THĂM LỚP 10A7</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1" y="838200"/>
            <a:ext cx="9144001" cy="646331"/>
          </a:xfrm>
          <a:prstGeom prst="rect">
            <a:avLst/>
          </a:prstGeom>
          <a:noFill/>
        </p:spPr>
        <p:txBody>
          <a:bodyPr wrap="square" rtlCol="0">
            <a:spAutoFit/>
          </a:bodyPr>
          <a:lstStyle/>
          <a:p>
            <a:pPr algn="ctr"/>
            <a:r>
              <a:rPr lang="en-US" b="1" dirty="0" err="1" smtClean="0">
                <a:solidFill>
                  <a:srgbClr val="0000CC"/>
                </a:solidFill>
                <a:latin typeface="Times New Roman" pitchFamily="18" charset="0"/>
                <a:cs typeface="Times New Roman" pitchFamily="18" charset="0"/>
              </a:rPr>
              <a:t>SỞ</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GIÁO</a:t>
            </a:r>
            <a:r>
              <a:rPr lang="en-US" b="1" dirty="0" smtClean="0">
                <a:solidFill>
                  <a:srgbClr val="0000CC"/>
                </a:solidFill>
                <a:latin typeface="Times New Roman" pitchFamily="18" charset="0"/>
                <a:cs typeface="Times New Roman" pitchFamily="18" charset="0"/>
              </a:rPr>
              <a:t> </a:t>
            </a:r>
            <a:r>
              <a:rPr lang="en-US" b="1" err="1" smtClean="0">
                <a:solidFill>
                  <a:srgbClr val="0000CC"/>
                </a:solidFill>
                <a:latin typeface="Times New Roman" pitchFamily="18" charset="0"/>
                <a:cs typeface="Times New Roman" pitchFamily="18" charset="0"/>
              </a:rPr>
              <a:t>DỤC</a:t>
            </a:r>
            <a:r>
              <a:rPr lang="en-US" b="1" smtClean="0">
                <a:solidFill>
                  <a:srgbClr val="0000CC"/>
                </a:solidFill>
                <a:latin typeface="Times New Roman" pitchFamily="18" charset="0"/>
                <a:cs typeface="Times New Roman" pitchFamily="18" charset="0"/>
              </a:rPr>
              <a:t> </a:t>
            </a:r>
            <a:r>
              <a:rPr lang="en-US" b="1">
                <a:solidFill>
                  <a:srgbClr val="0000CC"/>
                </a:solidFill>
                <a:latin typeface="Times New Roman" pitchFamily="18" charset="0"/>
                <a:cs typeface="Times New Roman" pitchFamily="18" charset="0"/>
              </a:rPr>
              <a:t>&amp;</a:t>
            </a:r>
            <a:r>
              <a:rPr lang="en-US" b="1" smtClean="0">
                <a:solidFill>
                  <a:srgbClr val="0000CC"/>
                </a:solidFill>
                <a:latin typeface="Times New Roman" pitchFamily="18" charset="0"/>
                <a:cs typeface="Times New Roman" pitchFamily="18" charset="0"/>
              </a:rPr>
              <a:t> </a:t>
            </a:r>
            <a:r>
              <a:rPr lang="en-US" b="1" err="1" smtClean="0">
                <a:solidFill>
                  <a:srgbClr val="0000CC"/>
                </a:solidFill>
                <a:latin typeface="Times New Roman" pitchFamily="18" charset="0"/>
                <a:cs typeface="Times New Roman" pitchFamily="18" charset="0"/>
              </a:rPr>
              <a:t>ĐÀO</a:t>
            </a:r>
            <a:r>
              <a:rPr lang="en-US" b="1" smtClean="0">
                <a:solidFill>
                  <a:srgbClr val="0000CC"/>
                </a:solidFill>
                <a:latin typeface="Times New Roman" pitchFamily="18" charset="0"/>
                <a:cs typeface="Times New Roman" pitchFamily="18" charset="0"/>
              </a:rPr>
              <a:t> </a:t>
            </a:r>
            <a:r>
              <a:rPr lang="en-US" b="1" smtClean="0">
                <a:solidFill>
                  <a:srgbClr val="0000CC"/>
                </a:solidFill>
                <a:latin typeface="Times New Roman" pitchFamily="18" charset="0"/>
                <a:cs typeface="Times New Roman" pitchFamily="18" charset="0"/>
              </a:rPr>
              <a:t>TẠO PHÚ YÊN</a:t>
            </a:r>
            <a:endParaRPr lang="en-US" b="1" dirty="0" smtClean="0">
              <a:solidFill>
                <a:srgbClr val="0000CC"/>
              </a:solidFill>
              <a:latin typeface="Times New Roman" pitchFamily="18" charset="0"/>
              <a:cs typeface="Times New Roman" pitchFamily="18" charset="0"/>
            </a:endParaRPr>
          </a:p>
          <a:p>
            <a:pPr algn="ctr"/>
            <a:r>
              <a:rPr lang="en-US" b="1" dirty="0" smtClean="0">
                <a:solidFill>
                  <a:srgbClr val="0000CC"/>
                </a:solidFill>
                <a:latin typeface="Times New Roman" pitchFamily="18" charset="0"/>
                <a:cs typeface="Times New Roman" pitchFamily="18" charset="0"/>
              </a:rPr>
              <a:t>TRƯỜNG THPT PHẠM VĂN ĐỒNG</a:t>
            </a:r>
            <a:endParaRPr lang="en-US" b="1" dirty="0">
              <a:solidFill>
                <a:srgbClr val="0000CC"/>
              </a:solidFill>
              <a:latin typeface="Times New Roman" pitchFamily="18" charset="0"/>
              <a:cs typeface="Times New Roman" pitchFamily="18" charset="0"/>
            </a:endParaRPr>
          </a:p>
        </p:txBody>
      </p:sp>
      <p:sp>
        <p:nvSpPr>
          <p:cNvPr id="57" name="TextBox 56"/>
          <p:cNvSpPr txBox="1"/>
          <p:nvPr/>
        </p:nvSpPr>
        <p:spPr>
          <a:xfrm>
            <a:off x="2562776" y="4724400"/>
            <a:ext cx="5514424" cy="830997"/>
          </a:xfrm>
          <a:prstGeom prst="rect">
            <a:avLst/>
          </a:prstGeom>
          <a:noFill/>
        </p:spPr>
        <p:txBody>
          <a:bodyPr wrap="square" rtlCol="0">
            <a:spAutoFit/>
          </a:bodyPr>
          <a:lstStyle/>
          <a:p>
            <a:r>
              <a:rPr lang="en-US" sz="2400" b="1" smtClean="0">
                <a:solidFill>
                  <a:srgbClr val="0000CC"/>
                </a:solidFill>
                <a:latin typeface="Times New Roman" pitchFamily="18" charset="0"/>
                <a:cs typeface="Times New Roman" pitchFamily="18" charset="0"/>
              </a:rPr>
              <a:t>Giáo </a:t>
            </a:r>
            <a:r>
              <a:rPr lang="en-US" sz="2400" b="1" dirty="0" err="1" smtClean="0">
                <a:solidFill>
                  <a:srgbClr val="0000CC"/>
                </a:solidFill>
                <a:latin typeface="Times New Roman" pitchFamily="18" charset="0"/>
                <a:cs typeface="Times New Roman" pitchFamily="18" charset="0"/>
              </a:rPr>
              <a:t>viên</a:t>
            </a:r>
            <a:r>
              <a:rPr lang="en-US" sz="2400" b="1" smtClean="0">
                <a:solidFill>
                  <a:srgbClr val="0000CC"/>
                </a:solidFill>
                <a:latin typeface="Times New Roman" pitchFamily="18" charset="0"/>
                <a:cs typeface="Times New Roman" pitchFamily="18" charset="0"/>
              </a:rPr>
              <a:t>: Nguyễn Thị Vy Phương</a:t>
            </a:r>
            <a:endParaRPr lang="en-US" sz="2400" b="1" dirty="0" smtClean="0">
              <a:solidFill>
                <a:srgbClr val="0000CC"/>
              </a:solidFill>
              <a:latin typeface="Times New Roman" pitchFamily="18" charset="0"/>
              <a:cs typeface="Times New Roman" pitchFamily="18" charset="0"/>
            </a:endParaRPr>
          </a:p>
          <a:p>
            <a:r>
              <a:rPr lang="en-US" sz="2400" b="1" smtClean="0">
                <a:solidFill>
                  <a:srgbClr val="0000CC"/>
                </a:solidFill>
                <a:latin typeface="Times New Roman" pitchFamily="18" charset="0"/>
                <a:cs typeface="Times New Roman" pitchFamily="18" charset="0"/>
              </a:rPr>
              <a:t>Tổ           : Vật lý – Công nghệ </a:t>
            </a:r>
            <a:endParaRPr lang="en-US" sz="2400" b="1" dirty="0">
              <a:solidFill>
                <a:srgbClr val="0000CC"/>
              </a:solidFill>
              <a:latin typeface="Times New Roman" pitchFamily="18" charset="0"/>
              <a:cs typeface="Times New Roman" pitchFamily="18" charset="0"/>
            </a:endParaRPr>
          </a:p>
        </p:txBody>
      </p:sp>
      <p:pic>
        <p:nvPicPr>
          <p:cNvPr id="10" name="Childhood-Memory.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6350" y="6553200"/>
            <a:ext cx="406400" cy="406400"/>
          </a:xfrm>
          <a:prstGeom prst="rect">
            <a:avLst/>
          </a:prstGeom>
        </p:spPr>
      </p:pic>
      <p:pic>
        <p:nvPicPr>
          <p:cNvPr id="12" name="Bui Phan Beat - Various Artists.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8709025" y="6361238"/>
            <a:ext cx="442912" cy="442912"/>
          </a:xfrm>
          <a:prstGeom prst="rect">
            <a:avLst/>
          </a:prstGeom>
        </p:spPr>
      </p:pic>
    </p:spTree>
    <p:extLst>
      <p:ext uri="{BB962C8B-B14F-4D97-AF65-F5344CB8AC3E}">
        <p14:creationId xmlns:p14="http://schemas.microsoft.com/office/powerpoint/2010/main" val="3222073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7435"/>
                                        </p:tgtEl>
                                        <p:attrNameLst>
                                          <p:attrName>style.visibility</p:attrName>
                                        </p:attrNameLst>
                                      </p:cBhvr>
                                      <p:to>
                                        <p:strVal val="visible"/>
                                      </p:to>
                                    </p:set>
                                    <p:anim calcmode="lin" valueType="num">
                                      <p:cBhvr>
                                        <p:cTn id="7" dur="1000" fill="hold"/>
                                        <p:tgtEl>
                                          <p:spTgt spid="17435"/>
                                        </p:tgtEl>
                                        <p:attrNameLst>
                                          <p:attrName>ppt_w</p:attrName>
                                        </p:attrNameLst>
                                      </p:cBhvr>
                                      <p:tavLst>
                                        <p:tav tm="0">
                                          <p:val>
                                            <p:fltVal val="0"/>
                                          </p:val>
                                        </p:tav>
                                        <p:tav tm="100000">
                                          <p:val>
                                            <p:strVal val="#ppt_w"/>
                                          </p:val>
                                        </p:tav>
                                      </p:tavLst>
                                    </p:anim>
                                    <p:anim calcmode="lin" valueType="num">
                                      <p:cBhvr>
                                        <p:cTn id="8" dur="1000" fill="hold"/>
                                        <p:tgtEl>
                                          <p:spTgt spid="17435"/>
                                        </p:tgtEl>
                                        <p:attrNameLst>
                                          <p:attrName>ppt_h</p:attrName>
                                        </p:attrNameLst>
                                      </p:cBhvr>
                                      <p:tavLst>
                                        <p:tav tm="0">
                                          <p:val>
                                            <p:fltVal val="0"/>
                                          </p:val>
                                        </p:tav>
                                        <p:tav tm="100000">
                                          <p:val>
                                            <p:strVal val="#ppt_h"/>
                                          </p:val>
                                        </p:tav>
                                      </p:tavLst>
                                    </p:anim>
                                    <p:anim calcmode="lin" valueType="num">
                                      <p:cBhvr>
                                        <p:cTn id="9" dur="1000" fill="hold"/>
                                        <p:tgtEl>
                                          <p:spTgt spid="17435"/>
                                        </p:tgtEl>
                                        <p:attrNameLst>
                                          <p:attrName>ppt_x</p:attrName>
                                        </p:attrNameLst>
                                      </p:cBhvr>
                                      <p:tavLst>
                                        <p:tav tm="0">
                                          <p:val>
                                            <p:fltVal val="0.5"/>
                                          </p:val>
                                        </p:tav>
                                        <p:tav tm="100000">
                                          <p:val>
                                            <p:strVal val="#ppt_x"/>
                                          </p:val>
                                        </p:tav>
                                      </p:tavLst>
                                    </p:anim>
                                    <p:anim calcmode="lin" valueType="num">
                                      <p:cBhvr>
                                        <p:cTn id="10" dur="1000" fill="hold"/>
                                        <p:tgtEl>
                                          <p:spTgt spid="1743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17442"/>
                                        </p:tgtEl>
                                        <p:attrNameLst>
                                          <p:attrName>style.visibility</p:attrName>
                                        </p:attrNameLst>
                                      </p:cBhvr>
                                      <p:to>
                                        <p:strVal val="visible"/>
                                      </p:to>
                                    </p:set>
                                    <p:anim calcmode="lin" valueType="num">
                                      <p:cBhvr>
                                        <p:cTn id="13" dur="1000" fill="hold"/>
                                        <p:tgtEl>
                                          <p:spTgt spid="17442"/>
                                        </p:tgtEl>
                                        <p:attrNameLst>
                                          <p:attrName>ppt_w</p:attrName>
                                        </p:attrNameLst>
                                      </p:cBhvr>
                                      <p:tavLst>
                                        <p:tav tm="0">
                                          <p:val>
                                            <p:fltVal val="0"/>
                                          </p:val>
                                        </p:tav>
                                        <p:tav tm="100000">
                                          <p:val>
                                            <p:strVal val="#ppt_w"/>
                                          </p:val>
                                        </p:tav>
                                      </p:tavLst>
                                    </p:anim>
                                    <p:anim calcmode="lin" valueType="num">
                                      <p:cBhvr>
                                        <p:cTn id="14" dur="1000" fill="hold"/>
                                        <p:tgtEl>
                                          <p:spTgt spid="17442"/>
                                        </p:tgtEl>
                                        <p:attrNameLst>
                                          <p:attrName>ppt_h</p:attrName>
                                        </p:attrNameLst>
                                      </p:cBhvr>
                                      <p:tavLst>
                                        <p:tav tm="0">
                                          <p:val>
                                            <p:fltVal val="0"/>
                                          </p:val>
                                        </p:tav>
                                        <p:tav tm="100000">
                                          <p:val>
                                            <p:strVal val="#ppt_h"/>
                                          </p:val>
                                        </p:tav>
                                      </p:tavLst>
                                    </p:anim>
                                    <p:anim calcmode="lin" valueType="num">
                                      <p:cBhvr>
                                        <p:cTn id="15" dur="1000" fill="hold"/>
                                        <p:tgtEl>
                                          <p:spTgt spid="17442"/>
                                        </p:tgtEl>
                                        <p:attrNameLst>
                                          <p:attrName>ppt_x</p:attrName>
                                        </p:attrNameLst>
                                      </p:cBhvr>
                                      <p:tavLst>
                                        <p:tav tm="0">
                                          <p:val>
                                            <p:fltVal val="0.5"/>
                                          </p:val>
                                        </p:tav>
                                        <p:tav tm="100000">
                                          <p:val>
                                            <p:strVal val="#ppt_x"/>
                                          </p:val>
                                        </p:tav>
                                      </p:tavLst>
                                    </p:anim>
                                    <p:anim calcmode="lin" valueType="num">
                                      <p:cBhvr>
                                        <p:cTn id="16" dur="1000" fill="hold"/>
                                        <p:tgtEl>
                                          <p:spTgt spid="1744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17443"/>
                                        </p:tgtEl>
                                        <p:attrNameLst>
                                          <p:attrName>style.visibility</p:attrName>
                                        </p:attrNameLst>
                                      </p:cBhvr>
                                      <p:to>
                                        <p:strVal val="visible"/>
                                      </p:to>
                                    </p:set>
                                    <p:anim calcmode="lin" valueType="num">
                                      <p:cBhvr>
                                        <p:cTn id="19" dur="1000" fill="hold"/>
                                        <p:tgtEl>
                                          <p:spTgt spid="17443"/>
                                        </p:tgtEl>
                                        <p:attrNameLst>
                                          <p:attrName>ppt_w</p:attrName>
                                        </p:attrNameLst>
                                      </p:cBhvr>
                                      <p:tavLst>
                                        <p:tav tm="0">
                                          <p:val>
                                            <p:fltVal val="0"/>
                                          </p:val>
                                        </p:tav>
                                        <p:tav tm="100000">
                                          <p:val>
                                            <p:strVal val="#ppt_w"/>
                                          </p:val>
                                        </p:tav>
                                      </p:tavLst>
                                    </p:anim>
                                    <p:anim calcmode="lin" valueType="num">
                                      <p:cBhvr>
                                        <p:cTn id="20" dur="1000" fill="hold"/>
                                        <p:tgtEl>
                                          <p:spTgt spid="17443"/>
                                        </p:tgtEl>
                                        <p:attrNameLst>
                                          <p:attrName>ppt_h</p:attrName>
                                        </p:attrNameLst>
                                      </p:cBhvr>
                                      <p:tavLst>
                                        <p:tav tm="0">
                                          <p:val>
                                            <p:fltVal val="0"/>
                                          </p:val>
                                        </p:tav>
                                        <p:tav tm="100000">
                                          <p:val>
                                            <p:strVal val="#ppt_h"/>
                                          </p:val>
                                        </p:tav>
                                      </p:tavLst>
                                    </p:anim>
                                    <p:anim calcmode="lin" valueType="num">
                                      <p:cBhvr>
                                        <p:cTn id="21" dur="1000" fill="hold"/>
                                        <p:tgtEl>
                                          <p:spTgt spid="17443"/>
                                        </p:tgtEl>
                                        <p:attrNameLst>
                                          <p:attrName>ppt_x</p:attrName>
                                        </p:attrNameLst>
                                      </p:cBhvr>
                                      <p:tavLst>
                                        <p:tav tm="0">
                                          <p:val>
                                            <p:fltVal val="0.5"/>
                                          </p:val>
                                        </p:tav>
                                        <p:tav tm="100000">
                                          <p:val>
                                            <p:strVal val="#ppt_x"/>
                                          </p:val>
                                        </p:tav>
                                      </p:tavLst>
                                    </p:anim>
                                    <p:anim calcmode="lin" valueType="num">
                                      <p:cBhvr>
                                        <p:cTn id="22" dur="1000" fill="hold"/>
                                        <p:tgtEl>
                                          <p:spTgt spid="1744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7444"/>
                                        </p:tgtEl>
                                        <p:attrNameLst>
                                          <p:attrName>style.visibility</p:attrName>
                                        </p:attrNameLst>
                                      </p:cBhvr>
                                      <p:to>
                                        <p:strVal val="visible"/>
                                      </p:to>
                                    </p:set>
                                    <p:anim calcmode="lin" valueType="num">
                                      <p:cBhvr>
                                        <p:cTn id="25" dur="1000" fill="hold"/>
                                        <p:tgtEl>
                                          <p:spTgt spid="17444"/>
                                        </p:tgtEl>
                                        <p:attrNameLst>
                                          <p:attrName>ppt_w</p:attrName>
                                        </p:attrNameLst>
                                      </p:cBhvr>
                                      <p:tavLst>
                                        <p:tav tm="0">
                                          <p:val>
                                            <p:fltVal val="0"/>
                                          </p:val>
                                        </p:tav>
                                        <p:tav tm="100000">
                                          <p:val>
                                            <p:strVal val="#ppt_w"/>
                                          </p:val>
                                        </p:tav>
                                      </p:tavLst>
                                    </p:anim>
                                    <p:anim calcmode="lin" valueType="num">
                                      <p:cBhvr>
                                        <p:cTn id="26" dur="1000" fill="hold"/>
                                        <p:tgtEl>
                                          <p:spTgt spid="17444"/>
                                        </p:tgtEl>
                                        <p:attrNameLst>
                                          <p:attrName>ppt_h</p:attrName>
                                        </p:attrNameLst>
                                      </p:cBhvr>
                                      <p:tavLst>
                                        <p:tav tm="0">
                                          <p:val>
                                            <p:fltVal val="0"/>
                                          </p:val>
                                        </p:tav>
                                        <p:tav tm="100000">
                                          <p:val>
                                            <p:strVal val="#ppt_h"/>
                                          </p:val>
                                        </p:tav>
                                      </p:tavLst>
                                    </p:anim>
                                    <p:anim calcmode="lin" valueType="num">
                                      <p:cBhvr>
                                        <p:cTn id="27" dur="1000" fill="hold"/>
                                        <p:tgtEl>
                                          <p:spTgt spid="17444"/>
                                        </p:tgtEl>
                                        <p:attrNameLst>
                                          <p:attrName>ppt_x</p:attrName>
                                        </p:attrNameLst>
                                      </p:cBhvr>
                                      <p:tavLst>
                                        <p:tav tm="0">
                                          <p:val>
                                            <p:fltVal val="0.5"/>
                                          </p:val>
                                        </p:tav>
                                        <p:tav tm="100000">
                                          <p:val>
                                            <p:strVal val="#ppt_x"/>
                                          </p:val>
                                        </p:tav>
                                      </p:tavLst>
                                    </p:anim>
                                    <p:anim calcmode="lin" valueType="num">
                                      <p:cBhvr>
                                        <p:cTn id="28" dur="1000" fill="hold"/>
                                        <p:tgtEl>
                                          <p:spTgt spid="1744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7445"/>
                                        </p:tgtEl>
                                        <p:attrNameLst>
                                          <p:attrName>style.visibility</p:attrName>
                                        </p:attrNameLst>
                                      </p:cBhvr>
                                      <p:to>
                                        <p:strVal val="visible"/>
                                      </p:to>
                                    </p:set>
                                    <p:anim calcmode="lin" valueType="num">
                                      <p:cBhvr>
                                        <p:cTn id="31" dur="1000" fill="hold"/>
                                        <p:tgtEl>
                                          <p:spTgt spid="17445"/>
                                        </p:tgtEl>
                                        <p:attrNameLst>
                                          <p:attrName>ppt_w</p:attrName>
                                        </p:attrNameLst>
                                      </p:cBhvr>
                                      <p:tavLst>
                                        <p:tav tm="0">
                                          <p:val>
                                            <p:fltVal val="0"/>
                                          </p:val>
                                        </p:tav>
                                        <p:tav tm="100000">
                                          <p:val>
                                            <p:strVal val="#ppt_w"/>
                                          </p:val>
                                        </p:tav>
                                      </p:tavLst>
                                    </p:anim>
                                    <p:anim calcmode="lin" valueType="num">
                                      <p:cBhvr>
                                        <p:cTn id="32" dur="1000" fill="hold"/>
                                        <p:tgtEl>
                                          <p:spTgt spid="17445"/>
                                        </p:tgtEl>
                                        <p:attrNameLst>
                                          <p:attrName>ppt_h</p:attrName>
                                        </p:attrNameLst>
                                      </p:cBhvr>
                                      <p:tavLst>
                                        <p:tav tm="0">
                                          <p:val>
                                            <p:fltVal val="0"/>
                                          </p:val>
                                        </p:tav>
                                        <p:tav tm="100000">
                                          <p:val>
                                            <p:strVal val="#ppt_h"/>
                                          </p:val>
                                        </p:tav>
                                      </p:tavLst>
                                    </p:anim>
                                    <p:anim calcmode="lin" valueType="num">
                                      <p:cBhvr>
                                        <p:cTn id="33" dur="1000" fill="hold"/>
                                        <p:tgtEl>
                                          <p:spTgt spid="17445"/>
                                        </p:tgtEl>
                                        <p:attrNameLst>
                                          <p:attrName>ppt_x</p:attrName>
                                        </p:attrNameLst>
                                      </p:cBhvr>
                                      <p:tavLst>
                                        <p:tav tm="0">
                                          <p:val>
                                            <p:fltVal val="0.5"/>
                                          </p:val>
                                        </p:tav>
                                        <p:tav tm="100000">
                                          <p:val>
                                            <p:strVal val="#ppt_x"/>
                                          </p:val>
                                        </p:tav>
                                      </p:tavLst>
                                    </p:anim>
                                    <p:anim calcmode="lin" valueType="num">
                                      <p:cBhvr>
                                        <p:cTn id="34" dur="1000" fill="hold"/>
                                        <p:tgtEl>
                                          <p:spTgt spid="1744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7446"/>
                                        </p:tgtEl>
                                        <p:attrNameLst>
                                          <p:attrName>style.visibility</p:attrName>
                                        </p:attrNameLst>
                                      </p:cBhvr>
                                      <p:to>
                                        <p:strVal val="visible"/>
                                      </p:to>
                                    </p:set>
                                    <p:anim calcmode="lin" valueType="num">
                                      <p:cBhvr>
                                        <p:cTn id="37" dur="1000" fill="hold"/>
                                        <p:tgtEl>
                                          <p:spTgt spid="17446"/>
                                        </p:tgtEl>
                                        <p:attrNameLst>
                                          <p:attrName>ppt_w</p:attrName>
                                        </p:attrNameLst>
                                      </p:cBhvr>
                                      <p:tavLst>
                                        <p:tav tm="0">
                                          <p:val>
                                            <p:fltVal val="0"/>
                                          </p:val>
                                        </p:tav>
                                        <p:tav tm="100000">
                                          <p:val>
                                            <p:strVal val="#ppt_w"/>
                                          </p:val>
                                        </p:tav>
                                      </p:tavLst>
                                    </p:anim>
                                    <p:anim calcmode="lin" valueType="num">
                                      <p:cBhvr>
                                        <p:cTn id="38" dur="1000" fill="hold"/>
                                        <p:tgtEl>
                                          <p:spTgt spid="17446"/>
                                        </p:tgtEl>
                                        <p:attrNameLst>
                                          <p:attrName>ppt_h</p:attrName>
                                        </p:attrNameLst>
                                      </p:cBhvr>
                                      <p:tavLst>
                                        <p:tav tm="0">
                                          <p:val>
                                            <p:fltVal val="0"/>
                                          </p:val>
                                        </p:tav>
                                        <p:tav tm="100000">
                                          <p:val>
                                            <p:strVal val="#ppt_h"/>
                                          </p:val>
                                        </p:tav>
                                      </p:tavLst>
                                    </p:anim>
                                    <p:anim calcmode="lin" valueType="num">
                                      <p:cBhvr>
                                        <p:cTn id="39" dur="1000" fill="hold"/>
                                        <p:tgtEl>
                                          <p:spTgt spid="17446"/>
                                        </p:tgtEl>
                                        <p:attrNameLst>
                                          <p:attrName>ppt_x</p:attrName>
                                        </p:attrNameLst>
                                      </p:cBhvr>
                                      <p:tavLst>
                                        <p:tav tm="0">
                                          <p:val>
                                            <p:fltVal val="0.5"/>
                                          </p:val>
                                        </p:tav>
                                        <p:tav tm="100000">
                                          <p:val>
                                            <p:strVal val="#ppt_x"/>
                                          </p:val>
                                        </p:tav>
                                      </p:tavLst>
                                    </p:anim>
                                    <p:anim calcmode="lin" valueType="num">
                                      <p:cBhvr>
                                        <p:cTn id="40" dur="1000" fill="hold"/>
                                        <p:tgtEl>
                                          <p:spTgt spid="1744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7447"/>
                                        </p:tgtEl>
                                        <p:attrNameLst>
                                          <p:attrName>style.visibility</p:attrName>
                                        </p:attrNameLst>
                                      </p:cBhvr>
                                      <p:to>
                                        <p:strVal val="visible"/>
                                      </p:to>
                                    </p:set>
                                    <p:anim calcmode="lin" valueType="num">
                                      <p:cBhvr>
                                        <p:cTn id="43" dur="1000" fill="hold"/>
                                        <p:tgtEl>
                                          <p:spTgt spid="17447"/>
                                        </p:tgtEl>
                                        <p:attrNameLst>
                                          <p:attrName>ppt_w</p:attrName>
                                        </p:attrNameLst>
                                      </p:cBhvr>
                                      <p:tavLst>
                                        <p:tav tm="0">
                                          <p:val>
                                            <p:fltVal val="0"/>
                                          </p:val>
                                        </p:tav>
                                        <p:tav tm="100000">
                                          <p:val>
                                            <p:strVal val="#ppt_w"/>
                                          </p:val>
                                        </p:tav>
                                      </p:tavLst>
                                    </p:anim>
                                    <p:anim calcmode="lin" valueType="num">
                                      <p:cBhvr>
                                        <p:cTn id="44" dur="1000" fill="hold"/>
                                        <p:tgtEl>
                                          <p:spTgt spid="17447"/>
                                        </p:tgtEl>
                                        <p:attrNameLst>
                                          <p:attrName>ppt_h</p:attrName>
                                        </p:attrNameLst>
                                      </p:cBhvr>
                                      <p:tavLst>
                                        <p:tav tm="0">
                                          <p:val>
                                            <p:fltVal val="0"/>
                                          </p:val>
                                        </p:tav>
                                        <p:tav tm="100000">
                                          <p:val>
                                            <p:strVal val="#ppt_h"/>
                                          </p:val>
                                        </p:tav>
                                      </p:tavLst>
                                    </p:anim>
                                    <p:anim calcmode="lin" valueType="num">
                                      <p:cBhvr>
                                        <p:cTn id="45" dur="1000" fill="hold"/>
                                        <p:tgtEl>
                                          <p:spTgt spid="17447"/>
                                        </p:tgtEl>
                                        <p:attrNameLst>
                                          <p:attrName>ppt_x</p:attrName>
                                        </p:attrNameLst>
                                      </p:cBhvr>
                                      <p:tavLst>
                                        <p:tav tm="0">
                                          <p:val>
                                            <p:fltVal val="0.5"/>
                                          </p:val>
                                        </p:tav>
                                        <p:tav tm="100000">
                                          <p:val>
                                            <p:strVal val="#ppt_x"/>
                                          </p:val>
                                        </p:tav>
                                      </p:tavLst>
                                    </p:anim>
                                    <p:anim calcmode="lin" valueType="num">
                                      <p:cBhvr>
                                        <p:cTn id="46" dur="1000" fill="hold"/>
                                        <p:tgtEl>
                                          <p:spTgt spid="1744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17450"/>
                                        </p:tgtEl>
                                        <p:attrNameLst>
                                          <p:attrName>style.visibility</p:attrName>
                                        </p:attrNameLst>
                                      </p:cBhvr>
                                      <p:to>
                                        <p:strVal val="visible"/>
                                      </p:to>
                                    </p:set>
                                    <p:anim calcmode="lin" valueType="num">
                                      <p:cBhvr>
                                        <p:cTn id="49" dur="1000" fill="hold"/>
                                        <p:tgtEl>
                                          <p:spTgt spid="17450"/>
                                        </p:tgtEl>
                                        <p:attrNameLst>
                                          <p:attrName>ppt_w</p:attrName>
                                        </p:attrNameLst>
                                      </p:cBhvr>
                                      <p:tavLst>
                                        <p:tav tm="0">
                                          <p:val>
                                            <p:fltVal val="0"/>
                                          </p:val>
                                        </p:tav>
                                        <p:tav tm="100000">
                                          <p:val>
                                            <p:strVal val="#ppt_w"/>
                                          </p:val>
                                        </p:tav>
                                      </p:tavLst>
                                    </p:anim>
                                    <p:anim calcmode="lin" valueType="num">
                                      <p:cBhvr>
                                        <p:cTn id="50" dur="1000" fill="hold"/>
                                        <p:tgtEl>
                                          <p:spTgt spid="17450"/>
                                        </p:tgtEl>
                                        <p:attrNameLst>
                                          <p:attrName>ppt_h</p:attrName>
                                        </p:attrNameLst>
                                      </p:cBhvr>
                                      <p:tavLst>
                                        <p:tav tm="0">
                                          <p:val>
                                            <p:fltVal val="0"/>
                                          </p:val>
                                        </p:tav>
                                        <p:tav tm="100000">
                                          <p:val>
                                            <p:strVal val="#ppt_h"/>
                                          </p:val>
                                        </p:tav>
                                      </p:tavLst>
                                    </p:anim>
                                    <p:anim calcmode="lin" valueType="num">
                                      <p:cBhvr>
                                        <p:cTn id="51" dur="1000" fill="hold"/>
                                        <p:tgtEl>
                                          <p:spTgt spid="17450"/>
                                        </p:tgtEl>
                                        <p:attrNameLst>
                                          <p:attrName>ppt_x</p:attrName>
                                        </p:attrNameLst>
                                      </p:cBhvr>
                                      <p:tavLst>
                                        <p:tav tm="0">
                                          <p:val>
                                            <p:fltVal val="0.5"/>
                                          </p:val>
                                        </p:tav>
                                        <p:tav tm="100000">
                                          <p:val>
                                            <p:strVal val="#ppt_x"/>
                                          </p:val>
                                        </p:tav>
                                      </p:tavLst>
                                    </p:anim>
                                    <p:anim calcmode="lin" valueType="num">
                                      <p:cBhvr>
                                        <p:cTn id="52" dur="1000" fill="hold"/>
                                        <p:tgtEl>
                                          <p:spTgt spid="17450"/>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17451"/>
                                        </p:tgtEl>
                                        <p:attrNameLst>
                                          <p:attrName>style.visibility</p:attrName>
                                        </p:attrNameLst>
                                      </p:cBhvr>
                                      <p:to>
                                        <p:strVal val="visible"/>
                                      </p:to>
                                    </p:set>
                                    <p:anim calcmode="lin" valueType="num">
                                      <p:cBhvr>
                                        <p:cTn id="55" dur="1000" fill="hold"/>
                                        <p:tgtEl>
                                          <p:spTgt spid="17451"/>
                                        </p:tgtEl>
                                        <p:attrNameLst>
                                          <p:attrName>ppt_w</p:attrName>
                                        </p:attrNameLst>
                                      </p:cBhvr>
                                      <p:tavLst>
                                        <p:tav tm="0">
                                          <p:val>
                                            <p:fltVal val="0"/>
                                          </p:val>
                                        </p:tav>
                                        <p:tav tm="100000">
                                          <p:val>
                                            <p:strVal val="#ppt_w"/>
                                          </p:val>
                                        </p:tav>
                                      </p:tavLst>
                                    </p:anim>
                                    <p:anim calcmode="lin" valueType="num">
                                      <p:cBhvr>
                                        <p:cTn id="56" dur="1000" fill="hold"/>
                                        <p:tgtEl>
                                          <p:spTgt spid="17451"/>
                                        </p:tgtEl>
                                        <p:attrNameLst>
                                          <p:attrName>ppt_h</p:attrName>
                                        </p:attrNameLst>
                                      </p:cBhvr>
                                      <p:tavLst>
                                        <p:tav tm="0">
                                          <p:val>
                                            <p:fltVal val="0"/>
                                          </p:val>
                                        </p:tav>
                                        <p:tav tm="100000">
                                          <p:val>
                                            <p:strVal val="#ppt_h"/>
                                          </p:val>
                                        </p:tav>
                                      </p:tavLst>
                                    </p:anim>
                                    <p:anim calcmode="lin" valueType="num">
                                      <p:cBhvr>
                                        <p:cTn id="57" dur="1000" fill="hold"/>
                                        <p:tgtEl>
                                          <p:spTgt spid="17451"/>
                                        </p:tgtEl>
                                        <p:attrNameLst>
                                          <p:attrName>ppt_x</p:attrName>
                                        </p:attrNameLst>
                                      </p:cBhvr>
                                      <p:tavLst>
                                        <p:tav tm="0">
                                          <p:val>
                                            <p:fltVal val="0.5"/>
                                          </p:val>
                                        </p:tav>
                                        <p:tav tm="100000">
                                          <p:val>
                                            <p:strVal val="#ppt_x"/>
                                          </p:val>
                                        </p:tav>
                                      </p:tavLst>
                                    </p:anim>
                                    <p:anim calcmode="lin" valueType="num">
                                      <p:cBhvr>
                                        <p:cTn id="58" dur="1000" fill="hold"/>
                                        <p:tgtEl>
                                          <p:spTgt spid="17451"/>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7452"/>
                                        </p:tgtEl>
                                        <p:attrNameLst>
                                          <p:attrName>style.visibility</p:attrName>
                                        </p:attrNameLst>
                                      </p:cBhvr>
                                      <p:to>
                                        <p:strVal val="visible"/>
                                      </p:to>
                                    </p:set>
                                    <p:anim calcmode="lin" valueType="num">
                                      <p:cBhvr>
                                        <p:cTn id="61" dur="1000" fill="hold"/>
                                        <p:tgtEl>
                                          <p:spTgt spid="17452"/>
                                        </p:tgtEl>
                                        <p:attrNameLst>
                                          <p:attrName>ppt_w</p:attrName>
                                        </p:attrNameLst>
                                      </p:cBhvr>
                                      <p:tavLst>
                                        <p:tav tm="0">
                                          <p:val>
                                            <p:fltVal val="0"/>
                                          </p:val>
                                        </p:tav>
                                        <p:tav tm="100000">
                                          <p:val>
                                            <p:strVal val="#ppt_w"/>
                                          </p:val>
                                        </p:tav>
                                      </p:tavLst>
                                    </p:anim>
                                    <p:anim calcmode="lin" valueType="num">
                                      <p:cBhvr>
                                        <p:cTn id="62" dur="1000" fill="hold"/>
                                        <p:tgtEl>
                                          <p:spTgt spid="17452"/>
                                        </p:tgtEl>
                                        <p:attrNameLst>
                                          <p:attrName>ppt_h</p:attrName>
                                        </p:attrNameLst>
                                      </p:cBhvr>
                                      <p:tavLst>
                                        <p:tav tm="0">
                                          <p:val>
                                            <p:fltVal val="0"/>
                                          </p:val>
                                        </p:tav>
                                        <p:tav tm="100000">
                                          <p:val>
                                            <p:strVal val="#ppt_h"/>
                                          </p:val>
                                        </p:tav>
                                      </p:tavLst>
                                    </p:anim>
                                    <p:anim calcmode="lin" valueType="num">
                                      <p:cBhvr>
                                        <p:cTn id="63" dur="1000" fill="hold"/>
                                        <p:tgtEl>
                                          <p:spTgt spid="17452"/>
                                        </p:tgtEl>
                                        <p:attrNameLst>
                                          <p:attrName>ppt_x</p:attrName>
                                        </p:attrNameLst>
                                      </p:cBhvr>
                                      <p:tavLst>
                                        <p:tav tm="0">
                                          <p:val>
                                            <p:fltVal val="0.5"/>
                                          </p:val>
                                        </p:tav>
                                        <p:tav tm="100000">
                                          <p:val>
                                            <p:strVal val="#ppt_x"/>
                                          </p:val>
                                        </p:tav>
                                      </p:tavLst>
                                    </p:anim>
                                    <p:anim calcmode="lin" valueType="num">
                                      <p:cBhvr>
                                        <p:cTn id="64" dur="1000" fill="hold"/>
                                        <p:tgtEl>
                                          <p:spTgt spid="17452"/>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1500"/>
                                  </p:stCondLst>
                                  <p:childTnLst>
                                    <p:set>
                                      <p:cBhvr>
                                        <p:cTn id="66" dur="1" fill="hold">
                                          <p:stCondLst>
                                            <p:cond delay="0"/>
                                          </p:stCondLst>
                                        </p:cTn>
                                        <p:tgtEl>
                                          <p:spTgt spid="17454"/>
                                        </p:tgtEl>
                                        <p:attrNameLst>
                                          <p:attrName>style.visibility</p:attrName>
                                        </p:attrNameLst>
                                      </p:cBhvr>
                                      <p:to>
                                        <p:strVal val="visible"/>
                                      </p:to>
                                    </p:set>
                                    <p:anim calcmode="lin" valueType="num">
                                      <p:cBhvr>
                                        <p:cTn id="67" dur="1000" fill="hold"/>
                                        <p:tgtEl>
                                          <p:spTgt spid="17454"/>
                                        </p:tgtEl>
                                        <p:attrNameLst>
                                          <p:attrName>ppt_w</p:attrName>
                                        </p:attrNameLst>
                                      </p:cBhvr>
                                      <p:tavLst>
                                        <p:tav tm="0">
                                          <p:val>
                                            <p:fltVal val="0"/>
                                          </p:val>
                                        </p:tav>
                                        <p:tav tm="100000">
                                          <p:val>
                                            <p:strVal val="#ppt_w"/>
                                          </p:val>
                                        </p:tav>
                                      </p:tavLst>
                                    </p:anim>
                                    <p:anim calcmode="lin" valueType="num">
                                      <p:cBhvr>
                                        <p:cTn id="68" dur="1000" fill="hold"/>
                                        <p:tgtEl>
                                          <p:spTgt spid="17454"/>
                                        </p:tgtEl>
                                        <p:attrNameLst>
                                          <p:attrName>ppt_h</p:attrName>
                                        </p:attrNameLst>
                                      </p:cBhvr>
                                      <p:tavLst>
                                        <p:tav tm="0">
                                          <p:val>
                                            <p:fltVal val="0"/>
                                          </p:val>
                                        </p:tav>
                                        <p:tav tm="100000">
                                          <p:val>
                                            <p:strVal val="#ppt_h"/>
                                          </p:val>
                                        </p:tav>
                                      </p:tavLst>
                                    </p:anim>
                                    <p:anim calcmode="lin" valueType="num">
                                      <p:cBhvr>
                                        <p:cTn id="69" dur="1000" fill="hold"/>
                                        <p:tgtEl>
                                          <p:spTgt spid="17454"/>
                                        </p:tgtEl>
                                        <p:attrNameLst>
                                          <p:attrName>ppt_x</p:attrName>
                                        </p:attrNameLst>
                                      </p:cBhvr>
                                      <p:tavLst>
                                        <p:tav tm="0">
                                          <p:val>
                                            <p:fltVal val="0.5"/>
                                          </p:val>
                                        </p:tav>
                                        <p:tav tm="100000">
                                          <p:val>
                                            <p:strVal val="#ppt_x"/>
                                          </p:val>
                                        </p:tav>
                                      </p:tavLst>
                                    </p:anim>
                                    <p:anim calcmode="lin" valueType="num">
                                      <p:cBhvr>
                                        <p:cTn id="70" dur="1000" fill="hold"/>
                                        <p:tgtEl>
                                          <p:spTgt spid="17454"/>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0"/>
                                  </p:stCondLst>
                                  <p:childTnLst>
                                    <p:set>
                                      <p:cBhvr>
                                        <p:cTn id="72" dur="1" fill="hold">
                                          <p:stCondLst>
                                            <p:cond delay="0"/>
                                          </p:stCondLst>
                                        </p:cTn>
                                        <p:tgtEl>
                                          <p:spTgt spid="17457"/>
                                        </p:tgtEl>
                                        <p:attrNameLst>
                                          <p:attrName>style.visibility</p:attrName>
                                        </p:attrNameLst>
                                      </p:cBhvr>
                                      <p:to>
                                        <p:strVal val="visible"/>
                                      </p:to>
                                    </p:set>
                                    <p:anim calcmode="lin" valueType="num">
                                      <p:cBhvr>
                                        <p:cTn id="73" dur="1000" fill="hold"/>
                                        <p:tgtEl>
                                          <p:spTgt spid="17457"/>
                                        </p:tgtEl>
                                        <p:attrNameLst>
                                          <p:attrName>ppt_w</p:attrName>
                                        </p:attrNameLst>
                                      </p:cBhvr>
                                      <p:tavLst>
                                        <p:tav tm="0">
                                          <p:val>
                                            <p:fltVal val="0"/>
                                          </p:val>
                                        </p:tav>
                                        <p:tav tm="100000">
                                          <p:val>
                                            <p:strVal val="#ppt_w"/>
                                          </p:val>
                                        </p:tav>
                                      </p:tavLst>
                                    </p:anim>
                                    <p:anim calcmode="lin" valueType="num">
                                      <p:cBhvr>
                                        <p:cTn id="74" dur="1000" fill="hold"/>
                                        <p:tgtEl>
                                          <p:spTgt spid="17457"/>
                                        </p:tgtEl>
                                        <p:attrNameLst>
                                          <p:attrName>ppt_h</p:attrName>
                                        </p:attrNameLst>
                                      </p:cBhvr>
                                      <p:tavLst>
                                        <p:tav tm="0">
                                          <p:val>
                                            <p:fltVal val="0"/>
                                          </p:val>
                                        </p:tav>
                                        <p:tav tm="100000">
                                          <p:val>
                                            <p:strVal val="#ppt_h"/>
                                          </p:val>
                                        </p:tav>
                                      </p:tavLst>
                                    </p:anim>
                                    <p:anim calcmode="lin" valueType="num">
                                      <p:cBhvr>
                                        <p:cTn id="75" dur="1000" fill="hold"/>
                                        <p:tgtEl>
                                          <p:spTgt spid="17457"/>
                                        </p:tgtEl>
                                        <p:attrNameLst>
                                          <p:attrName>ppt_x</p:attrName>
                                        </p:attrNameLst>
                                      </p:cBhvr>
                                      <p:tavLst>
                                        <p:tav tm="0">
                                          <p:val>
                                            <p:fltVal val="0.5"/>
                                          </p:val>
                                        </p:tav>
                                        <p:tav tm="100000">
                                          <p:val>
                                            <p:strVal val="#ppt_x"/>
                                          </p:val>
                                        </p:tav>
                                      </p:tavLst>
                                    </p:anim>
                                    <p:anim calcmode="lin" valueType="num">
                                      <p:cBhvr>
                                        <p:cTn id="76" dur="1000" fill="hold"/>
                                        <p:tgtEl>
                                          <p:spTgt spid="17457"/>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17458"/>
                                        </p:tgtEl>
                                        <p:attrNameLst>
                                          <p:attrName>style.visibility</p:attrName>
                                        </p:attrNameLst>
                                      </p:cBhvr>
                                      <p:to>
                                        <p:strVal val="visible"/>
                                      </p:to>
                                    </p:set>
                                    <p:anim calcmode="lin" valueType="num">
                                      <p:cBhvr>
                                        <p:cTn id="79" dur="1000" fill="hold"/>
                                        <p:tgtEl>
                                          <p:spTgt spid="17458"/>
                                        </p:tgtEl>
                                        <p:attrNameLst>
                                          <p:attrName>ppt_w</p:attrName>
                                        </p:attrNameLst>
                                      </p:cBhvr>
                                      <p:tavLst>
                                        <p:tav tm="0">
                                          <p:val>
                                            <p:fltVal val="0"/>
                                          </p:val>
                                        </p:tav>
                                        <p:tav tm="100000">
                                          <p:val>
                                            <p:strVal val="#ppt_w"/>
                                          </p:val>
                                        </p:tav>
                                      </p:tavLst>
                                    </p:anim>
                                    <p:anim calcmode="lin" valueType="num">
                                      <p:cBhvr>
                                        <p:cTn id="80" dur="1000" fill="hold"/>
                                        <p:tgtEl>
                                          <p:spTgt spid="17458"/>
                                        </p:tgtEl>
                                        <p:attrNameLst>
                                          <p:attrName>ppt_h</p:attrName>
                                        </p:attrNameLst>
                                      </p:cBhvr>
                                      <p:tavLst>
                                        <p:tav tm="0">
                                          <p:val>
                                            <p:fltVal val="0"/>
                                          </p:val>
                                        </p:tav>
                                        <p:tav tm="100000">
                                          <p:val>
                                            <p:strVal val="#ppt_h"/>
                                          </p:val>
                                        </p:tav>
                                      </p:tavLst>
                                    </p:anim>
                                    <p:anim calcmode="lin" valueType="num">
                                      <p:cBhvr>
                                        <p:cTn id="81" dur="1000" fill="hold"/>
                                        <p:tgtEl>
                                          <p:spTgt spid="17458"/>
                                        </p:tgtEl>
                                        <p:attrNameLst>
                                          <p:attrName>ppt_x</p:attrName>
                                        </p:attrNameLst>
                                      </p:cBhvr>
                                      <p:tavLst>
                                        <p:tav tm="0">
                                          <p:val>
                                            <p:fltVal val="0.5"/>
                                          </p:val>
                                        </p:tav>
                                        <p:tav tm="100000">
                                          <p:val>
                                            <p:strVal val="#ppt_x"/>
                                          </p:val>
                                        </p:tav>
                                      </p:tavLst>
                                    </p:anim>
                                    <p:anim calcmode="lin" valueType="num">
                                      <p:cBhvr>
                                        <p:cTn id="82" dur="1000" fill="hold"/>
                                        <p:tgtEl>
                                          <p:spTgt spid="17458"/>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17459"/>
                                        </p:tgtEl>
                                        <p:attrNameLst>
                                          <p:attrName>style.visibility</p:attrName>
                                        </p:attrNameLst>
                                      </p:cBhvr>
                                      <p:to>
                                        <p:strVal val="visible"/>
                                      </p:to>
                                    </p:set>
                                    <p:anim calcmode="lin" valueType="num">
                                      <p:cBhvr>
                                        <p:cTn id="85" dur="1000" fill="hold"/>
                                        <p:tgtEl>
                                          <p:spTgt spid="17459"/>
                                        </p:tgtEl>
                                        <p:attrNameLst>
                                          <p:attrName>ppt_w</p:attrName>
                                        </p:attrNameLst>
                                      </p:cBhvr>
                                      <p:tavLst>
                                        <p:tav tm="0">
                                          <p:val>
                                            <p:fltVal val="0"/>
                                          </p:val>
                                        </p:tav>
                                        <p:tav tm="100000">
                                          <p:val>
                                            <p:strVal val="#ppt_w"/>
                                          </p:val>
                                        </p:tav>
                                      </p:tavLst>
                                    </p:anim>
                                    <p:anim calcmode="lin" valueType="num">
                                      <p:cBhvr>
                                        <p:cTn id="86" dur="1000" fill="hold"/>
                                        <p:tgtEl>
                                          <p:spTgt spid="17459"/>
                                        </p:tgtEl>
                                        <p:attrNameLst>
                                          <p:attrName>ppt_h</p:attrName>
                                        </p:attrNameLst>
                                      </p:cBhvr>
                                      <p:tavLst>
                                        <p:tav tm="0">
                                          <p:val>
                                            <p:fltVal val="0"/>
                                          </p:val>
                                        </p:tav>
                                        <p:tav tm="100000">
                                          <p:val>
                                            <p:strVal val="#ppt_h"/>
                                          </p:val>
                                        </p:tav>
                                      </p:tavLst>
                                    </p:anim>
                                    <p:anim calcmode="lin" valueType="num">
                                      <p:cBhvr>
                                        <p:cTn id="87" dur="1000" fill="hold"/>
                                        <p:tgtEl>
                                          <p:spTgt spid="17459"/>
                                        </p:tgtEl>
                                        <p:attrNameLst>
                                          <p:attrName>ppt_x</p:attrName>
                                        </p:attrNameLst>
                                      </p:cBhvr>
                                      <p:tavLst>
                                        <p:tav tm="0">
                                          <p:val>
                                            <p:fltVal val="0.5"/>
                                          </p:val>
                                        </p:tav>
                                        <p:tav tm="100000">
                                          <p:val>
                                            <p:strVal val="#ppt_x"/>
                                          </p:val>
                                        </p:tav>
                                      </p:tavLst>
                                    </p:anim>
                                    <p:anim calcmode="lin" valueType="num">
                                      <p:cBhvr>
                                        <p:cTn id="88" dur="1000" fill="hold"/>
                                        <p:tgtEl>
                                          <p:spTgt spid="17459"/>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17460"/>
                                        </p:tgtEl>
                                        <p:attrNameLst>
                                          <p:attrName>style.visibility</p:attrName>
                                        </p:attrNameLst>
                                      </p:cBhvr>
                                      <p:to>
                                        <p:strVal val="visible"/>
                                      </p:to>
                                    </p:set>
                                    <p:anim calcmode="lin" valueType="num">
                                      <p:cBhvr>
                                        <p:cTn id="91" dur="1000" fill="hold"/>
                                        <p:tgtEl>
                                          <p:spTgt spid="17460"/>
                                        </p:tgtEl>
                                        <p:attrNameLst>
                                          <p:attrName>ppt_w</p:attrName>
                                        </p:attrNameLst>
                                      </p:cBhvr>
                                      <p:tavLst>
                                        <p:tav tm="0">
                                          <p:val>
                                            <p:fltVal val="0"/>
                                          </p:val>
                                        </p:tav>
                                        <p:tav tm="100000">
                                          <p:val>
                                            <p:strVal val="#ppt_w"/>
                                          </p:val>
                                        </p:tav>
                                      </p:tavLst>
                                    </p:anim>
                                    <p:anim calcmode="lin" valueType="num">
                                      <p:cBhvr>
                                        <p:cTn id="92" dur="1000" fill="hold"/>
                                        <p:tgtEl>
                                          <p:spTgt spid="17460"/>
                                        </p:tgtEl>
                                        <p:attrNameLst>
                                          <p:attrName>ppt_h</p:attrName>
                                        </p:attrNameLst>
                                      </p:cBhvr>
                                      <p:tavLst>
                                        <p:tav tm="0">
                                          <p:val>
                                            <p:fltVal val="0"/>
                                          </p:val>
                                        </p:tav>
                                        <p:tav tm="100000">
                                          <p:val>
                                            <p:strVal val="#ppt_h"/>
                                          </p:val>
                                        </p:tav>
                                      </p:tavLst>
                                    </p:anim>
                                    <p:anim calcmode="lin" valueType="num">
                                      <p:cBhvr>
                                        <p:cTn id="93" dur="1000" fill="hold"/>
                                        <p:tgtEl>
                                          <p:spTgt spid="17460"/>
                                        </p:tgtEl>
                                        <p:attrNameLst>
                                          <p:attrName>ppt_x</p:attrName>
                                        </p:attrNameLst>
                                      </p:cBhvr>
                                      <p:tavLst>
                                        <p:tav tm="0">
                                          <p:val>
                                            <p:fltVal val="0.5"/>
                                          </p:val>
                                        </p:tav>
                                        <p:tav tm="100000">
                                          <p:val>
                                            <p:strVal val="#ppt_x"/>
                                          </p:val>
                                        </p:tav>
                                      </p:tavLst>
                                    </p:anim>
                                    <p:anim calcmode="lin" valueType="num">
                                      <p:cBhvr>
                                        <p:cTn id="94" dur="1000" fill="hold"/>
                                        <p:tgtEl>
                                          <p:spTgt spid="17460"/>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17461"/>
                                        </p:tgtEl>
                                        <p:attrNameLst>
                                          <p:attrName>style.visibility</p:attrName>
                                        </p:attrNameLst>
                                      </p:cBhvr>
                                      <p:to>
                                        <p:strVal val="visible"/>
                                      </p:to>
                                    </p:set>
                                    <p:anim calcmode="lin" valueType="num">
                                      <p:cBhvr>
                                        <p:cTn id="97" dur="1000" fill="hold"/>
                                        <p:tgtEl>
                                          <p:spTgt spid="17461"/>
                                        </p:tgtEl>
                                        <p:attrNameLst>
                                          <p:attrName>ppt_w</p:attrName>
                                        </p:attrNameLst>
                                      </p:cBhvr>
                                      <p:tavLst>
                                        <p:tav tm="0">
                                          <p:val>
                                            <p:fltVal val="0"/>
                                          </p:val>
                                        </p:tav>
                                        <p:tav tm="100000">
                                          <p:val>
                                            <p:strVal val="#ppt_w"/>
                                          </p:val>
                                        </p:tav>
                                      </p:tavLst>
                                    </p:anim>
                                    <p:anim calcmode="lin" valueType="num">
                                      <p:cBhvr>
                                        <p:cTn id="98" dur="1000" fill="hold"/>
                                        <p:tgtEl>
                                          <p:spTgt spid="17461"/>
                                        </p:tgtEl>
                                        <p:attrNameLst>
                                          <p:attrName>ppt_h</p:attrName>
                                        </p:attrNameLst>
                                      </p:cBhvr>
                                      <p:tavLst>
                                        <p:tav tm="0">
                                          <p:val>
                                            <p:fltVal val="0"/>
                                          </p:val>
                                        </p:tav>
                                        <p:tav tm="100000">
                                          <p:val>
                                            <p:strVal val="#ppt_h"/>
                                          </p:val>
                                        </p:tav>
                                      </p:tavLst>
                                    </p:anim>
                                    <p:anim calcmode="lin" valueType="num">
                                      <p:cBhvr>
                                        <p:cTn id="99" dur="1000" fill="hold"/>
                                        <p:tgtEl>
                                          <p:spTgt spid="17461"/>
                                        </p:tgtEl>
                                        <p:attrNameLst>
                                          <p:attrName>ppt_x</p:attrName>
                                        </p:attrNameLst>
                                      </p:cBhvr>
                                      <p:tavLst>
                                        <p:tav tm="0">
                                          <p:val>
                                            <p:fltVal val="0.5"/>
                                          </p:val>
                                        </p:tav>
                                        <p:tav tm="100000">
                                          <p:val>
                                            <p:strVal val="#ppt_x"/>
                                          </p:val>
                                        </p:tav>
                                      </p:tavLst>
                                    </p:anim>
                                    <p:anim calcmode="lin" valueType="num">
                                      <p:cBhvr>
                                        <p:cTn id="100" dur="1000" fill="hold"/>
                                        <p:tgtEl>
                                          <p:spTgt spid="17461"/>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1500"/>
                                  </p:stCondLst>
                                  <p:childTnLst>
                                    <p:set>
                                      <p:cBhvr>
                                        <p:cTn id="102" dur="1" fill="hold">
                                          <p:stCondLst>
                                            <p:cond delay="0"/>
                                          </p:stCondLst>
                                        </p:cTn>
                                        <p:tgtEl>
                                          <p:spTgt spid="17462"/>
                                        </p:tgtEl>
                                        <p:attrNameLst>
                                          <p:attrName>style.visibility</p:attrName>
                                        </p:attrNameLst>
                                      </p:cBhvr>
                                      <p:to>
                                        <p:strVal val="visible"/>
                                      </p:to>
                                    </p:set>
                                    <p:anim calcmode="lin" valueType="num">
                                      <p:cBhvr>
                                        <p:cTn id="103" dur="1000" fill="hold"/>
                                        <p:tgtEl>
                                          <p:spTgt spid="17462"/>
                                        </p:tgtEl>
                                        <p:attrNameLst>
                                          <p:attrName>ppt_w</p:attrName>
                                        </p:attrNameLst>
                                      </p:cBhvr>
                                      <p:tavLst>
                                        <p:tav tm="0">
                                          <p:val>
                                            <p:fltVal val="0"/>
                                          </p:val>
                                        </p:tav>
                                        <p:tav tm="100000">
                                          <p:val>
                                            <p:strVal val="#ppt_w"/>
                                          </p:val>
                                        </p:tav>
                                      </p:tavLst>
                                    </p:anim>
                                    <p:anim calcmode="lin" valueType="num">
                                      <p:cBhvr>
                                        <p:cTn id="104" dur="1000" fill="hold"/>
                                        <p:tgtEl>
                                          <p:spTgt spid="17462"/>
                                        </p:tgtEl>
                                        <p:attrNameLst>
                                          <p:attrName>ppt_h</p:attrName>
                                        </p:attrNameLst>
                                      </p:cBhvr>
                                      <p:tavLst>
                                        <p:tav tm="0">
                                          <p:val>
                                            <p:fltVal val="0"/>
                                          </p:val>
                                        </p:tav>
                                        <p:tav tm="100000">
                                          <p:val>
                                            <p:strVal val="#ppt_h"/>
                                          </p:val>
                                        </p:tav>
                                      </p:tavLst>
                                    </p:anim>
                                    <p:anim calcmode="lin" valueType="num">
                                      <p:cBhvr>
                                        <p:cTn id="105" dur="1000" fill="hold"/>
                                        <p:tgtEl>
                                          <p:spTgt spid="17462"/>
                                        </p:tgtEl>
                                        <p:attrNameLst>
                                          <p:attrName>ppt_x</p:attrName>
                                        </p:attrNameLst>
                                      </p:cBhvr>
                                      <p:tavLst>
                                        <p:tav tm="0">
                                          <p:val>
                                            <p:fltVal val="0.5"/>
                                          </p:val>
                                        </p:tav>
                                        <p:tav tm="100000">
                                          <p:val>
                                            <p:strVal val="#ppt_x"/>
                                          </p:val>
                                        </p:tav>
                                      </p:tavLst>
                                    </p:anim>
                                    <p:anim calcmode="lin" valueType="num">
                                      <p:cBhvr>
                                        <p:cTn id="106" dur="1000" fill="hold"/>
                                        <p:tgtEl>
                                          <p:spTgt spid="17462"/>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17463"/>
                                        </p:tgtEl>
                                        <p:attrNameLst>
                                          <p:attrName>style.visibility</p:attrName>
                                        </p:attrNameLst>
                                      </p:cBhvr>
                                      <p:to>
                                        <p:strVal val="visible"/>
                                      </p:to>
                                    </p:set>
                                    <p:anim calcmode="lin" valueType="num">
                                      <p:cBhvr>
                                        <p:cTn id="109" dur="1000" fill="hold"/>
                                        <p:tgtEl>
                                          <p:spTgt spid="17463"/>
                                        </p:tgtEl>
                                        <p:attrNameLst>
                                          <p:attrName>ppt_w</p:attrName>
                                        </p:attrNameLst>
                                      </p:cBhvr>
                                      <p:tavLst>
                                        <p:tav tm="0">
                                          <p:val>
                                            <p:fltVal val="0"/>
                                          </p:val>
                                        </p:tav>
                                        <p:tav tm="100000">
                                          <p:val>
                                            <p:strVal val="#ppt_w"/>
                                          </p:val>
                                        </p:tav>
                                      </p:tavLst>
                                    </p:anim>
                                    <p:anim calcmode="lin" valueType="num">
                                      <p:cBhvr>
                                        <p:cTn id="110" dur="1000" fill="hold"/>
                                        <p:tgtEl>
                                          <p:spTgt spid="17463"/>
                                        </p:tgtEl>
                                        <p:attrNameLst>
                                          <p:attrName>ppt_h</p:attrName>
                                        </p:attrNameLst>
                                      </p:cBhvr>
                                      <p:tavLst>
                                        <p:tav tm="0">
                                          <p:val>
                                            <p:fltVal val="0"/>
                                          </p:val>
                                        </p:tav>
                                        <p:tav tm="100000">
                                          <p:val>
                                            <p:strVal val="#ppt_h"/>
                                          </p:val>
                                        </p:tav>
                                      </p:tavLst>
                                    </p:anim>
                                    <p:anim calcmode="lin" valueType="num">
                                      <p:cBhvr>
                                        <p:cTn id="111" dur="1000" fill="hold"/>
                                        <p:tgtEl>
                                          <p:spTgt spid="17463"/>
                                        </p:tgtEl>
                                        <p:attrNameLst>
                                          <p:attrName>ppt_x</p:attrName>
                                        </p:attrNameLst>
                                      </p:cBhvr>
                                      <p:tavLst>
                                        <p:tav tm="0">
                                          <p:val>
                                            <p:fltVal val="0.5"/>
                                          </p:val>
                                        </p:tav>
                                        <p:tav tm="100000">
                                          <p:val>
                                            <p:strVal val="#ppt_x"/>
                                          </p:val>
                                        </p:tav>
                                      </p:tavLst>
                                    </p:anim>
                                    <p:anim calcmode="lin" valueType="num">
                                      <p:cBhvr>
                                        <p:cTn id="112" dur="1000" fill="hold"/>
                                        <p:tgtEl>
                                          <p:spTgt spid="17463"/>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17464"/>
                                        </p:tgtEl>
                                        <p:attrNameLst>
                                          <p:attrName>style.visibility</p:attrName>
                                        </p:attrNameLst>
                                      </p:cBhvr>
                                      <p:to>
                                        <p:strVal val="visible"/>
                                      </p:to>
                                    </p:set>
                                    <p:anim calcmode="lin" valueType="num">
                                      <p:cBhvr>
                                        <p:cTn id="115" dur="1000" fill="hold"/>
                                        <p:tgtEl>
                                          <p:spTgt spid="17464"/>
                                        </p:tgtEl>
                                        <p:attrNameLst>
                                          <p:attrName>ppt_w</p:attrName>
                                        </p:attrNameLst>
                                      </p:cBhvr>
                                      <p:tavLst>
                                        <p:tav tm="0">
                                          <p:val>
                                            <p:fltVal val="0"/>
                                          </p:val>
                                        </p:tav>
                                        <p:tav tm="100000">
                                          <p:val>
                                            <p:strVal val="#ppt_w"/>
                                          </p:val>
                                        </p:tav>
                                      </p:tavLst>
                                    </p:anim>
                                    <p:anim calcmode="lin" valueType="num">
                                      <p:cBhvr>
                                        <p:cTn id="116" dur="1000" fill="hold"/>
                                        <p:tgtEl>
                                          <p:spTgt spid="17464"/>
                                        </p:tgtEl>
                                        <p:attrNameLst>
                                          <p:attrName>ppt_h</p:attrName>
                                        </p:attrNameLst>
                                      </p:cBhvr>
                                      <p:tavLst>
                                        <p:tav tm="0">
                                          <p:val>
                                            <p:fltVal val="0"/>
                                          </p:val>
                                        </p:tav>
                                        <p:tav tm="100000">
                                          <p:val>
                                            <p:strVal val="#ppt_h"/>
                                          </p:val>
                                        </p:tav>
                                      </p:tavLst>
                                    </p:anim>
                                    <p:anim calcmode="lin" valueType="num">
                                      <p:cBhvr>
                                        <p:cTn id="117" dur="1000" fill="hold"/>
                                        <p:tgtEl>
                                          <p:spTgt spid="17464"/>
                                        </p:tgtEl>
                                        <p:attrNameLst>
                                          <p:attrName>ppt_x</p:attrName>
                                        </p:attrNameLst>
                                      </p:cBhvr>
                                      <p:tavLst>
                                        <p:tav tm="0">
                                          <p:val>
                                            <p:fltVal val="0.5"/>
                                          </p:val>
                                        </p:tav>
                                        <p:tav tm="100000">
                                          <p:val>
                                            <p:strVal val="#ppt_x"/>
                                          </p:val>
                                        </p:tav>
                                      </p:tavLst>
                                    </p:anim>
                                    <p:anim calcmode="lin" valueType="num">
                                      <p:cBhvr>
                                        <p:cTn id="118" dur="1000" fill="hold"/>
                                        <p:tgtEl>
                                          <p:spTgt spid="17464"/>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17465"/>
                                        </p:tgtEl>
                                        <p:attrNameLst>
                                          <p:attrName>style.visibility</p:attrName>
                                        </p:attrNameLst>
                                      </p:cBhvr>
                                      <p:to>
                                        <p:strVal val="visible"/>
                                      </p:to>
                                    </p:set>
                                    <p:anim calcmode="lin" valueType="num">
                                      <p:cBhvr>
                                        <p:cTn id="121" dur="1000" fill="hold"/>
                                        <p:tgtEl>
                                          <p:spTgt spid="17465"/>
                                        </p:tgtEl>
                                        <p:attrNameLst>
                                          <p:attrName>ppt_w</p:attrName>
                                        </p:attrNameLst>
                                      </p:cBhvr>
                                      <p:tavLst>
                                        <p:tav tm="0">
                                          <p:val>
                                            <p:fltVal val="0"/>
                                          </p:val>
                                        </p:tav>
                                        <p:tav tm="100000">
                                          <p:val>
                                            <p:strVal val="#ppt_w"/>
                                          </p:val>
                                        </p:tav>
                                      </p:tavLst>
                                    </p:anim>
                                    <p:anim calcmode="lin" valueType="num">
                                      <p:cBhvr>
                                        <p:cTn id="122" dur="1000" fill="hold"/>
                                        <p:tgtEl>
                                          <p:spTgt spid="17465"/>
                                        </p:tgtEl>
                                        <p:attrNameLst>
                                          <p:attrName>ppt_h</p:attrName>
                                        </p:attrNameLst>
                                      </p:cBhvr>
                                      <p:tavLst>
                                        <p:tav tm="0">
                                          <p:val>
                                            <p:fltVal val="0"/>
                                          </p:val>
                                        </p:tav>
                                        <p:tav tm="100000">
                                          <p:val>
                                            <p:strVal val="#ppt_h"/>
                                          </p:val>
                                        </p:tav>
                                      </p:tavLst>
                                    </p:anim>
                                    <p:anim calcmode="lin" valueType="num">
                                      <p:cBhvr>
                                        <p:cTn id="123" dur="1000" fill="hold"/>
                                        <p:tgtEl>
                                          <p:spTgt spid="17465"/>
                                        </p:tgtEl>
                                        <p:attrNameLst>
                                          <p:attrName>ppt_x</p:attrName>
                                        </p:attrNameLst>
                                      </p:cBhvr>
                                      <p:tavLst>
                                        <p:tav tm="0">
                                          <p:val>
                                            <p:fltVal val="0.5"/>
                                          </p:val>
                                        </p:tav>
                                        <p:tav tm="100000">
                                          <p:val>
                                            <p:strVal val="#ppt_x"/>
                                          </p:val>
                                        </p:tav>
                                      </p:tavLst>
                                    </p:anim>
                                    <p:anim calcmode="lin" valueType="num">
                                      <p:cBhvr>
                                        <p:cTn id="124" dur="1000" fill="hold"/>
                                        <p:tgtEl>
                                          <p:spTgt spid="17465"/>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0"/>
                                  </p:stCondLst>
                                  <p:childTnLst>
                                    <p:set>
                                      <p:cBhvr>
                                        <p:cTn id="126" dur="1" fill="hold">
                                          <p:stCondLst>
                                            <p:cond delay="0"/>
                                          </p:stCondLst>
                                        </p:cTn>
                                        <p:tgtEl>
                                          <p:spTgt spid="17440"/>
                                        </p:tgtEl>
                                        <p:attrNameLst>
                                          <p:attrName>style.visibility</p:attrName>
                                        </p:attrNameLst>
                                      </p:cBhvr>
                                      <p:to>
                                        <p:strVal val="visible"/>
                                      </p:to>
                                    </p:set>
                                    <p:anim calcmode="lin" valueType="num">
                                      <p:cBhvr>
                                        <p:cTn id="127" dur="1000" fill="hold"/>
                                        <p:tgtEl>
                                          <p:spTgt spid="17440"/>
                                        </p:tgtEl>
                                        <p:attrNameLst>
                                          <p:attrName>ppt_w</p:attrName>
                                        </p:attrNameLst>
                                      </p:cBhvr>
                                      <p:tavLst>
                                        <p:tav tm="0">
                                          <p:val>
                                            <p:fltVal val="0"/>
                                          </p:val>
                                        </p:tav>
                                        <p:tav tm="100000">
                                          <p:val>
                                            <p:strVal val="#ppt_w"/>
                                          </p:val>
                                        </p:tav>
                                      </p:tavLst>
                                    </p:anim>
                                    <p:anim calcmode="lin" valueType="num">
                                      <p:cBhvr>
                                        <p:cTn id="128" dur="1000" fill="hold"/>
                                        <p:tgtEl>
                                          <p:spTgt spid="17440"/>
                                        </p:tgtEl>
                                        <p:attrNameLst>
                                          <p:attrName>ppt_h</p:attrName>
                                        </p:attrNameLst>
                                      </p:cBhvr>
                                      <p:tavLst>
                                        <p:tav tm="0">
                                          <p:val>
                                            <p:fltVal val="0"/>
                                          </p:val>
                                        </p:tav>
                                        <p:tav tm="100000">
                                          <p:val>
                                            <p:strVal val="#ppt_h"/>
                                          </p:val>
                                        </p:tav>
                                      </p:tavLst>
                                    </p:anim>
                                    <p:anim calcmode="lin" valueType="num">
                                      <p:cBhvr>
                                        <p:cTn id="129" dur="1000" fill="hold"/>
                                        <p:tgtEl>
                                          <p:spTgt spid="17440"/>
                                        </p:tgtEl>
                                        <p:attrNameLst>
                                          <p:attrName>ppt_x</p:attrName>
                                        </p:attrNameLst>
                                      </p:cBhvr>
                                      <p:tavLst>
                                        <p:tav tm="0">
                                          <p:val>
                                            <p:fltVal val="0.5"/>
                                          </p:val>
                                        </p:tav>
                                        <p:tav tm="100000">
                                          <p:val>
                                            <p:strVal val="#ppt_x"/>
                                          </p:val>
                                        </p:tav>
                                      </p:tavLst>
                                    </p:anim>
                                    <p:anim calcmode="lin" valueType="num">
                                      <p:cBhvr>
                                        <p:cTn id="130" dur="1000" fill="hold"/>
                                        <p:tgtEl>
                                          <p:spTgt spid="17440"/>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1500"/>
                                  </p:stCondLst>
                                  <p:childTnLst>
                                    <p:set>
                                      <p:cBhvr>
                                        <p:cTn id="132" dur="1" fill="hold">
                                          <p:stCondLst>
                                            <p:cond delay="0"/>
                                          </p:stCondLst>
                                        </p:cTn>
                                        <p:tgtEl>
                                          <p:spTgt spid="2"/>
                                        </p:tgtEl>
                                        <p:attrNameLst>
                                          <p:attrName>style.visibility</p:attrName>
                                        </p:attrNameLst>
                                      </p:cBhvr>
                                      <p:to>
                                        <p:strVal val="visible"/>
                                      </p:to>
                                    </p:set>
                                    <p:anim calcmode="lin" valueType="num">
                                      <p:cBhvr>
                                        <p:cTn id="133" dur="1000" fill="hold"/>
                                        <p:tgtEl>
                                          <p:spTgt spid="2"/>
                                        </p:tgtEl>
                                        <p:attrNameLst>
                                          <p:attrName>ppt_w</p:attrName>
                                        </p:attrNameLst>
                                      </p:cBhvr>
                                      <p:tavLst>
                                        <p:tav tm="0">
                                          <p:val>
                                            <p:fltVal val="0"/>
                                          </p:val>
                                        </p:tav>
                                        <p:tav tm="100000">
                                          <p:val>
                                            <p:strVal val="#ppt_w"/>
                                          </p:val>
                                        </p:tav>
                                      </p:tavLst>
                                    </p:anim>
                                    <p:anim calcmode="lin" valueType="num">
                                      <p:cBhvr>
                                        <p:cTn id="134" dur="1000" fill="hold"/>
                                        <p:tgtEl>
                                          <p:spTgt spid="2"/>
                                        </p:tgtEl>
                                        <p:attrNameLst>
                                          <p:attrName>ppt_h</p:attrName>
                                        </p:attrNameLst>
                                      </p:cBhvr>
                                      <p:tavLst>
                                        <p:tav tm="0">
                                          <p:val>
                                            <p:fltVal val="0"/>
                                          </p:val>
                                        </p:tav>
                                        <p:tav tm="100000">
                                          <p:val>
                                            <p:strVal val="#ppt_h"/>
                                          </p:val>
                                        </p:tav>
                                      </p:tavLst>
                                    </p:anim>
                                    <p:anim calcmode="lin" valueType="num">
                                      <p:cBhvr>
                                        <p:cTn id="135" dur="1000" fill="hold"/>
                                        <p:tgtEl>
                                          <p:spTgt spid="2"/>
                                        </p:tgtEl>
                                        <p:attrNameLst>
                                          <p:attrName>ppt_x</p:attrName>
                                        </p:attrNameLst>
                                      </p:cBhvr>
                                      <p:tavLst>
                                        <p:tav tm="0">
                                          <p:val>
                                            <p:fltVal val="0.5"/>
                                          </p:val>
                                        </p:tav>
                                        <p:tav tm="100000">
                                          <p:val>
                                            <p:strVal val="#ppt_x"/>
                                          </p:val>
                                        </p:tav>
                                      </p:tavLst>
                                    </p:anim>
                                    <p:anim calcmode="lin" valueType="num">
                                      <p:cBhvr>
                                        <p:cTn id="136" dur="1000" fill="hold"/>
                                        <p:tgtEl>
                                          <p:spTgt spid="2"/>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nodeType="withEffect">
                                  <p:stCondLst>
                                    <p:cond delay="1500"/>
                                  </p:stCondLst>
                                  <p:childTnLst>
                                    <p:set>
                                      <p:cBhvr>
                                        <p:cTn id="138" dur="1" fill="hold">
                                          <p:stCondLst>
                                            <p:cond delay="0"/>
                                          </p:stCondLst>
                                        </p:cTn>
                                        <p:tgtEl>
                                          <p:spTgt spid="17453"/>
                                        </p:tgtEl>
                                        <p:attrNameLst>
                                          <p:attrName>style.visibility</p:attrName>
                                        </p:attrNameLst>
                                      </p:cBhvr>
                                      <p:to>
                                        <p:strVal val="visible"/>
                                      </p:to>
                                    </p:set>
                                    <p:anim calcmode="lin" valueType="num">
                                      <p:cBhvr>
                                        <p:cTn id="139" dur="1000" fill="hold"/>
                                        <p:tgtEl>
                                          <p:spTgt spid="17453"/>
                                        </p:tgtEl>
                                        <p:attrNameLst>
                                          <p:attrName>ppt_w</p:attrName>
                                        </p:attrNameLst>
                                      </p:cBhvr>
                                      <p:tavLst>
                                        <p:tav tm="0">
                                          <p:val>
                                            <p:fltVal val="0"/>
                                          </p:val>
                                        </p:tav>
                                        <p:tav tm="100000">
                                          <p:val>
                                            <p:strVal val="#ppt_w"/>
                                          </p:val>
                                        </p:tav>
                                      </p:tavLst>
                                    </p:anim>
                                    <p:anim calcmode="lin" valueType="num">
                                      <p:cBhvr>
                                        <p:cTn id="140" dur="1000" fill="hold"/>
                                        <p:tgtEl>
                                          <p:spTgt spid="17453"/>
                                        </p:tgtEl>
                                        <p:attrNameLst>
                                          <p:attrName>ppt_h</p:attrName>
                                        </p:attrNameLst>
                                      </p:cBhvr>
                                      <p:tavLst>
                                        <p:tav tm="0">
                                          <p:val>
                                            <p:fltVal val="0"/>
                                          </p:val>
                                        </p:tav>
                                        <p:tav tm="100000">
                                          <p:val>
                                            <p:strVal val="#ppt_h"/>
                                          </p:val>
                                        </p:tav>
                                      </p:tavLst>
                                    </p:anim>
                                    <p:anim calcmode="lin" valueType="num">
                                      <p:cBhvr>
                                        <p:cTn id="141" dur="1000" fill="hold"/>
                                        <p:tgtEl>
                                          <p:spTgt spid="17453"/>
                                        </p:tgtEl>
                                        <p:attrNameLst>
                                          <p:attrName>ppt_x</p:attrName>
                                        </p:attrNameLst>
                                      </p:cBhvr>
                                      <p:tavLst>
                                        <p:tav tm="0">
                                          <p:val>
                                            <p:fltVal val="0.5"/>
                                          </p:val>
                                        </p:tav>
                                        <p:tav tm="100000">
                                          <p:val>
                                            <p:strVal val="#ppt_x"/>
                                          </p:val>
                                        </p:tav>
                                      </p:tavLst>
                                    </p:anim>
                                    <p:anim calcmode="lin" valueType="num">
                                      <p:cBhvr>
                                        <p:cTn id="142" dur="1000" fill="hold"/>
                                        <p:tgtEl>
                                          <p:spTgt spid="17453"/>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nodeType="withEffect">
                                  <p:stCondLst>
                                    <p:cond delay="0"/>
                                  </p:stCondLst>
                                  <p:childTnLst>
                                    <p:set>
                                      <p:cBhvr>
                                        <p:cTn id="144" dur="1" fill="hold">
                                          <p:stCondLst>
                                            <p:cond delay="0"/>
                                          </p:stCondLst>
                                        </p:cTn>
                                        <p:tgtEl>
                                          <p:spTgt spid="3"/>
                                        </p:tgtEl>
                                        <p:attrNameLst>
                                          <p:attrName>style.visibility</p:attrName>
                                        </p:attrNameLst>
                                      </p:cBhvr>
                                      <p:to>
                                        <p:strVal val="visible"/>
                                      </p:to>
                                    </p:set>
                                    <p:anim calcmode="lin" valueType="num">
                                      <p:cBhvr>
                                        <p:cTn id="145" dur="1000" fill="hold"/>
                                        <p:tgtEl>
                                          <p:spTgt spid="3"/>
                                        </p:tgtEl>
                                        <p:attrNameLst>
                                          <p:attrName>ppt_w</p:attrName>
                                        </p:attrNameLst>
                                      </p:cBhvr>
                                      <p:tavLst>
                                        <p:tav tm="0">
                                          <p:val>
                                            <p:fltVal val="0"/>
                                          </p:val>
                                        </p:tav>
                                        <p:tav tm="100000">
                                          <p:val>
                                            <p:strVal val="#ppt_w"/>
                                          </p:val>
                                        </p:tav>
                                      </p:tavLst>
                                    </p:anim>
                                    <p:anim calcmode="lin" valueType="num">
                                      <p:cBhvr>
                                        <p:cTn id="146" dur="1000" fill="hold"/>
                                        <p:tgtEl>
                                          <p:spTgt spid="3"/>
                                        </p:tgtEl>
                                        <p:attrNameLst>
                                          <p:attrName>ppt_h</p:attrName>
                                        </p:attrNameLst>
                                      </p:cBhvr>
                                      <p:tavLst>
                                        <p:tav tm="0">
                                          <p:val>
                                            <p:fltVal val="0"/>
                                          </p:val>
                                        </p:tav>
                                        <p:tav tm="100000">
                                          <p:val>
                                            <p:strVal val="#ppt_h"/>
                                          </p:val>
                                        </p:tav>
                                      </p:tavLst>
                                    </p:anim>
                                    <p:anim calcmode="lin" valueType="num">
                                      <p:cBhvr>
                                        <p:cTn id="147" dur="1000" fill="hold"/>
                                        <p:tgtEl>
                                          <p:spTgt spid="3"/>
                                        </p:tgtEl>
                                        <p:attrNameLst>
                                          <p:attrName>ppt_x</p:attrName>
                                        </p:attrNameLst>
                                      </p:cBhvr>
                                      <p:tavLst>
                                        <p:tav tm="0">
                                          <p:val>
                                            <p:fltVal val="0.5"/>
                                          </p:val>
                                        </p:tav>
                                        <p:tav tm="100000">
                                          <p:val>
                                            <p:strVal val="#ppt_x"/>
                                          </p:val>
                                        </p:tav>
                                      </p:tavLst>
                                    </p:anim>
                                    <p:anim calcmode="lin" valueType="num">
                                      <p:cBhvr>
                                        <p:cTn id="148" dur="1000" fill="hold"/>
                                        <p:tgtEl>
                                          <p:spTgt spid="3"/>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nodeType="withEffect">
                                  <p:stCondLst>
                                    <p:cond delay="0"/>
                                  </p:stCondLst>
                                  <p:childTnLst>
                                    <p:set>
                                      <p:cBhvr>
                                        <p:cTn id="150" dur="1" fill="hold">
                                          <p:stCondLst>
                                            <p:cond delay="0"/>
                                          </p:stCondLst>
                                        </p:cTn>
                                        <p:tgtEl>
                                          <p:spTgt spid="4"/>
                                        </p:tgtEl>
                                        <p:attrNameLst>
                                          <p:attrName>style.visibility</p:attrName>
                                        </p:attrNameLst>
                                      </p:cBhvr>
                                      <p:to>
                                        <p:strVal val="visible"/>
                                      </p:to>
                                    </p:set>
                                    <p:anim calcmode="lin" valueType="num">
                                      <p:cBhvr>
                                        <p:cTn id="151" dur="1000" fill="hold"/>
                                        <p:tgtEl>
                                          <p:spTgt spid="4"/>
                                        </p:tgtEl>
                                        <p:attrNameLst>
                                          <p:attrName>ppt_w</p:attrName>
                                        </p:attrNameLst>
                                      </p:cBhvr>
                                      <p:tavLst>
                                        <p:tav tm="0">
                                          <p:val>
                                            <p:fltVal val="0"/>
                                          </p:val>
                                        </p:tav>
                                        <p:tav tm="100000">
                                          <p:val>
                                            <p:strVal val="#ppt_w"/>
                                          </p:val>
                                        </p:tav>
                                      </p:tavLst>
                                    </p:anim>
                                    <p:anim calcmode="lin" valueType="num">
                                      <p:cBhvr>
                                        <p:cTn id="152" dur="1000" fill="hold"/>
                                        <p:tgtEl>
                                          <p:spTgt spid="4"/>
                                        </p:tgtEl>
                                        <p:attrNameLst>
                                          <p:attrName>ppt_h</p:attrName>
                                        </p:attrNameLst>
                                      </p:cBhvr>
                                      <p:tavLst>
                                        <p:tav tm="0">
                                          <p:val>
                                            <p:fltVal val="0"/>
                                          </p:val>
                                        </p:tav>
                                        <p:tav tm="100000">
                                          <p:val>
                                            <p:strVal val="#ppt_h"/>
                                          </p:val>
                                        </p:tav>
                                      </p:tavLst>
                                    </p:anim>
                                    <p:anim calcmode="lin" valueType="num">
                                      <p:cBhvr>
                                        <p:cTn id="153" dur="1000" fill="hold"/>
                                        <p:tgtEl>
                                          <p:spTgt spid="4"/>
                                        </p:tgtEl>
                                        <p:attrNameLst>
                                          <p:attrName>ppt_x</p:attrName>
                                        </p:attrNameLst>
                                      </p:cBhvr>
                                      <p:tavLst>
                                        <p:tav tm="0">
                                          <p:val>
                                            <p:fltVal val="0.5"/>
                                          </p:val>
                                        </p:tav>
                                        <p:tav tm="100000">
                                          <p:val>
                                            <p:strVal val="#ppt_x"/>
                                          </p:val>
                                        </p:tav>
                                      </p:tavLst>
                                    </p:anim>
                                    <p:anim calcmode="lin" valueType="num">
                                      <p:cBhvr>
                                        <p:cTn id="154" dur="1000" fill="hold"/>
                                        <p:tgtEl>
                                          <p:spTgt spid="4"/>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nodeType="withEffect">
                                  <p:stCondLst>
                                    <p:cond delay="0"/>
                                  </p:stCondLst>
                                  <p:childTnLst>
                                    <p:set>
                                      <p:cBhvr>
                                        <p:cTn id="156" dur="1" fill="hold">
                                          <p:stCondLst>
                                            <p:cond delay="0"/>
                                          </p:stCondLst>
                                        </p:cTn>
                                        <p:tgtEl>
                                          <p:spTgt spid="5"/>
                                        </p:tgtEl>
                                        <p:attrNameLst>
                                          <p:attrName>style.visibility</p:attrName>
                                        </p:attrNameLst>
                                      </p:cBhvr>
                                      <p:to>
                                        <p:strVal val="visible"/>
                                      </p:to>
                                    </p:set>
                                    <p:anim calcmode="lin" valueType="num">
                                      <p:cBhvr>
                                        <p:cTn id="157" dur="1000" fill="hold"/>
                                        <p:tgtEl>
                                          <p:spTgt spid="5"/>
                                        </p:tgtEl>
                                        <p:attrNameLst>
                                          <p:attrName>ppt_w</p:attrName>
                                        </p:attrNameLst>
                                      </p:cBhvr>
                                      <p:tavLst>
                                        <p:tav tm="0">
                                          <p:val>
                                            <p:fltVal val="0"/>
                                          </p:val>
                                        </p:tav>
                                        <p:tav tm="100000">
                                          <p:val>
                                            <p:strVal val="#ppt_w"/>
                                          </p:val>
                                        </p:tav>
                                      </p:tavLst>
                                    </p:anim>
                                    <p:anim calcmode="lin" valueType="num">
                                      <p:cBhvr>
                                        <p:cTn id="158" dur="1000" fill="hold"/>
                                        <p:tgtEl>
                                          <p:spTgt spid="5"/>
                                        </p:tgtEl>
                                        <p:attrNameLst>
                                          <p:attrName>ppt_h</p:attrName>
                                        </p:attrNameLst>
                                      </p:cBhvr>
                                      <p:tavLst>
                                        <p:tav tm="0">
                                          <p:val>
                                            <p:fltVal val="0"/>
                                          </p:val>
                                        </p:tav>
                                        <p:tav tm="100000">
                                          <p:val>
                                            <p:strVal val="#ppt_h"/>
                                          </p:val>
                                        </p:tav>
                                      </p:tavLst>
                                    </p:anim>
                                    <p:anim calcmode="lin" valueType="num">
                                      <p:cBhvr>
                                        <p:cTn id="159" dur="1000" fill="hold"/>
                                        <p:tgtEl>
                                          <p:spTgt spid="5"/>
                                        </p:tgtEl>
                                        <p:attrNameLst>
                                          <p:attrName>ppt_x</p:attrName>
                                        </p:attrNameLst>
                                      </p:cBhvr>
                                      <p:tavLst>
                                        <p:tav tm="0">
                                          <p:val>
                                            <p:fltVal val="0.5"/>
                                          </p:val>
                                        </p:tav>
                                        <p:tav tm="100000">
                                          <p:val>
                                            <p:strVal val="#ppt_x"/>
                                          </p:val>
                                        </p:tav>
                                      </p:tavLst>
                                    </p:anim>
                                    <p:anim calcmode="lin" valueType="num">
                                      <p:cBhvr>
                                        <p:cTn id="160" dur="1000" fill="hold"/>
                                        <p:tgtEl>
                                          <p:spTgt spid="5"/>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nodeType="withEffect">
                                  <p:stCondLst>
                                    <p:cond delay="0"/>
                                  </p:stCondLst>
                                  <p:childTnLst>
                                    <p:set>
                                      <p:cBhvr>
                                        <p:cTn id="162" dur="1" fill="hold">
                                          <p:stCondLst>
                                            <p:cond delay="0"/>
                                          </p:stCondLst>
                                        </p:cTn>
                                        <p:tgtEl>
                                          <p:spTgt spid="6"/>
                                        </p:tgtEl>
                                        <p:attrNameLst>
                                          <p:attrName>style.visibility</p:attrName>
                                        </p:attrNameLst>
                                      </p:cBhvr>
                                      <p:to>
                                        <p:strVal val="visible"/>
                                      </p:to>
                                    </p:set>
                                    <p:anim calcmode="lin" valueType="num">
                                      <p:cBhvr>
                                        <p:cTn id="163" dur="1000" fill="hold"/>
                                        <p:tgtEl>
                                          <p:spTgt spid="6"/>
                                        </p:tgtEl>
                                        <p:attrNameLst>
                                          <p:attrName>ppt_w</p:attrName>
                                        </p:attrNameLst>
                                      </p:cBhvr>
                                      <p:tavLst>
                                        <p:tav tm="0">
                                          <p:val>
                                            <p:fltVal val="0"/>
                                          </p:val>
                                        </p:tav>
                                        <p:tav tm="100000">
                                          <p:val>
                                            <p:strVal val="#ppt_w"/>
                                          </p:val>
                                        </p:tav>
                                      </p:tavLst>
                                    </p:anim>
                                    <p:anim calcmode="lin" valueType="num">
                                      <p:cBhvr>
                                        <p:cTn id="164" dur="1000" fill="hold"/>
                                        <p:tgtEl>
                                          <p:spTgt spid="6"/>
                                        </p:tgtEl>
                                        <p:attrNameLst>
                                          <p:attrName>ppt_h</p:attrName>
                                        </p:attrNameLst>
                                      </p:cBhvr>
                                      <p:tavLst>
                                        <p:tav tm="0">
                                          <p:val>
                                            <p:fltVal val="0"/>
                                          </p:val>
                                        </p:tav>
                                        <p:tav tm="100000">
                                          <p:val>
                                            <p:strVal val="#ppt_h"/>
                                          </p:val>
                                        </p:tav>
                                      </p:tavLst>
                                    </p:anim>
                                    <p:anim calcmode="lin" valueType="num">
                                      <p:cBhvr>
                                        <p:cTn id="165" dur="1000" fill="hold"/>
                                        <p:tgtEl>
                                          <p:spTgt spid="6"/>
                                        </p:tgtEl>
                                        <p:attrNameLst>
                                          <p:attrName>ppt_x</p:attrName>
                                        </p:attrNameLst>
                                      </p:cBhvr>
                                      <p:tavLst>
                                        <p:tav tm="0">
                                          <p:val>
                                            <p:fltVal val="0.5"/>
                                          </p:val>
                                        </p:tav>
                                        <p:tav tm="100000">
                                          <p:val>
                                            <p:strVal val="#ppt_x"/>
                                          </p:val>
                                        </p:tav>
                                      </p:tavLst>
                                    </p:anim>
                                    <p:anim calcmode="lin" valueType="num">
                                      <p:cBhvr>
                                        <p:cTn id="166" dur="1000" fill="hold"/>
                                        <p:tgtEl>
                                          <p:spTgt spid="6"/>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nodeType="withEffect">
                                  <p:stCondLst>
                                    <p:cond delay="0"/>
                                  </p:stCondLst>
                                  <p:childTnLst>
                                    <p:set>
                                      <p:cBhvr>
                                        <p:cTn id="168" dur="1" fill="hold">
                                          <p:stCondLst>
                                            <p:cond delay="0"/>
                                          </p:stCondLst>
                                        </p:cTn>
                                        <p:tgtEl>
                                          <p:spTgt spid="7"/>
                                        </p:tgtEl>
                                        <p:attrNameLst>
                                          <p:attrName>style.visibility</p:attrName>
                                        </p:attrNameLst>
                                      </p:cBhvr>
                                      <p:to>
                                        <p:strVal val="visible"/>
                                      </p:to>
                                    </p:set>
                                    <p:anim calcmode="lin" valueType="num">
                                      <p:cBhvr>
                                        <p:cTn id="169" dur="1000" fill="hold"/>
                                        <p:tgtEl>
                                          <p:spTgt spid="7"/>
                                        </p:tgtEl>
                                        <p:attrNameLst>
                                          <p:attrName>ppt_w</p:attrName>
                                        </p:attrNameLst>
                                      </p:cBhvr>
                                      <p:tavLst>
                                        <p:tav tm="0">
                                          <p:val>
                                            <p:fltVal val="0"/>
                                          </p:val>
                                        </p:tav>
                                        <p:tav tm="100000">
                                          <p:val>
                                            <p:strVal val="#ppt_w"/>
                                          </p:val>
                                        </p:tav>
                                      </p:tavLst>
                                    </p:anim>
                                    <p:anim calcmode="lin" valueType="num">
                                      <p:cBhvr>
                                        <p:cTn id="170" dur="1000" fill="hold"/>
                                        <p:tgtEl>
                                          <p:spTgt spid="7"/>
                                        </p:tgtEl>
                                        <p:attrNameLst>
                                          <p:attrName>ppt_h</p:attrName>
                                        </p:attrNameLst>
                                      </p:cBhvr>
                                      <p:tavLst>
                                        <p:tav tm="0">
                                          <p:val>
                                            <p:fltVal val="0"/>
                                          </p:val>
                                        </p:tav>
                                        <p:tav tm="100000">
                                          <p:val>
                                            <p:strVal val="#ppt_h"/>
                                          </p:val>
                                        </p:tav>
                                      </p:tavLst>
                                    </p:anim>
                                    <p:anim calcmode="lin" valueType="num">
                                      <p:cBhvr>
                                        <p:cTn id="171" dur="1000" fill="hold"/>
                                        <p:tgtEl>
                                          <p:spTgt spid="7"/>
                                        </p:tgtEl>
                                        <p:attrNameLst>
                                          <p:attrName>ppt_x</p:attrName>
                                        </p:attrNameLst>
                                      </p:cBhvr>
                                      <p:tavLst>
                                        <p:tav tm="0">
                                          <p:val>
                                            <p:fltVal val="0.5"/>
                                          </p:val>
                                        </p:tav>
                                        <p:tav tm="100000">
                                          <p:val>
                                            <p:strVal val="#ppt_x"/>
                                          </p:val>
                                        </p:tav>
                                      </p:tavLst>
                                    </p:anim>
                                    <p:anim calcmode="lin" valueType="num">
                                      <p:cBhvr>
                                        <p:cTn id="172" dur="1000" fill="hold"/>
                                        <p:tgtEl>
                                          <p:spTgt spid="7"/>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nodeType="withEffect">
                                  <p:stCondLst>
                                    <p:cond delay="0"/>
                                  </p:stCondLst>
                                  <p:childTnLst>
                                    <p:set>
                                      <p:cBhvr>
                                        <p:cTn id="174" dur="1" fill="hold">
                                          <p:stCondLst>
                                            <p:cond delay="0"/>
                                          </p:stCondLst>
                                        </p:cTn>
                                        <p:tgtEl>
                                          <p:spTgt spid="8"/>
                                        </p:tgtEl>
                                        <p:attrNameLst>
                                          <p:attrName>style.visibility</p:attrName>
                                        </p:attrNameLst>
                                      </p:cBhvr>
                                      <p:to>
                                        <p:strVal val="visible"/>
                                      </p:to>
                                    </p:set>
                                    <p:anim calcmode="lin" valueType="num">
                                      <p:cBhvr>
                                        <p:cTn id="175" dur="1000" fill="hold"/>
                                        <p:tgtEl>
                                          <p:spTgt spid="8"/>
                                        </p:tgtEl>
                                        <p:attrNameLst>
                                          <p:attrName>ppt_w</p:attrName>
                                        </p:attrNameLst>
                                      </p:cBhvr>
                                      <p:tavLst>
                                        <p:tav tm="0">
                                          <p:val>
                                            <p:fltVal val="0"/>
                                          </p:val>
                                        </p:tav>
                                        <p:tav tm="100000">
                                          <p:val>
                                            <p:strVal val="#ppt_w"/>
                                          </p:val>
                                        </p:tav>
                                      </p:tavLst>
                                    </p:anim>
                                    <p:anim calcmode="lin" valueType="num">
                                      <p:cBhvr>
                                        <p:cTn id="176" dur="1000" fill="hold"/>
                                        <p:tgtEl>
                                          <p:spTgt spid="8"/>
                                        </p:tgtEl>
                                        <p:attrNameLst>
                                          <p:attrName>ppt_h</p:attrName>
                                        </p:attrNameLst>
                                      </p:cBhvr>
                                      <p:tavLst>
                                        <p:tav tm="0">
                                          <p:val>
                                            <p:fltVal val="0"/>
                                          </p:val>
                                        </p:tav>
                                        <p:tav tm="100000">
                                          <p:val>
                                            <p:strVal val="#ppt_h"/>
                                          </p:val>
                                        </p:tav>
                                      </p:tavLst>
                                    </p:anim>
                                    <p:anim calcmode="lin" valueType="num">
                                      <p:cBhvr>
                                        <p:cTn id="177" dur="1000" fill="hold"/>
                                        <p:tgtEl>
                                          <p:spTgt spid="8"/>
                                        </p:tgtEl>
                                        <p:attrNameLst>
                                          <p:attrName>ppt_x</p:attrName>
                                        </p:attrNameLst>
                                      </p:cBhvr>
                                      <p:tavLst>
                                        <p:tav tm="0">
                                          <p:val>
                                            <p:fltVal val="0.5"/>
                                          </p:val>
                                        </p:tav>
                                        <p:tav tm="100000">
                                          <p:val>
                                            <p:strVal val="#ppt_x"/>
                                          </p:val>
                                        </p:tav>
                                      </p:tavLst>
                                    </p:anim>
                                    <p:anim calcmode="lin" valueType="num">
                                      <p:cBhvr>
                                        <p:cTn id="178" dur="1000" fill="hold"/>
                                        <p:tgtEl>
                                          <p:spTgt spid="8"/>
                                        </p:tgtEl>
                                        <p:attrNameLst>
                                          <p:attrName>ppt_y</p:attrName>
                                        </p:attrNameLst>
                                      </p:cBhvr>
                                      <p:tavLst>
                                        <p:tav tm="0">
                                          <p:val>
                                            <p:fltVal val="0.5"/>
                                          </p:val>
                                        </p:tav>
                                        <p:tav tm="100000">
                                          <p:val>
                                            <p:strVal val="#ppt_y"/>
                                          </p:val>
                                        </p:tav>
                                      </p:tavLst>
                                    </p:anim>
                                  </p:childTnLst>
                                </p:cTn>
                              </p:par>
                              <p:par>
                                <p:cTn id="179" presetID="10" presetClass="entr" presetSubtype="0" fill="hold" nodeType="withEffect">
                                  <p:stCondLst>
                                    <p:cond delay="0"/>
                                  </p:stCondLst>
                                  <p:childTnLst>
                                    <p:set>
                                      <p:cBhvr>
                                        <p:cTn id="180" dur="1" fill="hold">
                                          <p:stCondLst>
                                            <p:cond delay="0"/>
                                          </p:stCondLst>
                                        </p:cTn>
                                        <p:tgtEl>
                                          <p:spTgt spid="10"/>
                                        </p:tgtEl>
                                        <p:attrNameLst>
                                          <p:attrName>style.visibility</p:attrName>
                                        </p:attrNameLst>
                                      </p:cBhvr>
                                      <p:to>
                                        <p:strVal val="visible"/>
                                      </p:to>
                                    </p:set>
                                    <p:animEffect transition="in" filter="fade">
                                      <p:cBhvr>
                                        <p:cTn id="1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2" fill="hold" display="0">
                  <p:stCondLst>
                    <p:cond delay="indefinite"/>
                  </p:stCondLst>
                  <p:endCondLst>
                    <p:cond evt="onNext" delay="0">
                      <p:tgtEl>
                        <p:sldTgt/>
                      </p:tgtEl>
                    </p:cond>
                    <p:cond evt="onPrev" delay="0">
                      <p:tgtEl>
                        <p:sldTgt/>
                      </p:tgtEl>
                    </p:cond>
                    <p:cond evt="onStopAudio" delay="0">
                      <p:tgtEl>
                        <p:sldTgt/>
                      </p:tgtEl>
                    </p:cond>
                  </p:endCondLst>
                </p:cTn>
                <p:tgtEl>
                  <p:spTgt spid="27701"/>
                </p:tgtEl>
              </p:cMediaNode>
            </p:audio>
            <p:audio>
              <p:cMediaNode vol="80000">
                <p:cTn id="183" fill="hold" display="0">
                  <p:stCondLst>
                    <p:cond delay="indefinite"/>
                  </p:stCondLst>
                  <p:endCondLst>
                    <p:cond evt="onStopAudio" delay="0">
                      <p:tgtEl>
                        <p:sldTgt/>
                      </p:tgtEl>
                    </p:cond>
                  </p:endCondLst>
                </p:cTn>
                <p:tgtEl>
                  <p:spTgt spid="10"/>
                </p:tgtEl>
              </p:cMediaNode>
            </p:audio>
            <p:seq concurrent="1" nextAc="seek">
              <p:cTn id="184" restart="whenNotActive" fill="hold" evtFilter="cancelBubble" nodeType="interactiveSeq">
                <p:stCondLst>
                  <p:cond evt="onClick" delay="0">
                    <p:tgtEl>
                      <p:spTgt spid="12"/>
                    </p:tgtEl>
                  </p:cond>
                </p:stCondLst>
                <p:endSync evt="end" delay="0">
                  <p:rtn val="all"/>
                </p:endSync>
                <p:childTnLst>
                  <p:par>
                    <p:cTn id="185" fill="hold">
                      <p:stCondLst>
                        <p:cond delay="0"/>
                      </p:stCondLst>
                      <p:childTnLst>
                        <p:par>
                          <p:cTn id="186" fill="hold">
                            <p:stCondLst>
                              <p:cond delay="0"/>
                            </p:stCondLst>
                            <p:childTnLst>
                              <p:par>
                                <p:cTn id="187" presetID="1" presetClass="mediacall" presetSubtype="0" fill="hold" nodeType="clickEffect">
                                  <p:stCondLst>
                                    <p:cond delay="0"/>
                                  </p:stCondLst>
                                  <p:childTnLst>
                                    <p:cmd type="call" cmd="playFrom(0.0)">
                                      <p:cBhvr>
                                        <p:cTn id="188" dur="181910" fill="hold"/>
                                        <p:tgtEl>
                                          <p:spTgt spid="12"/>
                                        </p:tgtEl>
                                      </p:cBhvr>
                                    </p:cmd>
                                  </p:childTnLst>
                                </p:cTn>
                              </p:par>
                            </p:childTnLst>
                          </p:cTn>
                        </p:par>
                      </p:childTnLst>
                    </p:cTn>
                  </p:par>
                </p:childTnLst>
              </p:cTn>
              <p:nextCondLst>
                <p:cond evt="onClick" delay="0">
                  <p:tgtEl>
                    <p:spTgt spid="12"/>
                  </p:tgtEl>
                </p:cond>
              </p:nextCondLst>
            </p:seq>
            <p:audio>
              <p:cMediaNode vol="80000">
                <p:cTn id="189"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199" y="609600"/>
            <a:ext cx="3788143" cy="4724400"/>
          </a:xfrm>
          <a:prstGeom prst="rect">
            <a:avLst/>
          </a:prstGeom>
        </p:spPr>
      </p:pic>
      <p:sp>
        <p:nvSpPr>
          <p:cNvPr id="4" name="Rectangle 3"/>
          <p:cNvSpPr txBox="1">
            <a:spLocks noChangeArrowheads="1"/>
          </p:cNvSpPr>
          <p:nvPr/>
        </p:nvSpPr>
        <p:spPr>
          <a:xfrm>
            <a:off x="419100" y="5334000"/>
            <a:ext cx="83058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Times New Roman" pitchFamily="18" charset="0"/>
                <a:cs typeface="Times New Roman" pitchFamily="18" charset="0"/>
              </a:rPr>
              <a:t>Dòng nước ở trên cao có thế năng khi chảy xuống thế năng chuyển thành động năng làm quay tuabin tạo ra dòng điện.</a:t>
            </a:r>
          </a:p>
        </p:txBody>
      </p:sp>
      <p:sp>
        <p:nvSpPr>
          <p:cNvPr id="5" name="Rectangle 3"/>
          <p:cNvSpPr txBox="1">
            <a:spLocks noChangeArrowheads="1"/>
          </p:cNvSpPr>
          <p:nvPr/>
        </p:nvSpPr>
        <p:spPr>
          <a:xfrm>
            <a:off x="0" y="30143"/>
            <a:ext cx="9144000" cy="5032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rgbClr val="FF0000"/>
                </a:solidFill>
                <a:latin typeface="Times New Roman" pitchFamily="18" charset="0"/>
                <a:cs typeface="Times New Roman" pitchFamily="18" charset="0"/>
              </a:rPr>
              <a:t>QUAN SÁT HÌNH ẢNH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 y="609600"/>
            <a:ext cx="5325035" cy="4648200"/>
          </a:xfrm>
          <a:prstGeom prst="rect">
            <a:avLst/>
          </a:prstGeom>
        </p:spPr>
      </p:pic>
    </p:spTree>
    <p:extLst>
      <p:ext uri="{BB962C8B-B14F-4D97-AF65-F5344CB8AC3E}">
        <p14:creationId xmlns:p14="http://schemas.microsoft.com/office/powerpoint/2010/main" val="256006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4572000" cy="3733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3401"/>
            <a:ext cx="4572000" cy="37427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2" y="4276165"/>
            <a:ext cx="9144000" cy="2590800"/>
          </a:xfrm>
          <a:prstGeom prst="rect">
            <a:avLst/>
          </a:prstGeom>
        </p:spPr>
      </p:pic>
      <p:sp>
        <p:nvSpPr>
          <p:cNvPr id="5" name="Rectangle 3"/>
          <p:cNvSpPr txBox="1">
            <a:spLocks noChangeArrowheads="1"/>
          </p:cNvSpPr>
          <p:nvPr/>
        </p:nvSpPr>
        <p:spPr>
          <a:xfrm>
            <a:off x="0" y="30143"/>
            <a:ext cx="9144000" cy="5032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rgbClr val="FF0000"/>
                </a:solidFill>
                <a:latin typeface="Times New Roman" pitchFamily="18" charset="0"/>
                <a:cs typeface="Times New Roman" pitchFamily="18" charset="0"/>
              </a:rPr>
              <a:t>QUAN SÁT HÌNH ẢNH</a:t>
            </a:r>
          </a:p>
        </p:txBody>
      </p:sp>
    </p:spTree>
    <p:extLst>
      <p:ext uri="{BB962C8B-B14F-4D97-AF65-F5344CB8AC3E}">
        <p14:creationId xmlns:p14="http://schemas.microsoft.com/office/powerpoint/2010/main" val="6122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85" name="Line 49"/>
          <p:cNvSpPr>
            <a:spLocks noChangeShapeType="1"/>
          </p:cNvSpPr>
          <p:nvPr/>
        </p:nvSpPr>
        <p:spPr bwMode="auto">
          <a:xfrm>
            <a:off x="3013075" y="2622533"/>
            <a:ext cx="431800" cy="935038"/>
          </a:xfrm>
          <a:prstGeom prst="line">
            <a:avLst/>
          </a:prstGeom>
          <a:noFill/>
          <a:ln w="12700" cap="sq">
            <a:solidFill>
              <a:schemeClr val="bg1"/>
            </a:solidFill>
            <a:round/>
            <a:headEnd type="arrow" w="med" len="med"/>
            <a:tailEnd/>
          </a:ln>
          <a:effectLst/>
        </p:spPr>
        <p:txBody>
          <a:bodyPr wrap="none" anchor="ctr"/>
          <a:lstStyle/>
          <a:p>
            <a:endParaRPr lang="en-US"/>
          </a:p>
        </p:txBody>
      </p:sp>
      <p:sp>
        <p:nvSpPr>
          <p:cNvPr id="193635" name="Rectangle 99"/>
          <p:cNvSpPr>
            <a:spLocks noChangeArrowheads="1"/>
          </p:cNvSpPr>
          <p:nvPr/>
        </p:nvSpPr>
        <p:spPr bwMode="auto">
          <a:xfrm>
            <a:off x="-838200" y="-385794"/>
            <a:ext cx="1403350" cy="3167062"/>
          </a:xfrm>
          <a:prstGeom prst="rect">
            <a:avLst/>
          </a:prstGeom>
          <a:solidFill>
            <a:schemeClr val="bg1"/>
          </a:solidFill>
          <a:ln w="12700" cap="sq" algn="ctr">
            <a:solidFill>
              <a:schemeClr val="bg1"/>
            </a:solidFill>
            <a:miter lim="800000"/>
            <a:headEnd/>
            <a:tailEnd/>
          </a:ln>
          <a:effectLst/>
        </p:spPr>
        <p:txBody>
          <a:bodyPr wrap="none" anchor="ctr"/>
          <a:lstStyle/>
          <a:p>
            <a:endParaRPr lang="en-US"/>
          </a:p>
        </p:txBody>
      </p:sp>
      <p:graphicFrame>
        <p:nvGraphicFramePr>
          <p:cNvPr id="193735" name="Object 199"/>
          <p:cNvGraphicFramePr>
            <a:graphicFrameLocks noChangeAspect="1"/>
          </p:cNvGraphicFramePr>
          <p:nvPr>
            <p:extLst>
              <p:ext uri="{D42A27DB-BD31-4B8C-83A1-F6EECF244321}">
                <p14:modId xmlns:p14="http://schemas.microsoft.com/office/powerpoint/2010/main" val="4016545275"/>
              </p:ext>
            </p:extLst>
          </p:nvPr>
        </p:nvGraphicFramePr>
        <p:xfrm>
          <a:off x="7334250" y="3774140"/>
          <a:ext cx="304800" cy="282575"/>
        </p:xfrm>
        <a:graphic>
          <a:graphicData uri="http://schemas.openxmlformats.org/presentationml/2006/ole">
            <mc:AlternateContent xmlns:mc="http://schemas.openxmlformats.org/markup-compatibility/2006">
              <mc:Choice xmlns:v="urn:schemas-microsoft-com:vml" Requires="v">
                <p:oleObj spid="_x0000_s1039" name="Equation" r:id="rId3" imgW="177480" imgH="164880" progId="Equation.3">
                  <p:embed/>
                </p:oleObj>
              </mc:Choice>
              <mc:Fallback>
                <p:oleObj name="Equation" r:id="rId3" imgW="1774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0" y="3774140"/>
                        <a:ext cx="304800"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3" name="Group 142"/>
          <p:cNvGrpSpPr/>
          <p:nvPr/>
        </p:nvGrpSpPr>
        <p:grpSpPr>
          <a:xfrm>
            <a:off x="891520" y="3426138"/>
            <a:ext cx="4143404" cy="359420"/>
            <a:chOff x="1729720" y="5169230"/>
            <a:chExt cx="4143404" cy="359420"/>
          </a:xfrm>
        </p:grpSpPr>
        <p:grpSp>
          <p:nvGrpSpPr>
            <p:cNvPr id="115" name="Group 114"/>
            <p:cNvGrpSpPr/>
            <p:nvPr/>
          </p:nvGrpSpPr>
          <p:grpSpPr>
            <a:xfrm rot="5400000">
              <a:off x="4658040" y="4312612"/>
              <a:ext cx="358466" cy="2071702"/>
              <a:chOff x="1999594" y="3929066"/>
              <a:chExt cx="358466" cy="2071702"/>
            </a:xfrm>
          </p:grpSpPr>
          <p:sp>
            <p:nvSpPr>
              <p:cNvPr id="193755" name="Oval 219"/>
              <p:cNvSpPr>
                <a:spLocks noChangeArrowheads="1"/>
              </p:cNvSpPr>
              <p:nvPr/>
            </p:nvSpPr>
            <p:spPr bwMode="auto">
              <a:xfrm rot="5400000">
                <a:off x="2085467" y="4213321"/>
                <a:ext cx="125487" cy="2959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756" name="Oval 220"/>
              <p:cNvSpPr>
                <a:spLocks noChangeArrowheads="1"/>
              </p:cNvSpPr>
              <p:nvPr/>
            </p:nvSpPr>
            <p:spPr bwMode="auto">
              <a:xfrm rot="5400000">
                <a:off x="2085467" y="4410848"/>
                <a:ext cx="125487" cy="2959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757" name="Oval 221"/>
              <p:cNvSpPr>
                <a:spLocks noChangeArrowheads="1"/>
              </p:cNvSpPr>
              <p:nvPr/>
            </p:nvSpPr>
            <p:spPr bwMode="auto">
              <a:xfrm rot="5400000">
                <a:off x="2085467" y="4600240"/>
                <a:ext cx="125487" cy="2959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758" name="Oval 222"/>
              <p:cNvSpPr>
                <a:spLocks noChangeArrowheads="1"/>
              </p:cNvSpPr>
              <p:nvPr/>
            </p:nvSpPr>
            <p:spPr bwMode="auto">
              <a:xfrm rot="5400000">
                <a:off x="2085467" y="4781500"/>
                <a:ext cx="125487" cy="2959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759" name="Oval 223"/>
              <p:cNvSpPr>
                <a:spLocks noChangeArrowheads="1"/>
              </p:cNvSpPr>
              <p:nvPr/>
            </p:nvSpPr>
            <p:spPr bwMode="auto">
              <a:xfrm rot="5400000">
                <a:off x="2085467" y="4977864"/>
                <a:ext cx="125487" cy="2959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760" name="Oval 224"/>
              <p:cNvSpPr>
                <a:spLocks noChangeArrowheads="1"/>
              </p:cNvSpPr>
              <p:nvPr/>
            </p:nvSpPr>
            <p:spPr bwMode="auto">
              <a:xfrm rot="5400000">
                <a:off x="2085467" y="5162609"/>
                <a:ext cx="125487" cy="2959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761" name="Oval 225"/>
              <p:cNvSpPr>
                <a:spLocks noChangeArrowheads="1"/>
              </p:cNvSpPr>
              <p:nvPr/>
            </p:nvSpPr>
            <p:spPr bwMode="auto">
              <a:xfrm rot="5400000">
                <a:off x="2085410" y="5336897"/>
                <a:ext cx="124325" cy="2959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762" name="Freeform 226"/>
              <p:cNvSpPr>
                <a:spLocks/>
              </p:cNvSpPr>
              <p:nvPr/>
            </p:nvSpPr>
            <p:spPr bwMode="auto">
              <a:xfrm rot="5400000">
                <a:off x="2232633" y="4423580"/>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solidFill>
                  <a:srgbClr val="000000"/>
                </a:solid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93763" name="Freeform 227"/>
              <p:cNvSpPr>
                <a:spLocks/>
              </p:cNvSpPr>
              <p:nvPr/>
            </p:nvSpPr>
            <p:spPr bwMode="auto">
              <a:xfrm rot="5400000">
                <a:off x="2232633" y="4619945"/>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solidFill>
                  <a:srgbClr val="000000"/>
                </a:solid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93764" name="Freeform 228"/>
              <p:cNvSpPr>
                <a:spLocks/>
              </p:cNvSpPr>
              <p:nvPr/>
            </p:nvSpPr>
            <p:spPr bwMode="auto">
              <a:xfrm rot="5400000">
                <a:off x="2232633" y="4810499"/>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solidFill>
                  <a:srgbClr val="000000"/>
                </a:solid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93765" name="Freeform 229"/>
              <p:cNvSpPr>
                <a:spLocks/>
              </p:cNvSpPr>
              <p:nvPr/>
            </p:nvSpPr>
            <p:spPr bwMode="auto">
              <a:xfrm rot="5400000">
                <a:off x="2232633" y="4992921"/>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solidFill>
                  <a:srgbClr val="000000"/>
                </a:solid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93766" name="Freeform 230"/>
              <p:cNvSpPr>
                <a:spLocks/>
              </p:cNvSpPr>
              <p:nvPr/>
            </p:nvSpPr>
            <p:spPr bwMode="auto">
              <a:xfrm rot="5400000">
                <a:off x="2232690" y="5178828"/>
                <a:ext cx="188231"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solidFill>
                  <a:srgbClr val="000000"/>
                </a:solid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93767" name="Freeform 231"/>
              <p:cNvSpPr>
                <a:spLocks/>
              </p:cNvSpPr>
              <p:nvPr/>
            </p:nvSpPr>
            <p:spPr bwMode="auto">
              <a:xfrm rot="5400000">
                <a:off x="2232633" y="5369383"/>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solidFill>
                  <a:srgbClr val="000000"/>
                </a:solid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93768" name="Freeform 232"/>
              <p:cNvSpPr>
                <a:spLocks/>
              </p:cNvSpPr>
              <p:nvPr/>
            </p:nvSpPr>
            <p:spPr bwMode="auto">
              <a:xfrm rot="5400000">
                <a:off x="2136421" y="4165699"/>
                <a:ext cx="202174" cy="191352"/>
              </a:xfrm>
              <a:custGeom>
                <a:avLst/>
                <a:gdLst/>
                <a:ahLst/>
                <a:cxnLst>
                  <a:cxn ang="0">
                    <a:pos x="184" y="45"/>
                  </a:cxn>
                  <a:cxn ang="0">
                    <a:pos x="13" y="232"/>
                  </a:cxn>
                </a:cxnLst>
                <a:rect l="0" t="0" r="r" b="b"/>
                <a:pathLst>
                  <a:path w="184" h="232">
                    <a:moveTo>
                      <a:pt x="184" y="45"/>
                    </a:moveTo>
                    <a:cubicBezTo>
                      <a:pt x="115" y="0"/>
                      <a:pt x="0" y="95"/>
                      <a:pt x="13" y="232"/>
                    </a:cubicBezTo>
                  </a:path>
                </a:pathLst>
              </a:custGeom>
              <a:noFill/>
              <a:ln w="9525">
                <a:solidFill>
                  <a:srgbClr val="000000"/>
                </a:solid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93769" name="Line 233"/>
              <p:cNvSpPr>
                <a:spLocks noChangeShapeType="1"/>
              </p:cNvSpPr>
              <p:nvPr/>
            </p:nvSpPr>
            <p:spPr bwMode="auto">
              <a:xfrm rot="5400000">
                <a:off x="2023317" y="4047582"/>
                <a:ext cx="2370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3770" name="Group 234"/>
              <p:cNvGrpSpPr>
                <a:grpSpLocks/>
              </p:cNvGrpSpPr>
              <p:nvPr/>
            </p:nvGrpSpPr>
            <p:grpSpPr bwMode="auto">
              <a:xfrm rot="5400000" flipH="1">
                <a:off x="1984210" y="5651794"/>
                <a:ext cx="506597" cy="191352"/>
                <a:chOff x="9859" y="3701"/>
                <a:chExt cx="395" cy="232"/>
              </a:xfrm>
            </p:grpSpPr>
            <p:sp>
              <p:nvSpPr>
                <p:cNvPr id="193771" name="Freeform 235"/>
                <p:cNvSpPr>
                  <a:spLocks/>
                </p:cNvSpPr>
                <p:nvPr/>
              </p:nvSpPr>
              <p:spPr bwMode="auto">
                <a:xfrm>
                  <a:off x="10070" y="3701"/>
                  <a:ext cx="184" cy="232"/>
                </a:xfrm>
                <a:custGeom>
                  <a:avLst/>
                  <a:gdLst/>
                  <a:ahLst/>
                  <a:cxnLst>
                    <a:cxn ang="0">
                      <a:pos x="184" y="45"/>
                    </a:cxn>
                    <a:cxn ang="0">
                      <a:pos x="13" y="232"/>
                    </a:cxn>
                  </a:cxnLst>
                  <a:rect l="0" t="0" r="r" b="b"/>
                  <a:pathLst>
                    <a:path w="184" h="232">
                      <a:moveTo>
                        <a:pt x="184" y="45"/>
                      </a:moveTo>
                      <a:cubicBezTo>
                        <a:pt x="115" y="0"/>
                        <a:pt x="0" y="95"/>
                        <a:pt x="13" y="232"/>
                      </a:cubicBezTo>
                    </a:path>
                  </a:pathLst>
                </a:custGeom>
                <a:noFill/>
                <a:ln w="9525">
                  <a:solidFill>
                    <a:srgbClr val="000000"/>
                  </a:solid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93772" name="Line 236"/>
                <p:cNvSpPr>
                  <a:spLocks noChangeShapeType="1"/>
                </p:cNvSpPr>
                <p:nvPr/>
              </p:nvSpPr>
              <p:spPr bwMode="auto">
                <a:xfrm>
                  <a:off x="9859" y="3933"/>
                  <a:ext cx="21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4" name="Group 123"/>
            <p:cNvGrpSpPr/>
            <p:nvPr/>
          </p:nvGrpSpPr>
          <p:grpSpPr>
            <a:xfrm rot="5400000">
              <a:off x="2586338" y="4313566"/>
              <a:ext cx="358466" cy="2071702"/>
              <a:chOff x="1999594" y="3929066"/>
              <a:chExt cx="358466" cy="2071702"/>
            </a:xfrm>
          </p:grpSpPr>
          <p:sp>
            <p:nvSpPr>
              <p:cNvPr id="125" name="Oval 219"/>
              <p:cNvSpPr>
                <a:spLocks noChangeArrowheads="1"/>
              </p:cNvSpPr>
              <p:nvPr/>
            </p:nvSpPr>
            <p:spPr bwMode="auto">
              <a:xfrm rot="5400000">
                <a:off x="2085467" y="4213321"/>
                <a:ext cx="125487" cy="29595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220"/>
              <p:cNvSpPr>
                <a:spLocks noChangeArrowheads="1"/>
              </p:cNvSpPr>
              <p:nvPr/>
            </p:nvSpPr>
            <p:spPr bwMode="auto">
              <a:xfrm rot="5400000">
                <a:off x="2085467" y="4410848"/>
                <a:ext cx="125487" cy="29595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Oval 221"/>
              <p:cNvSpPr>
                <a:spLocks noChangeArrowheads="1"/>
              </p:cNvSpPr>
              <p:nvPr/>
            </p:nvSpPr>
            <p:spPr bwMode="auto">
              <a:xfrm rot="5400000">
                <a:off x="2085467" y="4600240"/>
                <a:ext cx="125487" cy="29595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222"/>
              <p:cNvSpPr>
                <a:spLocks noChangeArrowheads="1"/>
              </p:cNvSpPr>
              <p:nvPr/>
            </p:nvSpPr>
            <p:spPr bwMode="auto">
              <a:xfrm rot="5400000">
                <a:off x="2085467" y="4781500"/>
                <a:ext cx="125487" cy="29595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Oval 223"/>
              <p:cNvSpPr>
                <a:spLocks noChangeArrowheads="1"/>
              </p:cNvSpPr>
              <p:nvPr/>
            </p:nvSpPr>
            <p:spPr bwMode="auto">
              <a:xfrm rot="5400000">
                <a:off x="2085467" y="4977864"/>
                <a:ext cx="125487" cy="29595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Oval 224"/>
              <p:cNvSpPr>
                <a:spLocks noChangeArrowheads="1"/>
              </p:cNvSpPr>
              <p:nvPr/>
            </p:nvSpPr>
            <p:spPr bwMode="auto">
              <a:xfrm rot="5400000">
                <a:off x="2085467" y="5162609"/>
                <a:ext cx="125487" cy="29595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Oval 225"/>
              <p:cNvSpPr>
                <a:spLocks noChangeArrowheads="1"/>
              </p:cNvSpPr>
              <p:nvPr/>
            </p:nvSpPr>
            <p:spPr bwMode="auto">
              <a:xfrm rot="5400000">
                <a:off x="2085410" y="5336897"/>
                <a:ext cx="124325" cy="29595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26"/>
              <p:cNvSpPr>
                <a:spLocks/>
              </p:cNvSpPr>
              <p:nvPr/>
            </p:nvSpPr>
            <p:spPr bwMode="auto">
              <a:xfrm rot="5400000">
                <a:off x="2232633" y="4423580"/>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no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33" name="Freeform 227"/>
              <p:cNvSpPr>
                <a:spLocks/>
              </p:cNvSpPr>
              <p:nvPr/>
            </p:nvSpPr>
            <p:spPr bwMode="auto">
              <a:xfrm rot="5400000">
                <a:off x="2232633" y="4619945"/>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no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34" name="Freeform 228"/>
              <p:cNvSpPr>
                <a:spLocks/>
              </p:cNvSpPr>
              <p:nvPr/>
            </p:nvSpPr>
            <p:spPr bwMode="auto">
              <a:xfrm rot="5400000">
                <a:off x="2232633" y="4810499"/>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no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35" name="Freeform 229"/>
              <p:cNvSpPr>
                <a:spLocks/>
              </p:cNvSpPr>
              <p:nvPr/>
            </p:nvSpPr>
            <p:spPr bwMode="auto">
              <a:xfrm rot="5400000">
                <a:off x="2232633" y="4992921"/>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no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36" name="Freeform 230"/>
              <p:cNvSpPr>
                <a:spLocks/>
              </p:cNvSpPr>
              <p:nvPr/>
            </p:nvSpPr>
            <p:spPr bwMode="auto">
              <a:xfrm rot="5400000">
                <a:off x="2232690" y="5178828"/>
                <a:ext cx="188231"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no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37" name="Freeform 231"/>
              <p:cNvSpPr>
                <a:spLocks/>
              </p:cNvSpPr>
              <p:nvPr/>
            </p:nvSpPr>
            <p:spPr bwMode="auto">
              <a:xfrm rot="5400000">
                <a:off x="2232633" y="5369383"/>
                <a:ext cx="187069" cy="62508"/>
              </a:xfrm>
              <a:custGeom>
                <a:avLst/>
                <a:gdLst/>
                <a:ahLst/>
                <a:cxnLst>
                  <a:cxn ang="0">
                    <a:pos x="0" y="76"/>
                  </a:cxn>
                  <a:cxn ang="0">
                    <a:pos x="171" y="76"/>
                  </a:cxn>
                </a:cxnLst>
                <a:rect l="0" t="0" r="r" b="b"/>
                <a:pathLst>
                  <a:path w="171" h="76">
                    <a:moveTo>
                      <a:pt x="0" y="76"/>
                    </a:moveTo>
                    <a:cubicBezTo>
                      <a:pt x="12" y="22"/>
                      <a:pt x="132" y="0"/>
                      <a:pt x="171" y="76"/>
                    </a:cubicBezTo>
                  </a:path>
                </a:pathLst>
              </a:custGeom>
              <a:noFill/>
              <a:ln w="9525">
                <a:no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38" name="Freeform 232"/>
              <p:cNvSpPr>
                <a:spLocks/>
              </p:cNvSpPr>
              <p:nvPr/>
            </p:nvSpPr>
            <p:spPr bwMode="auto">
              <a:xfrm rot="5400000">
                <a:off x="2136421" y="4165699"/>
                <a:ext cx="202174" cy="191352"/>
              </a:xfrm>
              <a:custGeom>
                <a:avLst/>
                <a:gdLst/>
                <a:ahLst/>
                <a:cxnLst>
                  <a:cxn ang="0">
                    <a:pos x="184" y="45"/>
                  </a:cxn>
                  <a:cxn ang="0">
                    <a:pos x="13" y="232"/>
                  </a:cxn>
                </a:cxnLst>
                <a:rect l="0" t="0" r="r" b="b"/>
                <a:pathLst>
                  <a:path w="184" h="232">
                    <a:moveTo>
                      <a:pt x="184" y="45"/>
                    </a:moveTo>
                    <a:cubicBezTo>
                      <a:pt x="115" y="0"/>
                      <a:pt x="0" y="95"/>
                      <a:pt x="13" y="232"/>
                    </a:cubicBezTo>
                  </a:path>
                </a:pathLst>
              </a:custGeom>
              <a:noFill/>
              <a:ln w="9525">
                <a:no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39" name="Line 233"/>
              <p:cNvSpPr>
                <a:spLocks noChangeShapeType="1"/>
              </p:cNvSpPr>
              <p:nvPr/>
            </p:nvSpPr>
            <p:spPr bwMode="auto">
              <a:xfrm rot="5400000">
                <a:off x="2023317" y="4047582"/>
                <a:ext cx="237032" cy="0"/>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0" name="Group 234"/>
              <p:cNvGrpSpPr>
                <a:grpSpLocks/>
              </p:cNvGrpSpPr>
              <p:nvPr/>
            </p:nvGrpSpPr>
            <p:grpSpPr bwMode="auto">
              <a:xfrm rot="5400000" flipH="1">
                <a:off x="1984211" y="5651819"/>
                <a:ext cx="506596" cy="191352"/>
                <a:chOff x="9859" y="3701"/>
                <a:chExt cx="395" cy="232"/>
              </a:xfrm>
            </p:grpSpPr>
            <p:sp>
              <p:nvSpPr>
                <p:cNvPr id="141" name="Freeform 235"/>
                <p:cNvSpPr>
                  <a:spLocks/>
                </p:cNvSpPr>
                <p:nvPr/>
              </p:nvSpPr>
              <p:spPr bwMode="auto">
                <a:xfrm>
                  <a:off x="10070" y="3701"/>
                  <a:ext cx="184" cy="232"/>
                </a:xfrm>
                <a:custGeom>
                  <a:avLst/>
                  <a:gdLst/>
                  <a:ahLst/>
                  <a:cxnLst>
                    <a:cxn ang="0">
                      <a:pos x="184" y="45"/>
                    </a:cxn>
                    <a:cxn ang="0">
                      <a:pos x="13" y="232"/>
                    </a:cxn>
                  </a:cxnLst>
                  <a:rect l="0" t="0" r="r" b="b"/>
                  <a:pathLst>
                    <a:path w="184" h="232">
                      <a:moveTo>
                        <a:pt x="184" y="45"/>
                      </a:moveTo>
                      <a:cubicBezTo>
                        <a:pt x="115" y="0"/>
                        <a:pt x="0" y="95"/>
                        <a:pt x="13" y="232"/>
                      </a:cubicBezTo>
                    </a:path>
                  </a:pathLst>
                </a:custGeom>
                <a:noFill/>
                <a:ln w="9525">
                  <a:noFill/>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42" name="Line 236"/>
                <p:cNvSpPr>
                  <a:spLocks noChangeShapeType="1"/>
                </p:cNvSpPr>
                <p:nvPr/>
              </p:nvSpPr>
              <p:spPr bwMode="auto">
                <a:xfrm>
                  <a:off x="9859" y="3933"/>
                  <a:ext cx="216" cy="0"/>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cxnSp>
        <p:nvCxnSpPr>
          <p:cNvPr id="145" name="Straight Connector 144"/>
          <p:cNvCxnSpPr/>
          <p:nvPr/>
        </p:nvCxnSpPr>
        <p:spPr bwMode="auto">
          <a:xfrm>
            <a:off x="2947982" y="3573776"/>
            <a:ext cx="4643470" cy="1588"/>
          </a:xfrm>
          <a:prstGeom prst="line">
            <a:avLst/>
          </a:prstGeom>
          <a:solidFill>
            <a:schemeClr val="accent1"/>
          </a:solidFill>
          <a:ln w="28575" cap="sq" cmpd="sng" algn="ctr">
            <a:solidFill>
              <a:schemeClr val="tx1"/>
            </a:solidFill>
            <a:prstDash val="solid"/>
            <a:round/>
            <a:headEnd type="none" w="med" len="med"/>
            <a:tailEnd type="none" w="med" len="med"/>
          </a:ln>
          <a:effectLst/>
        </p:spPr>
      </p:cxnSp>
      <p:sp>
        <p:nvSpPr>
          <p:cNvPr id="90" name="Flowchart: Connector 89"/>
          <p:cNvSpPr/>
          <p:nvPr/>
        </p:nvSpPr>
        <p:spPr bwMode="auto">
          <a:xfrm>
            <a:off x="4876808" y="3358010"/>
            <a:ext cx="428628" cy="428628"/>
          </a:xfrm>
          <a:prstGeom prst="flowChartConnector">
            <a:avLst/>
          </a:prstGeom>
          <a:solidFill>
            <a:schemeClr val="accent1"/>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cs typeface="Arial" charset="0"/>
            </a:endParaRPr>
          </a:p>
        </p:txBody>
      </p:sp>
      <p:grpSp>
        <p:nvGrpSpPr>
          <p:cNvPr id="98" name="Group 97"/>
          <p:cNvGrpSpPr/>
          <p:nvPr/>
        </p:nvGrpSpPr>
        <p:grpSpPr>
          <a:xfrm>
            <a:off x="2974706" y="3108960"/>
            <a:ext cx="116152" cy="1005840"/>
            <a:chOff x="3699058" y="4852052"/>
            <a:chExt cx="116152" cy="1005840"/>
          </a:xfrm>
        </p:grpSpPr>
        <p:cxnSp>
          <p:nvCxnSpPr>
            <p:cNvPr id="94" name="AutoShape 2"/>
            <p:cNvCxnSpPr>
              <a:cxnSpLocks noChangeShapeType="1"/>
            </p:cNvCxnSpPr>
            <p:nvPr/>
          </p:nvCxnSpPr>
          <p:spPr bwMode="auto">
            <a:xfrm rot="16200000" flipV="1">
              <a:off x="3312290" y="5354972"/>
              <a:ext cx="1005840" cy="0"/>
            </a:xfrm>
            <a:prstGeom prst="straightConnector1">
              <a:avLst/>
            </a:prstGeom>
            <a:noFill/>
            <a:ln w="38100">
              <a:solidFill>
                <a:srgbClr val="000000"/>
              </a:solidFill>
              <a:round/>
              <a:headEnd/>
              <a:tailEnd/>
            </a:ln>
          </p:spPr>
        </p:cxnSp>
        <p:cxnSp>
          <p:nvCxnSpPr>
            <p:cNvPr id="95" name="AutoShape 3"/>
            <p:cNvCxnSpPr>
              <a:cxnSpLocks noChangeShapeType="1"/>
            </p:cNvCxnSpPr>
            <p:nvPr/>
          </p:nvCxnSpPr>
          <p:spPr bwMode="auto">
            <a:xfrm rot="16200000" flipV="1">
              <a:off x="3196138" y="5354972"/>
              <a:ext cx="1005840" cy="0"/>
            </a:xfrm>
            <a:prstGeom prst="straightConnector1">
              <a:avLst/>
            </a:prstGeom>
            <a:noFill/>
            <a:ln w="190500">
              <a:pattFill prst="dkDnDiag">
                <a:fgClr>
                  <a:srgbClr val="000000"/>
                </a:fgClr>
                <a:bgClr>
                  <a:srgbClr val="FFFFFF"/>
                </a:bgClr>
              </a:pattFill>
              <a:round/>
              <a:headEnd/>
              <a:tailEnd/>
            </a:ln>
          </p:spPr>
        </p:cxnSp>
      </p:grpSp>
      <p:sp>
        <p:nvSpPr>
          <p:cNvPr id="93" name="TextBox 92"/>
          <p:cNvSpPr txBox="1"/>
          <p:nvPr/>
        </p:nvSpPr>
        <p:spPr>
          <a:xfrm>
            <a:off x="152400" y="76200"/>
            <a:ext cx="7848600" cy="630942"/>
          </a:xfrm>
          <a:prstGeom prst="rect">
            <a:avLst/>
          </a:prstGeom>
          <a:noFill/>
        </p:spPr>
        <p:txBody>
          <a:bodyPr wrap="square" rtlCol="0">
            <a:spAutoFit/>
          </a:bodyPr>
          <a:lstStyle/>
          <a:p>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Bài 27.                 CƠ NĂNG</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96" name="TextBox 95"/>
          <p:cNvSpPr txBox="1"/>
          <p:nvPr/>
        </p:nvSpPr>
        <p:spPr>
          <a:xfrm>
            <a:off x="228600" y="914400"/>
            <a:ext cx="82296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II. Cơ năng của vật chịu tác dụng của lực đàn hồi</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251256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accel="50000" decel="50000" autoRev="1" fill="hold" nodeType="clickEffect">
                                  <p:stCondLst>
                                    <p:cond delay="0"/>
                                  </p:stCondLst>
                                  <p:endCondLst>
                                    <p:cond evt="onNext" delay="0">
                                      <p:tgtEl>
                                        <p:sldTgt/>
                                      </p:tgtEl>
                                    </p:cond>
                                  </p:endCondLst>
                                  <p:childTnLst>
                                    <p:animScale>
                                      <p:cBhvr>
                                        <p:cTn id="6" dur="2000" fill="hold"/>
                                        <p:tgtEl>
                                          <p:spTgt spid="143"/>
                                        </p:tgtEl>
                                      </p:cBhvr>
                                      <p:by x="150000" y="100000"/>
                                    </p:animScale>
                                  </p:childTnLst>
                                </p:cTn>
                              </p:par>
                              <p:par>
                                <p:cTn id="7" presetID="63" presetClass="path" presetSubtype="0" repeatCount="indefinite" accel="50000" decel="50000" autoRev="1" fill="hold" grpId="0" nodeType="withEffect">
                                  <p:stCondLst>
                                    <p:cond delay="0"/>
                                  </p:stCondLst>
                                  <p:endCondLst>
                                    <p:cond evt="onNext" delay="0">
                                      <p:tgtEl>
                                        <p:sldTgt/>
                                      </p:tgtEl>
                                    </p:cond>
                                  </p:endCondLst>
                                  <p:childTnLst>
                                    <p:animMotion origin="layout" path="M 1.11022E-16 -4.04624E-6 L 0.10365 -0.00277 " pathEditMode="relative" rAng="0" ptsTypes="AA">
                                      <p:cBhvr>
                                        <p:cTn id="8" dur="2000" fill="hold"/>
                                        <p:tgtEl>
                                          <p:spTgt spid="90"/>
                                        </p:tgtEl>
                                        <p:attrNameLst>
                                          <p:attrName>ppt_x</p:attrName>
                                          <p:attrName>ppt_y</p:attrName>
                                        </p:attrNameLst>
                                      </p:cBhvr>
                                      <p:rCtr x="52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7258"/>
            <a:ext cx="7848600" cy="630942"/>
          </a:xfrm>
          <a:prstGeom prst="rect">
            <a:avLst/>
          </a:prstGeom>
          <a:noFill/>
        </p:spPr>
        <p:txBody>
          <a:bodyPr wrap="square" rtlCol="0">
            <a:spAutoFit/>
          </a:bodyPr>
          <a:lstStyle/>
          <a:p>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Bài 27.                 CƠ NĂNG</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228600" y="914400"/>
            <a:ext cx="82296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II. Cơ năng của vật chịu tác dụng của lực đàn hồi</a:t>
            </a:r>
            <a:endParaRPr lang="en-US" sz="2400" b="1">
              <a:latin typeface="Times New Roman" pitchFamily="18" charset="0"/>
              <a:cs typeface="Times New Roman" pitchFamily="18" charset="0"/>
            </a:endParaRPr>
          </a:p>
        </p:txBody>
      </p:sp>
      <p:sp>
        <p:nvSpPr>
          <p:cNvPr id="6" name="TextBox 5"/>
          <p:cNvSpPr txBox="1"/>
          <p:nvPr/>
        </p:nvSpPr>
        <p:spPr>
          <a:xfrm>
            <a:off x="609600" y="1367135"/>
            <a:ext cx="8001000" cy="1569660"/>
          </a:xfrm>
          <a:prstGeom prst="rect">
            <a:avLst/>
          </a:prstGeom>
          <a:noFill/>
        </p:spPr>
        <p:txBody>
          <a:bodyPr wrap="square" rtlCol="0">
            <a:spAutoFit/>
          </a:bodyPr>
          <a:lstStyle/>
          <a:p>
            <a:pPr algn="just"/>
            <a:r>
              <a:rPr lang="en-US" sz="2400" i="1" smtClean="0">
                <a:latin typeface="Times New Roman" pitchFamily="18" charset="0"/>
                <a:cs typeface="Times New Roman" pitchFamily="18" charset="0"/>
              </a:rPr>
              <a:t>Khi một vật chỉ chịu tác dụng của lực đàn hồi gây bởi sự biến dạng của một lò xo đàn hồi thì trong quá trình chuyển động của vật, cơ năng được tính bằng tổng động năng và thế năng đàn hồi của vật là một đại lượng bảo toàn.</a:t>
            </a:r>
            <a:endParaRPr lang="en-US" sz="2400" i="1">
              <a:latin typeface="Times New Roman" pitchFamily="18" charset="0"/>
              <a:cs typeface="Times New Roman" pitchFamily="18" charset="0"/>
            </a:endParaRPr>
          </a:p>
        </p:txBody>
      </p:sp>
      <p:grpSp>
        <p:nvGrpSpPr>
          <p:cNvPr id="18" name="Group 17"/>
          <p:cNvGrpSpPr/>
          <p:nvPr/>
        </p:nvGrpSpPr>
        <p:grpSpPr>
          <a:xfrm>
            <a:off x="2209800" y="3033518"/>
            <a:ext cx="5334000" cy="624082"/>
            <a:chOff x="2209800" y="3033518"/>
            <a:chExt cx="5334000" cy="624082"/>
          </a:xfrm>
        </p:grpSpPr>
        <mc:AlternateContent xmlns:mc="http://schemas.openxmlformats.org/markup-compatibility/2006" xmlns:a14="http://schemas.microsoft.com/office/drawing/2010/main">
          <mc:Choice Requires="a14">
            <p:sp>
              <p:nvSpPr>
                <p:cNvPr id="2" name="Rectangle 1"/>
                <p:cNvSpPr/>
                <p:nvPr/>
              </p:nvSpPr>
              <p:spPr>
                <a:xfrm>
                  <a:off x="2286000" y="3033518"/>
                  <a:ext cx="5257800" cy="624082"/>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W </a:t>
                  </a:r>
                  <a:r>
                    <a:rPr lang="en-US" sz="2400" b="1" smtClean="0">
                      <a:solidFill>
                        <a:srgbClr val="FF0000"/>
                      </a:solidFill>
                      <a:latin typeface="Times New Roman" pitchFamily="18" charset="0"/>
                      <a:cs typeface="Times New Roman" pitchFamily="18" charset="0"/>
                    </a:rPr>
                    <a:t>=  </a:t>
                  </a:r>
                  <a14:m>
                    <m:oMath xmlns:m="http://schemas.openxmlformats.org/officeDocument/2006/math">
                      <m:f>
                        <m:fPr>
                          <m:ctrlPr>
                            <a:rPr lang="en-US" sz="2400" b="1" i="1">
                              <a:solidFill>
                                <a:srgbClr val="FF0000"/>
                              </a:solidFill>
                              <a:latin typeface="Cambria Math"/>
                              <a:cs typeface="Times New Roman" pitchFamily="18" charset="0"/>
                            </a:rPr>
                          </m:ctrlPr>
                        </m:fPr>
                        <m:num>
                          <m:r>
                            <a:rPr lang="en-US" sz="2400" b="1" i="1">
                              <a:solidFill>
                                <a:srgbClr val="FF0000"/>
                              </a:solidFill>
                              <a:latin typeface="Cambria Math"/>
                              <a:cs typeface="Times New Roman" pitchFamily="18" charset="0"/>
                            </a:rPr>
                            <m:t>𝟏</m:t>
                          </m:r>
                        </m:num>
                        <m:den>
                          <m:r>
                            <a:rPr lang="en-US" sz="2400" b="1" i="1">
                              <a:solidFill>
                                <a:srgbClr val="FF0000"/>
                              </a:solidFill>
                              <a:latin typeface="Cambria Math"/>
                              <a:cs typeface="Times New Roman" pitchFamily="18" charset="0"/>
                            </a:rPr>
                            <m:t>𝟐</m:t>
                          </m:r>
                        </m:den>
                      </m:f>
                    </m:oMath>
                  </a14:m>
                  <a:r>
                    <a:rPr lang="en-US" sz="2400" b="1">
                      <a:solidFill>
                        <a:srgbClr val="FF0000"/>
                      </a:solidFill>
                      <a:latin typeface="Times New Roman" pitchFamily="18" charset="0"/>
                      <a:cs typeface="Times New Roman" pitchFamily="18" charset="0"/>
                    </a:rPr>
                    <a:t>mv</a:t>
                  </a:r>
                  <a:r>
                    <a:rPr lang="en-US" sz="2400" b="1" baseline="30000">
                      <a:solidFill>
                        <a:srgbClr val="FF0000"/>
                      </a:solidFill>
                      <a:latin typeface="Times New Roman" pitchFamily="18" charset="0"/>
                      <a:cs typeface="Times New Roman" pitchFamily="18" charset="0"/>
                    </a:rPr>
                    <a:t>2  </a:t>
                  </a:r>
                  <a:r>
                    <a:rPr lang="en-US" sz="2400" b="1">
                      <a:solidFill>
                        <a:srgbClr val="FF0000"/>
                      </a:solidFill>
                      <a:latin typeface="Times New Roman" pitchFamily="18" charset="0"/>
                      <a:cs typeface="Times New Roman" pitchFamily="18" charset="0"/>
                    </a:rPr>
                    <a:t>+ </a:t>
                  </a:r>
                  <a14:m>
                    <m:oMath xmlns:m="http://schemas.openxmlformats.org/officeDocument/2006/math">
                      <m:f>
                        <m:fPr>
                          <m:ctrlPr>
                            <a:rPr lang="en-US" sz="2400" b="1" i="1">
                              <a:solidFill>
                                <a:srgbClr val="FF0000"/>
                              </a:solidFill>
                              <a:latin typeface="Cambria Math"/>
                              <a:cs typeface="Times New Roman" pitchFamily="18" charset="0"/>
                            </a:rPr>
                          </m:ctrlPr>
                        </m:fPr>
                        <m:num>
                          <m:r>
                            <a:rPr lang="en-US" sz="2400" b="1" i="1">
                              <a:solidFill>
                                <a:srgbClr val="FF0000"/>
                              </a:solidFill>
                              <a:latin typeface="Cambria Math"/>
                              <a:cs typeface="Times New Roman" pitchFamily="18" charset="0"/>
                            </a:rPr>
                            <m:t>𝟏</m:t>
                          </m:r>
                        </m:num>
                        <m:den>
                          <m:r>
                            <a:rPr lang="en-US" sz="2400" b="1" i="1">
                              <a:solidFill>
                                <a:srgbClr val="FF0000"/>
                              </a:solidFill>
                              <a:latin typeface="Cambria Math"/>
                              <a:cs typeface="Times New Roman" pitchFamily="18" charset="0"/>
                            </a:rPr>
                            <m:t>𝟐</m:t>
                          </m:r>
                        </m:den>
                      </m:f>
                    </m:oMath>
                  </a14:m>
                  <a:r>
                    <a:rPr lang="en-US" sz="2400" b="1" smtClean="0">
                      <a:solidFill>
                        <a:srgbClr val="FF0000"/>
                      </a:solidFill>
                      <a:latin typeface="Times New Roman" pitchFamily="18" charset="0"/>
                      <a:cs typeface="Times New Roman" pitchFamily="18" charset="0"/>
                    </a:rPr>
                    <a:t>k(∆l)</a:t>
                  </a:r>
                  <a:r>
                    <a:rPr lang="en-US" sz="2400" b="1" baseline="30000" smtClean="0">
                      <a:solidFill>
                        <a:srgbClr val="FF0000"/>
                      </a:solidFill>
                      <a:latin typeface="Times New Roman" pitchFamily="18" charset="0"/>
                      <a:cs typeface="Times New Roman" pitchFamily="18" charset="0"/>
                    </a:rPr>
                    <a:t>2 </a:t>
                  </a:r>
                  <a:r>
                    <a:rPr lang="en-US" sz="2400" b="1">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const (hằng số)</a:t>
                  </a:r>
                </a:p>
              </p:txBody>
            </p:sp>
          </mc:Choice>
          <mc:Fallback xmlns="">
            <p:sp>
              <p:nvSpPr>
                <p:cNvPr id="2" name="Rectangle 1"/>
                <p:cNvSpPr>
                  <a:spLocks noRot="1" noChangeAspect="1" noMove="1" noResize="1" noEditPoints="1" noAdjustHandles="1" noChangeArrowheads="1" noChangeShapeType="1" noTextEdit="1"/>
                </p:cNvSpPr>
                <p:nvPr/>
              </p:nvSpPr>
              <p:spPr>
                <a:xfrm>
                  <a:off x="2286000" y="3033518"/>
                  <a:ext cx="5257800" cy="624082"/>
                </a:xfrm>
                <a:prstGeom prst="rect">
                  <a:avLst/>
                </a:prstGeom>
                <a:blipFill rotWithShape="1">
                  <a:blip r:embed="rId2"/>
                  <a:stretch>
                    <a:fillRect l="-1738" b="-8824"/>
                  </a:stretch>
                </a:blipFill>
              </p:spPr>
              <p:txBody>
                <a:bodyPr/>
                <a:lstStyle/>
                <a:p>
                  <a:r>
                    <a:rPr lang="en-US">
                      <a:noFill/>
                    </a:rPr>
                    <a:t> </a:t>
                  </a:r>
                </a:p>
              </p:txBody>
            </p:sp>
          </mc:Fallback>
        </mc:AlternateContent>
        <p:grpSp>
          <p:nvGrpSpPr>
            <p:cNvPr id="17" name="Group 16"/>
            <p:cNvGrpSpPr/>
            <p:nvPr/>
          </p:nvGrpSpPr>
          <p:grpSpPr>
            <a:xfrm>
              <a:off x="2209800" y="3033518"/>
              <a:ext cx="5181600" cy="624082"/>
              <a:chOff x="2209800" y="3033518"/>
              <a:chExt cx="5181600" cy="624082"/>
            </a:xfrm>
          </p:grpSpPr>
          <p:cxnSp>
            <p:nvCxnSpPr>
              <p:cNvPr id="8" name="Straight Connector 7"/>
              <p:cNvCxnSpPr/>
              <p:nvPr/>
            </p:nvCxnSpPr>
            <p:spPr>
              <a:xfrm>
                <a:off x="2209800" y="3033518"/>
                <a:ext cx="5181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09800" y="3033518"/>
                <a:ext cx="0" cy="624082"/>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209800" y="3657600"/>
                <a:ext cx="5181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7391400" y="3033518"/>
                <a:ext cx="0" cy="624082"/>
              </a:xfrm>
              <a:prstGeom prst="line">
                <a:avLst/>
              </a:prstGeom>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409357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Text Box 13"/>
          <p:cNvSpPr txBox="1">
            <a:spLocks noChangeArrowheads="1"/>
          </p:cNvSpPr>
          <p:nvPr/>
        </p:nvSpPr>
        <p:spPr bwMode="auto">
          <a:xfrm>
            <a:off x="381000" y="533400"/>
            <a:ext cx="2209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Tóm </a:t>
            </a:r>
            <a:r>
              <a:rPr lang="en-US" sz="2400" b="0" smtClean="0">
                <a:latin typeface="Times New Roman" pitchFamily="18" charset="0"/>
              </a:rPr>
              <a:t>tắt:</a:t>
            </a:r>
            <a:endParaRPr lang="en-US" sz="2400" b="0">
              <a:latin typeface="Times New Roman" pitchFamily="18" charset="0"/>
            </a:endParaRPr>
          </a:p>
          <a:p>
            <a:pPr>
              <a:spcBef>
                <a:spcPct val="50000"/>
              </a:spcBef>
            </a:pPr>
            <a:r>
              <a:rPr lang="en-US" sz="2400" b="0">
                <a:latin typeface="Times New Roman" pitchFamily="18" charset="0"/>
              </a:rPr>
              <a:t>h = 5m            v</a:t>
            </a:r>
            <a:r>
              <a:rPr lang="en-US" sz="2400" b="0" baseline="-25000">
                <a:latin typeface="Times New Roman" pitchFamily="18" charset="0"/>
              </a:rPr>
              <a:t>A</a:t>
            </a:r>
            <a:r>
              <a:rPr lang="en-US" sz="2400" b="0">
                <a:latin typeface="Times New Roman" pitchFamily="18" charset="0"/>
              </a:rPr>
              <a:t> = 0             v</a:t>
            </a:r>
            <a:r>
              <a:rPr lang="en-US" sz="2400" b="0" baseline="-25000">
                <a:latin typeface="Times New Roman" pitchFamily="18" charset="0"/>
              </a:rPr>
              <a:t>B</a:t>
            </a:r>
            <a:r>
              <a:rPr lang="en-US" sz="2400" b="0">
                <a:latin typeface="Times New Roman" pitchFamily="18" charset="0"/>
              </a:rPr>
              <a:t> = 6m/s         g = 10m/s</a:t>
            </a:r>
            <a:r>
              <a:rPr lang="en-US" sz="2400" b="0" baseline="30000">
                <a:latin typeface="Times New Roman" pitchFamily="18" charset="0"/>
              </a:rPr>
              <a:t>2</a:t>
            </a:r>
            <a:endParaRPr lang="en-US" sz="2400" b="0">
              <a:latin typeface="Times New Roman" pitchFamily="18" charset="0"/>
            </a:endParaRPr>
          </a:p>
        </p:txBody>
      </p:sp>
      <p:sp>
        <p:nvSpPr>
          <p:cNvPr id="18449" name="Text Box 17"/>
          <p:cNvSpPr txBox="1">
            <a:spLocks noChangeArrowheads="1"/>
          </p:cNvSpPr>
          <p:nvPr/>
        </p:nvSpPr>
        <p:spPr bwMode="auto">
          <a:xfrm>
            <a:off x="76200" y="92075"/>
            <a:ext cx="167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Times New Roman" pitchFamily="18" charset="0"/>
              </a:rPr>
              <a:t>C2 (SGK):</a:t>
            </a:r>
          </a:p>
        </p:txBody>
      </p:sp>
      <p:sp>
        <p:nvSpPr>
          <p:cNvPr id="18451" name="AutoShape 19"/>
          <p:cNvSpPr>
            <a:spLocks/>
          </p:cNvSpPr>
          <p:nvPr/>
        </p:nvSpPr>
        <p:spPr bwMode="auto">
          <a:xfrm>
            <a:off x="1981200" y="1235075"/>
            <a:ext cx="228600" cy="1143000"/>
          </a:xfrm>
          <a:prstGeom prst="rightBrace">
            <a:avLst>
              <a:gd name="adj1" fmla="val 41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2" name="Text Box 20"/>
          <p:cNvSpPr txBox="1">
            <a:spLocks noChangeArrowheads="1"/>
          </p:cNvSpPr>
          <p:nvPr/>
        </p:nvSpPr>
        <p:spPr bwMode="auto">
          <a:xfrm>
            <a:off x="2286000" y="1377950"/>
            <a:ext cx="2667000" cy="8318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0">
                <a:latin typeface="Times New Roman" pitchFamily="18" charset="0"/>
              </a:rPr>
              <a:t>So sánh W</a:t>
            </a:r>
            <a:r>
              <a:rPr lang="en-US" sz="2400" b="0" baseline="-25000">
                <a:latin typeface="Times New Roman" pitchFamily="18" charset="0"/>
              </a:rPr>
              <a:t>A</a:t>
            </a:r>
            <a:r>
              <a:rPr lang="en-US" sz="2400" b="0">
                <a:latin typeface="Times New Roman" pitchFamily="18" charset="0"/>
              </a:rPr>
              <a:t> và </a:t>
            </a:r>
            <a:r>
              <a:rPr lang="en-US" sz="2400" b="0" smtClean="0">
                <a:latin typeface="Times New Roman" pitchFamily="18" charset="0"/>
              </a:rPr>
              <a:t>W</a:t>
            </a:r>
            <a:r>
              <a:rPr lang="en-US" sz="2400" b="0" baseline="-25000" smtClean="0">
                <a:latin typeface="Times New Roman" pitchFamily="18" charset="0"/>
              </a:rPr>
              <a:t>B </a:t>
            </a:r>
            <a:r>
              <a:rPr lang="en-US" sz="2400" b="0" smtClean="0">
                <a:latin typeface="Times New Roman" pitchFamily="18" charset="0"/>
              </a:rPr>
              <a:t>? </a:t>
            </a:r>
            <a:r>
              <a:rPr lang="en-US" sz="2400" b="0">
                <a:latin typeface="Times New Roman" pitchFamily="18" charset="0"/>
              </a:rPr>
              <a:t>Giải </a:t>
            </a:r>
            <a:r>
              <a:rPr lang="en-US" sz="2400" b="0" smtClean="0">
                <a:latin typeface="Times New Roman" pitchFamily="18" charset="0"/>
              </a:rPr>
              <a:t>thích ?</a:t>
            </a:r>
            <a:endParaRPr lang="en-US" sz="2400" b="0">
              <a:latin typeface="Times New Roman" pitchFamily="18" charset="0"/>
            </a:endParaRPr>
          </a:p>
        </p:txBody>
      </p:sp>
      <p:sp>
        <p:nvSpPr>
          <p:cNvPr id="18454" name="Text Box 22"/>
          <p:cNvSpPr txBox="1">
            <a:spLocks noChangeArrowheads="1"/>
          </p:cNvSpPr>
          <p:nvPr/>
        </p:nvSpPr>
        <p:spPr bwMode="auto">
          <a:xfrm>
            <a:off x="152400" y="268287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0">
                <a:latin typeface="Times New Roman" pitchFamily="18" charset="0"/>
              </a:rPr>
              <a:t>- Chọn gốc thế năng tại B (z</a:t>
            </a:r>
            <a:r>
              <a:rPr lang="en-US" sz="2400" b="0" baseline="-25000">
                <a:latin typeface="Times New Roman" pitchFamily="18" charset="0"/>
              </a:rPr>
              <a:t>B</a:t>
            </a:r>
            <a:r>
              <a:rPr lang="en-US" sz="2400" b="0">
                <a:latin typeface="Times New Roman" pitchFamily="18" charset="0"/>
              </a:rPr>
              <a:t> = 0</a:t>
            </a:r>
            <a:r>
              <a:rPr lang="en-US" sz="2400" b="0" smtClean="0">
                <a:latin typeface="Times New Roman" pitchFamily="18" charset="0"/>
              </a:rPr>
              <a:t>).</a:t>
            </a:r>
            <a:endParaRPr lang="en-US" sz="2400" b="0">
              <a:latin typeface="Times New Roman" pitchFamily="18" charset="0"/>
            </a:endParaRPr>
          </a:p>
        </p:txBody>
      </p:sp>
      <p:sp>
        <p:nvSpPr>
          <p:cNvPr id="18455" name="Text Box 23"/>
          <p:cNvSpPr txBox="1">
            <a:spLocks noChangeArrowheads="1"/>
          </p:cNvSpPr>
          <p:nvPr/>
        </p:nvSpPr>
        <p:spPr bwMode="auto">
          <a:xfrm>
            <a:off x="457200" y="3063875"/>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 Cơ năng tại A:  W</a:t>
            </a:r>
            <a:r>
              <a:rPr lang="en-US" sz="2400" b="0" baseline="-25000">
                <a:latin typeface="Times New Roman" pitchFamily="18" charset="0"/>
              </a:rPr>
              <a:t>A</a:t>
            </a:r>
            <a:r>
              <a:rPr lang="en-US" sz="2400" b="0">
                <a:latin typeface="Times New Roman" pitchFamily="18" charset="0"/>
              </a:rPr>
              <a:t> = mgh = </a:t>
            </a:r>
            <a:r>
              <a:rPr lang="en-US" sz="2400" b="0" smtClean="0">
                <a:latin typeface="Times New Roman" pitchFamily="18" charset="0"/>
              </a:rPr>
              <a:t>50m</a:t>
            </a:r>
            <a:endParaRPr lang="en-US" sz="2400" b="0">
              <a:latin typeface="Times New Roman" pitchFamily="18" charset="0"/>
            </a:endParaRPr>
          </a:p>
        </p:txBody>
      </p:sp>
      <p:grpSp>
        <p:nvGrpSpPr>
          <p:cNvPr id="18473" name="Group 41"/>
          <p:cNvGrpSpPr>
            <a:grpSpLocks/>
          </p:cNvGrpSpPr>
          <p:nvPr/>
        </p:nvGrpSpPr>
        <p:grpSpPr bwMode="auto">
          <a:xfrm>
            <a:off x="457200" y="3384550"/>
            <a:ext cx="5867400" cy="746125"/>
            <a:chOff x="288" y="2476"/>
            <a:chExt cx="3696" cy="470"/>
          </a:xfrm>
        </p:grpSpPr>
        <p:sp>
          <p:nvSpPr>
            <p:cNvPr id="18456" name="Text Box 24"/>
            <p:cNvSpPr txBox="1">
              <a:spLocks noChangeArrowheads="1"/>
            </p:cNvSpPr>
            <p:nvPr/>
          </p:nvSpPr>
          <p:spPr bwMode="auto">
            <a:xfrm>
              <a:off x="288" y="2555"/>
              <a:ext cx="3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 Cơ năng tại B:  W</a:t>
              </a:r>
              <a:r>
                <a:rPr lang="en-US" sz="2400" b="0" baseline="-25000">
                  <a:latin typeface="Times New Roman" pitchFamily="18" charset="0"/>
                </a:rPr>
                <a:t>B</a:t>
              </a:r>
              <a:r>
                <a:rPr lang="en-US" sz="2400" b="0">
                  <a:latin typeface="Times New Roman" pitchFamily="18" charset="0"/>
                </a:rPr>
                <a:t> =      mv</a:t>
              </a:r>
              <a:r>
                <a:rPr lang="en-US" sz="2400" b="0" baseline="-25000">
                  <a:latin typeface="Times New Roman" pitchFamily="18" charset="0"/>
                </a:rPr>
                <a:t>B</a:t>
              </a:r>
              <a:r>
                <a:rPr lang="en-US" sz="2400" b="0" baseline="30000">
                  <a:latin typeface="Times New Roman" pitchFamily="18" charset="0"/>
                </a:rPr>
                <a:t>2</a:t>
              </a:r>
              <a:r>
                <a:rPr lang="en-US" sz="2400" b="0">
                  <a:latin typeface="Times New Roman" pitchFamily="18" charset="0"/>
                </a:rPr>
                <a:t> = </a:t>
              </a:r>
              <a:r>
                <a:rPr lang="en-US" sz="2400" b="0" smtClean="0">
                  <a:latin typeface="Times New Roman" pitchFamily="18" charset="0"/>
                </a:rPr>
                <a:t>18m</a:t>
              </a:r>
              <a:endParaRPr lang="en-US" sz="2400" b="0">
                <a:latin typeface="Times New Roman" pitchFamily="18" charset="0"/>
              </a:endParaRPr>
            </a:p>
          </p:txBody>
        </p:sp>
        <p:grpSp>
          <p:nvGrpSpPr>
            <p:cNvPr id="18461" name="Group 29"/>
            <p:cNvGrpSpPr>
              <a:grpSpLocks/>
            </p:cNvGrpSpPr>
            <p:nvPr/>
          </p:nvGrpSpPr>
          <p:grpSpPr bwMode="auto">
            <a:xfrm>
              <a:off x="2208" y="2476"/>
              <a:ext cx="240" cy="470"/>
              <a:chOff x="2496" y="2448"/>
              <a:chExt cx="240" cy="470"/>
            </a:xfrm>
          </p:grpSpPr>
          <p:sp>
            <p:nvSpPr>
              <p:cNvPr id="18457" name="Text Box 25"/>
              <p:cNvSpPr txBox="1">
                <a:spLocks noChangeArrowheads="1"/>
              </p:cNvSpPr>
              <p:nvPr/>
            </p:nvSpPr>
            <p:spPr bwMode="auto">
              <a:xfrm>
                <a:off x="2496"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1</a:t>
                </a:r>
              </a:p>
            </p:txBody>
          </p:sp>
          <p:sp>
            <p:nvSpPr>
              <p:cNvPr id="18458" name="Text Box 26"/>
              <p:cNvSpPr txBox="1">
                <a:spLocks noChangeArrowheads="1"/>
              </p:cNvSpPr>
              <p:nvPr/>
            </p:nvSpPr>
            <p:spPr bwMode="auto">
              <a:xfrm>
                <a:off x="2496" y="263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2</a:t>
                </a:r>
              </a:p>
            </p:txBody>
          </p:sp>
          <p:sp>
            <p:nvSpPr>
              <p:cNvPr id="18460" name="Line 28"/>
              <p:cNvSpPr>
                <a:spLocks noChangeShapeType="1"/>
              </p:cNvSpPr>
              <p:nvPr/>
            </p:nvSpPr>
            <p:spPr bwMode="auto">
              <a:xfrm>
                <a:off x="2516" y="266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463" name="Text Box 31"/>
          <p:cNvSpPr txBox="1">
            <a:spLocks noChangeArrowheads="1"/>
          </p:cNvSpPr>
          <p:nvPr/>
        </p:nvSpPr>
        <p:spPr bwMode="auto">
          <a:xfrm>
            <a:off x="5257800" y="3063875"/>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i="1">
                <a:latin typeface="Times New Roman" pitchFamily="18" charset="0"/>
              </a:rPr>
              <a:t>( m là khối lượng của vật)</a:t>
            </a:r>
          </a:p>
        </p:txBody>
      </p:sp>
      <p:sp>
        <p:nvSpPr>
          <p:cNvPr id="18464" name="Text Box 32"/>
          <p:cNvSpPr txBox="1">
            <a:spLocks noChangeArrowheads="1"/>
          </p:cNvSpPr>
          <p:nvPr/>
        </p:nvSpPr>
        <p:spPr bwMode="auto">
          <a:xfrm>
            <a:off x="228600" y="4054475"/>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Nhận thấy: W</a:t>
            </a:r>
            <a:r>
              <a:rPr lang="en-US" sz="2400" b="0" baseline="-25000">
                <a:latin typeface="Times New Roman" pitchFamily="18" charset="0"/>
              </a:rPr>
              <a:t>A</a:t>
            </a:r>
            <a:r>
              <a:rPr lang="en-US" sz="2400" b="0">
                <a:latin typeface="Times New Roman" pitchFamily="18" charset="0"/>
              </a:rPr>
              <a:t> &gt; W</a:t>
            </a:r>
            <a:r>
              <a:rPr lang="en-US" sz="2400" b="0" baseline="-25000">
                <a:latin typeface="Times New Roman" pitchFamily="18" charset="0"/>
              </a:rPr>
              <a:t>B</a:t>
            </a:r>
            <a:r>
              <a:rPr lang="en-US" sz="2400" b="0">
                <a:latin typeface="Times New Roman" pitchFamily="18" charset="0"/>
              </a:rPr>
              <a:t> </a:t>
            </a:r>
            <a:r>
              <a:rPr lang="en-US" sz="2400" b="0" smtClean="0">
                <a:latin typeface="Times New Roman" pitchFamily="18" charset="0"/>
              </a:rPr>
              <a:t>=&gt;</a:t>
            </a:r>
            <a:r>
              <a:rPr lang="en-US" sz="2400" b="0" i="1" smtClean="0">
                <a:latin typeface="Times New Roman" pitchFamily="18" charset="0"/>
              </a:rPr>
              <a:t> </a:t>
            </a:r>
            <a:r>
              <a:rPr lang="en-US" sz="2400" b="0" i="1">
                <a:latin typeface="Times New Roman" pitchFamily="18" charset="0"/>
              </a:rPr>
              <a:t>Cơ năng của vật không bảo </a:t>
            </a:r>
            <a:r>
              <a:rPr lang="en-US" sz="2400" b="0" i="1" smtClean="0">
                <a:latin typeface="Times New Roman" pitchFamily="18" charset="0"/>
              </a:rPr>
              <a:t>toàn.</a:t>
            </a:r>
            <a:endParaRPr lang="en-US" sz="2400" b="0" i="1">
              <a:latin typeface="Times New Roman" pitchFamily="18" charset="0"/>
            </a:endParaRPr>
          </a:p>
        </p:txBody>
      </p:sp>
      <p:sp>
        <p:nvSpPr>
          <p:cNvPr id="18465" name="Text Box 33"/>
          <p:cNvSpPr txBox="1">
            <a:spLocks noChangeArrowheads="1"/>
          </p:cNvSpPr>
          <p:nvPr/>
        </p:nvSpPr>
        <p:spPr bwMode="auto">
          <a:xfrm>
            <a:off x="152400" y="4511675"/>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latin typeface="Times New Roman" pitchFamily="18" charset="0"/>
              </a:rPr>
              <a:t>* </a:t>
            </a:r>
            <a:r>
              <a:rPr lang="en-US" sz="2400" b="0" u="sng" smtClean="0">
                <a:latin typeface="Times New Roman" pitchFamily="18" charset="0"/>
              </a:rPr>
              <a:t>Giải </a:t>
            </a:r>
            <a:r>
              <a:rPr lang="en-US" sz="2400" b="0" u="sng">
                <a:latin typeface="Times New Roman" pitchFamily="18" charset="0"/>
              </a:rPr>
              <a:t>thích</a:t>
            </a:r>
            <a:r>
              <a:rPr lang="en-US" sz="2400" b="0">
                <a:latin typeface="Times New Roman" pitchFamily="18" charset="0"/>
              </a:rPr>
              <a:t>: </a:t>
            </a:r>
            <a:r>
              <a:rPr lang="en-US" sz="2400" b="0" i="1">
                <a:latin typeface="Times New Roman" pitchFamily="18" charset="0"/>
              </a:rPr>
              <a:t>Cơ năng của vật không bảo toàn (giảm đi) vì trong quá trình chuyển động vật chịu thêm tác dụng của lực ma </a:t>
            </a:r>
            <a:r>
              <a:rPr lang="en-US" sz="2400" b="0" i="1" smtClean="0">
                <a:latin typeface="Times New Roman" pitchFamily="18" charset="0"/>
              </a:rPr>
              <a:t>sát. </a:t>
            </a:r>
            <a:endParaRPr lang="en-US" sz="2400" b="0" i="1">
              <a:latin typeface="Times New Roman" pitchFamily="18" charset="0"/>
            </a:endParaRPr>
          </a:p>
        </p:txBody>
      </p:sp>
      <p:grpSp>
        <p:nvGrpSpPr>
          <p:cNvPr id="18489" name="Group 57"/>
          <p:cNvGrpSpPr>
            <a:grpSpLocks/>
          </p:cNvGrpSpPr>
          <p:nvPr/>
        </p:nvGrpSpPr>
        <p:grpSpPr bwMode="auto">
          <a:xfrm>
            <a:off x="5791200" y="819150"/>
            <a:ext cx="3352800" cy="1844675"/>
            <a:chOff x="3456" y="912"/>
            <a:chExt cx="2112" cy="1210"/>
          </a:xfrm>
        </p:grpSpPr>
        <p:grpSp>
          <p:nvGrpSpPr>
            <p:cNvPr id="18490" name="Group 58"/>
            <p:cNvGrpSpPr>
              <a:grpSpLocks/>
            </p:cNvGrpSpPr>
            <p:nvPr/>
          </p:nvGrpSpPr>
          <p:grpSpPr bwMode="auto">
            <a:xfrm>
              <a:off x="3696" y="1102"/>
              <a:ext cx="1536" cy="768"/>
              <a:chOff x="3216" y="1392"/>
              <a:chExt cx="1536" cy="768"/>
            </a:xfrm>
          </p:grpSpPr>
          <p:sp>
            <p:nvSpPr>
              <p:cNvPr id="18491" name="Line 59"/>
              <p:cNvSpPr>
                <a:spLocks noChangeShapeType="1"/>
              </p:cNvSpPr>
              <p:nvPr/>
            </p:nvSpPr>
            <p:spPr bwMode="auto">
              <a:xfrm>
                <a:off x="4752" y="1392"/>
                <a:ext cx="0" cy="7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2" name="Line 60"/>
              <p:cNvSpPr>
                <a:spLocks noChangeShapeType="1"/>
              </p:cNvSpPr>
              <p:nvPr/>
            </p:nvSpPr>
            <p:spPr bwMode="auto">
              <a:xfrm>
                <a:off x="3216" y="2160"/>
                <a:ext cx="15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3" name="Line 61"/>
              <p:cNvSpPr>
                <a:spLocks noChangeShapeType="1"/>
              </p:cNvSpPr>
              <p:nvPr/>
            </p:nvSpPr>
            <p:spPr bwMode="auto">
              <a:xfrm flipH="1">
                <a:off x="3216" y="1392"/>
                <a:ext cx="1536" cy="7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94" name="Text Box 62"/>
            <p:cNvSpPr txBox="1">
              <a:spLocks noChangeArrowheads="1"/>
            </p:cNvSpPr>
            <p:nvPr/>
          </p:nvSpPr>
          <p:spPr bwMode="auto">
            <a:xfrm>
              <a:off x="5280" y="1296"/>
              <a:ext cx="288"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cs typeface="Times New Roman" pitchFamily="18" charset="0"/>
                </a:rPr>
                <a:t>h</a:t>
              </a:r>
            </a:p>
          </p:txBody>
        </p:sp>
        <p:sp>
          <p:nvSpPr>
            <p:cNvPr id="18495" name="Text Box 63"/>
            <p:cNvSpPr txBox="1">
              <a:spLocks noChangeArrowheads="1"/>
            </p:cNvSpPr>
            <p:nvPr/>
          </p:nvSpPr>
          <p:spPr bwMode="auto">
            <a:xfrm>
              <a:off x="5280" y="912"/>
              <a:ext cx="28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cs typeface="Times New Roman" pitchFamily="18" charset="0"/>
                </a:rPr>
                <a:t>A</a:t>
              </a:r>
            </a:p>
          </p:txBody>
        </p:sp>
        <p:sp>
          <p:nvSpPr>
            <p:cNvPr id="18496" name="Text Box 64"/>
            <p:cNvSpPr txBox="1">
              <a:spLocks noChangeArrowheads="1"/>
            </p:cNvSpPr>
            <p:nvPr/>
          </p:nvSpPr>
          <p:spPr bwMode="auto">
            <a:xfrm>
              <a:off x="3456" y="1862"/>
              <a:ext cx="28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cs typeface="Times New Roman" pitchFamily="18" charset="0"/>
                </a:rPr>
                <a:t>B</a:t>
              </a:r>
            </a:p>
          </p:txBody>
        </p:sp>
      </p:grpSp>
      <p:sp>
        <p:nvSpPr>
          <p:cNvPr id="18497" name="Rectangle 65"/>
          <p:cNvSpPr>
            <a:spLocks noChangeArrowheads="1"/>
          </p:cNvSpPr>
          <p:nvPr/>
        </p:nvSpPr>
        <p:spPr bwMode="auto">
          <a:xfrm rot="-1626309">
            <a:off x="8024813" y="960438"/>
            <a:ext cx="517525" cy="29368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imes New Roman" pitchFamily="18" charset="0"/>
              <a:cs typeface="Times New Roman" pitchFamily="18" charset="0"/>
            </a:endParaRPr>
          </a:p>
        </p:txBody>
      </p:sp>
      <p:grpSp>
        <p:nvGrpSpPr>
          <p:cNvPr id="18498" name="Group 66"/>
          <p:cNvGrpSpPr>
            <a:grpSpLocks/>
          </p:cNvGrpSpPr>
          <p:nvPr/>
        </p:nvGrpSpPr>
        <p:grpSpPr bwMode="auto">
          <a:xfrm>
            <a:off x="8332694" y="540775"/>
            <a:ext cx="752475" cy="715963"/>
            <a:chOff x="5307" y="1400"/>
            <a:chExt cx="474" cy="451"/>
          </a:xfrm>
        </p:grpSpPr>
        <p:sp>
          <p:nvSpPr>
            <p:cNvPr id="18499" name="Text Box 67"/>
            <p:cNvSpPr txBox="1">
              <a:spLocks noChangeArrowheads="1"/>
            </p:cNvSpPr>
            <p:nvPr/>
          </p:nvSpPr>
          <p:spPr bwMode="auto">
            <a:xfrm>
              <a:off x="5349" y="140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latin typeface="Times New Roman" pitchFamily="18" charset="0"/>
                  <a:cs typeface="Times New Roman" pitchFamily="18" charset="0"/>
                </a:rPr>
                <a:t>F</a:t>
              </a:r>
              <a:r>
                <a:rPr lang="en-US" baseline="-25000">
                  <a:solidFill>
                    <a:srgbClr val="FF0000"/>
                  </a:solidFill>
                  <a:latin typeface="Times New Roman" pitchFamily="18" charset="0"/>
                  <a:cs typeface="Times New Roman" pitchFamily="18" charset="0"/>
                </a:rPr>
                <a:t>ms</a:t>
              </a:r>
              <a:endParaRPr lang="en-US">
                <a:solidFill>
                  <a:srgbClr val="FF0000"/>
                </a:solidFill>
                <a:latin typeface="Times New Roman" pitchFamily="18" charset="0"/>
                <a:cs typeface="Times New Roman" pitchFamily="18" charset="0"/>
              </a:endParaRPr>
            </a:p>
          </p:txBody>
        </p:sp>
        <p:sp>
          <p:nvSpPr>
            <p:cNvPr id="18500" name="Line 68"/>
            <p:cNvSpPr>
              <a:spLocks noChangeShapeType="1"/>
            </p:cNvSpPr>
            <p:nvPr/>
          </p:nvSpPr>
          <p:spPr bwMode="auto">
            <a:xfrm>
              <a:off x="5403" y="1440"/>
              <a:ext cx="144"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1" name="Line 69"/>
            <p:cNvSpPr>
              <a:spLocks noChangeShapeType="1"/>
            </p:cNvSpPr>
            <p:nvPr/>
          </p:nvSpPr>
          <p:spPr bwMode="auto">
            <a:xfrm flipV="1">
              <a:off x="5307" y="1742"/>
              <a:ext cx="213" cy="10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02" name="Group 70"/>
          <p:cNvGrpSpPr>
            <a:grpSpLocks/>
          </p:cNvGrpSpPr>
          <p:nvPr/>
        </p:nvGrpSpPr>
        <p:grpSpPr bwMode="auto">
          <a:xfrm rot="-332472">
            <a:off x="7937500" y="396875"/>
            <a:ext cx="457200" cy="854075"/>
            <a:chOff x="5040" y="1334"/>
            <a:chExt cx="288" cy="435"/>
          </a:xfrm>
        </p:grpSpPr>
        <p:sp>
          <p:nvSpPr>
            <p:cNvPr id="18503" name="Line 71"/>
            <p:cNvSpPr>
              <a:spLocks noChangeShapeType="1"/>
            </p:cNvSpPr>
            <p:nvPr/>
          </p:nvSpPr>
          <p:spPr bwMode="auto">
            <a:xfrm flipH="1" flipV="1">
              <a:off x="5177" y="1577"/>
              <a:ext cx="96" cy="192"/>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4" name="Text Box 72"/>
            <p:cNvSpPr txBox="1">
              <a:spLocks noChangeArrowheads="1"/>
            </p:cNvSpPr>
            <p:nvPr/>
          </p:nvSpPr>
          <p:spPr bwMode="auto">
            <a:xfrm>
              <a:off x="5040" y="1334"/>
              <a:ext cx="2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CC0099"/>
                  </a:solidFill>
                  <a:latin typeface="Times New Roman" pitchFamily="18" charset="0"/>
                  <a:cs typeface="Times New Roman" pitchFamily="18" charset="0"/>
                </a:rPr>
                <a:t>Q</a:t>
              </a:r>
            </a:p>
          </p:txBody>
        </p:sp>
        <p:sp>
          <p:nvSpPr>
            <p:cNvPr id="18505" name="Line 73"/>
            <p:cNvSpPr>
              <a:spLocks noChangeShapeType="1"/>
            </p:cNvSpPr>
            <p:nvPr/>
          </p:nvSpPr>
          <p:spPr bwMode="auto">
            <a:xfrm>
              <a:off x="5088" y="1339"/>
              <a:ext cx="192" cy="0"/>
            </a:xfrm>
            <a:prstGeom prst="line">
              <a:avLst/>
            </a:prstGeom>
            <a:noFill/>
            <a:ln w="19050">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506" name="Rectangle 74" descr="浅色上对角线"/>
          <p:cNvSpPr>
            <a:spLocks noChangeArrowheads="1"/>
          </p:cNvSpPr>
          <p:nvPr/>
        </p:nvSpPr>
        <p:spPr bwMode="auto">
          <a:xfrm flipH="1" flipV="1">
            <a:off x="6172200" y="2289175"/>
            <a:ext cx="2514600" cy="76200"/>
          </a:xfrm>
          <a:prstGeom prst="rect">
            <a:avLst/>
          </a:prstGeom>
          <a:pattFill prst="ltUpDiag">
            <a:fgClr>
              <a:srgbClr val="000000"/>
            </a:fgClr>
            <a:bgClr>
              <a:srgbClr val="FFFFFF"/>
            </a:bgClr>
          </a:pattFill>
          <a:ln w="9525">
            <a:solidFill>
              <a:schemeClr val="tx1"/>
            </a:solidFill>
            <a:miter lim="800000"/>
            <a:headEnd/>
            <a:tailEnd/>
          </a:ln>
        </p:spPr>
        <p:txBody>
          <a:bodyPr/>
          <a:lstStyle/>
          <a:p>
            <a:endParaRPr lang="en-US"/>
          </a:p>
        </p:txBody>
      </p:sp>
    </p:spTree>
    <p:extLst>
      <p:ext uri="{BB962C8B-B14F-4D97-AF65-F5344CB8AC3E}">
        <p14:creationId xmlns:p14="http://schemas.microsoft.com/office/powerpoint/2010/main" val="55428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489"/>
                                        </p:tgtEl>
                                        <p:attrNameLst>
                                          <p:attrName>style.visibility</p:attrName>
                                        </p:attrNameLst>
                                      </p:cBhvr>
                                      <p:to>
                                        <p:strVal val="visible"/>
                                      </p:to>
                                    </p:set>
                                    <p:anim calcmode="lin" valueType="num">
                                      <p:cBhvr>
                                        <p:cTn id="7" dur="500" fill="hold"/>
                                        <p:tgtEl>
                                          <p:spTgt spid="18489"/>
                                        </p:tgtEl>
                                        <p:attrNameLst>
                                          <p:attrName>ppt_w</p:attrName>
                                        </p:attrNameLst>
                                      </p:cBhvr>
                                      <p:tavLst>
                                        <p:tav tm="0">
                                          <p:val>
                                            <p:fltVal val="0"/>
                                          </p:val>
                                        </p:tav>
                                        <p:tav tm="100000">
                                          <p:val>
                                            <p:strVal val="#ppt_w"/>
                                          </p:val>
                                        </p:tav>
                                      </p:tavLst>
                                    </p:anim>
                                    <p:anim calcmode="lin" valueType="num">
                                      <p:cBhvr>
                                        <p:cTn id="8" dur="500" fill="hold"/>
                                        <p:tgtEl>
                                          <p:spTgt spid="184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497"/>
                                        </p:tgtEl>
                                        <p:attrNameLst>
                                          <p:attrName>style.visibility</p:attrName>
                                        </p:attrNameLst>
                                      </p:cBhvr>
                                      <p:to>
                                        <p:strVal val="visible"/>
                                      </p:to>
                                    </p:set>
                                    <p:anim calcmode="lin" valueType="num">
                                      <p:cBhvr>
                                        <p:cTn id="12" dur="500" fill="hold"/>
                                        <p:tgtEl>
                                          <p:spTgt spid="18497"/>
                                        </p:tgtEl>
                                        <p:attrNameLst>
                                          <p:attrName>ppt_w</p:attrName>
                                        </p:attrNameLst>
                                      </p:cBhvr>
                                      <p:tavLst>
                                        <p:tav tm="0">
                                          <p:val>
                                            <p:fltVal val="0"/>
                                          </p:val>
                                        </p:tav>
                                        <p:tav tm="100000">
                                          <p:val>
                                            <p:strVal val="#ppt_w"/>
                                          </p:val>
                                        </p:tav>
                                      </p:tavLst>
                                    </p:anim>
                                    <p:anim calcmode="lin" valueType="num">
                                      <p:cBhvr>
                                        <p:cTn id="13" dur="500" fill="hold"/>
                                        <p:tgtEl>
                                          <p:spTgt spid="1849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8498"/>
                                        </p:tgtEl>
                                        <p:attrNameLst>
                                          <p:attrName>style.visibility</p:attrName>
                                        </p:attrNameLst>
                                      </p:cBhvr>
                                      <p:to>
                                        <p:strVal val="visible"/>
                                      </p:to>
                                    </p:set>
                                    <p:animEffect transition="in" filter="wipe(down)">
                                      <p:cBhvr>
                                        <p:cTn id="18" dur="1000"/>
                                        <p:tgtEl>
                                          <p:spTgt spid="184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8502"/>
                                        </p:tgtEl>
                                        <p:attrNameLst>
                                          <p:attrName>style.visibility</p:attrName>
                                        </p:attrNameLst>
                                      </p:cBhvr>
                                      <p:to>
                                        <p:strVal val="visible"/>
                                      </p:to>
                                    </p:set>
                                    <p:animEffect transition="in" filter="wipe(down)">
                                      <p:cBhvr>
                                        <p:cTn id="23" dur="1000"/>
                                        <p:tgtEl>
                                          <p:spTgt spid="185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path" presetSubtype="0" accel="50000" decel="50000" fill="hold" nodeType="clickEffect">
                                  <p:stCondLst>
                                    <p:cond delay="0"/>
                                  </p:stCondLst>
                                  <p:childTnLst>
                                    <p:animMotion origin="layout" path="M 0 4.34783E-6 L -0.21667 0.14084 " pathEditMode="relative" rAng="0" ptsTypes="AA">
                                      <p:cBhvr>
                                        <p:cTn id="27" dur="2000" fill="hold"/>
                                        <p:tgtEl>
                                          <p:spTgt spid="18502"/>
                                        </p:tgtEl>
                                        <p:attrNameLst>
                                          <p:attrName>ppt_x</p:attrName>
                                          <p:attrName>ppt_y</p:attrName>
                                        </p:attrNameLst>
                                      </p:cBhvr>
                                      <p:rCtr x="-10833" y="7031"/>
                                    </p:animMotion>
                                  </p:childTnLst>
                                </p:cTn>
                              </p:par>
                              <p:par>
                                <p:cTn id="28" presetID="35" presetClass="path" presetSubtype="0" accel="50000" decel="50000" fill="hold" nodeType="withEffect">
                                  <p:stCondLst>
                                    <p:cond delay="0"/>
                                  </p:stCondLst>
                                  <p:childTnLst>
                                    <p:animMotion origin="layout" path="M 0 1.83164E-6 L -0.2125 0.13506 " pathEditMode="relative" rAng="0" ptsTypes="AA">
                                      <p:cBhvr>
                                        <p:cTn id="29" dur="2000" fill="hold"/>
                                        <p:tgtEl>
                                          <p:spTgt spid="18498"/>
                                        </p:tgtEl>
                                        <p:attrNameLst>
                                          <p:attrName>ppt_x</p:attrName>
                                          <p:attrName>ppt_y</p:attrName>
                                        </p:attrNameLst>
                                      </p:cBhvr>
                                      <p:rCtr x="-10625" y="6753"/>
                                    </p:animMotion>
                                  </p:childTnLst>
                                </p:cTn>
                              </p:par>
                              <p:par>
                                <p:cTn id="30" presetID="35" presetClass="path" presetSubtype="0" accel="50000" decel="50000" fill="hold" grpId="1" nodeType="withEffect">
                                  <p:stCondLst>
                                    <p:cond delay="0"/>
                                  </p:stCondLst>
                                  <p:childTnLst>
                                    <p:animMotion origin="layout" path="M 3.88889E-6 3.13599E-6 L -0.21424 0.13575 " pathEditMode="relative" rAng="0" ptsTypes="AA">
                                      <p:cBhvr>
                                        <p:cTn id="31" dur="2000" fill="hold"/>
                                        <p:tgtEl>
                                          <p:spTgt spid="18497"/>
                                        </p:tgtEl>
                                        <p:attrNameLst>
                                          <p:attrName>ppt_x</p:attrName>
                                          <p:attrName>ppt_y</p:attrName>
                                        </p:attrNameLst>
                                      </p:cBhvr>
                                      <p:rCtr x="-10712" y="6776"/>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445"/>
                                        </p:tgtEl>
                                        <p:attrNameLst>
                                          <p:attrName>style.visibility</p:attrName>
                                        </p:attrNameLst>
                                      </p:cBhvr>
                                      <p:to>
                                        <p:strVal val="visible"/>
                                      </p:to>
                                    </p:set>
                                    <p:animEffect transition="in" filter="fade">
                                      <p:cBhvr>
                                        <p:cTn id="36" dur="500"/>
                                        <p:tgtEl>
                                          <p:spTgt spid="1844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8451"/>
                                        </p:tgtEl>
                                        <p:attrNameLst>
                                          <p:attrName>style.visibility</p:attrName>
                                        </p:attrNameLst>
                                      </p:cBhvr>
                                      <p:to>
                                        <p:strVal val="visible"/>
                                      </p:to>
                                    </p:set>
                                    <p:anim calcmode="lin" valueType="num">
                                      <p:cBhvr>
                                        <p:cTn id="41" dur="500" fill="hold"/>
                                        <p:tgtEl>
                                          <p:spTgt spid="18451"/>
                                        </p:tgtEl>
                                        <p:attrNameLst>
                                          <p:attrName>ppt_w</p:attrName>
                                        </p:attrNameLst>
                                      </p:cBhvr>
                                      <p:tavLst>
                                        <p:tav tm="0">
                                          <p:val>
                                            <p:fltVal val="0"/>
                                          </p:val>
                                        </p:tav>
                                        <p:tav tm="100000">
                                          <p:val>
                                            <p:strVal val="#ppt_w"/>
                                          </p:val>
                                        </p:tav>
                                      </p:tavLst>
                                    </p:anim>
                                    <p:anim calcmode="lin" valueType="num">
                                      <p:cBhvr>
                                        <p:cTn id="42" dur="500" fill="hold"/>
                                        <p:tgtEl>
                                          <p:spTgt spid="18451"/>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18452"/>
                                        </p:tgtEl>
                                        <p:attrNameLst>
                                          <p:attrName>style.visibility</p:attrName>
                                        </p:attrNameLst>
                                      </p:cBhvr>
                                      <p:to>
                                        <p:strVal val="visible"/>
                                      </p:to>
                                    </p:set>
                                    <p:anim calcmode="lin" valueType="num">
                                      <p:cBhvr>
                                        <p:cTn id="45" dur="500" fill="hold"/>
                                        <p:tgtEl>
                                          <p:spTgt spid="18452"/>
                                        </p:tgtEl>
                                        <p:attrNameLst>
                                          <p:attrName>ppt_w</p:attrName>
                                        </p:attrNameLst>
                                      </p:cBhvr>
                                      <p:tavLst>
                                        <p:tav tm="0">
                                          <p:val>
                                            <p:fltVal val="0"/>
                                          </p:val>
                                        </p:tav>
                                        <p:tav tm="100000">
                                          <p:val>
                                            <p:strVal val="#ppt_w"/>
                                          </p:val>
                                        </p:tav>
                                      </p:tavLst>
                                    </p:anim>
                                    <p:anim calcmode="lin" valueType="num">
                                      <p:cBhvr>
                                        <p:cTn id="46" dur="500" fill="hold"/>
                                        <p:tgtEl>
                                          <p:spTgt spid="18452"/>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454"/>
                                        </p:tgtEl>
                                        <p:attrNameLst>
                                          <p:attrName>style.visibility</p:attrName>
                                        </p:attrNameLst>
                                      </p:cBhvr>
                                      <p:to>
                                        <p:strVal val="visible"/>
                                      </p:to>
                                    </p:set>
                                    <p:animEffect transition="in" filter="fade">
                                      <p:cBhvr>
                                        <p:cTn id="51" dur="500"/>
                                        <p:tgtEl>
                                          <p:spTgt spid="18454"/>
                                        </p:tgtEl>
                                      </p:cBhvr>
                                    </p:animEffect>
                                  </p:childTnLst>
                                </p:cTn>
                              </p:par>
                            </p:childTnLst>
                          </p:cTn>
                        </p:par>
                      </p:childTnLst>
                    </p:cTn>
                  </p:par>
                  <p:par>
                    <p:cTn id="52" fill="hold">
                      <p:stCondLst>
                        <p:cond delay="indefinite"/>
                      </p:stCondLst>
                      <p:childTnLst>
                        <p:par>
                          <p:cTn id="53" fill="hold" nodeType="after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455"/>
                                        </p:tgtEl>
                                        <p:attrNameLst>
                                          <p:attrName>style.visibility</p:attrName>
                                        </p:attrNameLst>
                                      </p:cBhvr>
                                      <p:to>
                                        <p:strVal val="visible"/>
                                      </p:to>
                                    </p:set>
                                    <p:animEffect transition="in" filter="fade">
                                      <p:cBhvr>
                                        <p:cTn id="56" dur="500"/>
                                        <p:tgtEl>
                                          <p:spTgt spid="1845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463"/>
                                        </p:tgtEl>
                                        <p:attrNameLst>
                                          <p:attrName>style.visibility</p:attrName>
                                        </p:attrNameLst>
                                      </p:cBhvr>
                                      <p:to>
                                        <p:strVal val="visible"/>
                                      </p:to>
                                    </p:set>
                                    <p:animEffect transition="in" filter="fade">
                                      <p:cBhvr>
                                        <p:cTn id="61" dur="500"/>
                                        <p:tgtEl>
                                          <p:spTgt spid="1846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473"/>
                                        </p:tgtEl>
                                        <p:attrNameLst>
                                          <p:attrName>style.visibility</p:attrName>
                                        </p:attrNameLst>
                                      </p:cBhvr>
                                      <p:to>
                                        <p:strVal val="visible"/>
                                      </p:to>
                                    </p:set>
                                    <p:animEffect transition="in" filter="fade">
                                      <p:cBhvr>
                                        <p:cTn id="66" dur="500"/>
                                        <p:tgtEl>
                                          <p:spTgt spid="1847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464"/>
                                        </p:tgtEl>
                                        <p:attrNameLst>
                                          <p:attrName>style.visibility</p:attrName>
                                        </p:attrNameLst>
                                      </p:cBhvr>
                                      <p:to>
                                        <p:strVal val="visible"/>
                                      </p:to>
                                    </p:set>
                                    <p:anim calcmode="lin" valueType="num">
                                      <p:cBhvr additive="base">
                                        <p:cTn id="71" dur="500" fill="hold"/>
                                        <p:tgtEl>
                                          <p:spTgt spid="18464"/>
                                        </p:tgtEl>
                                        <p:attrNameLst>
                                          <p:attrName>ppt_x</p:attrName>
                                        </p:attrNameLst>
                                      </p:cBhvr>
                                      <p:tavLst>
                                        <p:tav tm="0">
                                          <p:val>
                                            <p:strVal val="#ppt_x"/>
                                          </p:val>
                                        </p:tav>
                                        <p:tav tm="100000">
                                          <p:val>
                                            <p:strVal val="#ppt_x"/>
                                          </p:val>
                                        </p:tav>
                                      </p:tavLst>
                                    </p:anim>
                                    <p:anim calcmode="lin" valueType="num">
                                      <p:cBhvr additive="base">
                                        <p:cTn id="72" dur="500" fill="hold"/>
                                        <p:tgtEl>
                                          <p:spTgt spid="1846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465"/>
                                        </p:tgtEl>
                                        <p:attrNameLst>
                                          <p:attrName>style.visibility</p:attrName>
                                        </p:attrNameLst>
                                      </p:cBhvr>
                                      <p:to>
                                        <p:strVal val="visible"/>
                                      </p:to>
                                    </p:set>
                                    <p:anim calcmode="lin" valueType="num">
                                      <p:cBhvr additive="base">
                                        <p:cTn id="77" dur="500" fill="hold"/>
                                        <p:tgtEl>
                                          <p:spTgt spid="18465"/>
                                        </p:tgtEl>
                                        <p:attrNameLst>
                                          <p:attrName>ppt_x</p:attrName>
                                        </p:attrNameLst>
                                      </p:cBhvr>
                                      <p:tavLst>
                                        <p:tav tm="0">
                                          <p:val>
                                            <p:strVal val="#ppt_x"/>
                                          </p:val>
                                        </p:tav>
                                        <p:tav tm="100000">
                                          <p:val>
                                            <p:strVal val="#ppt_x"/>
                                          </p:val>
                                        </p:tav>
                                      </p:tavLst>
                                    </p:anim>
                                    <p:anim calcmode="lin" valueType="num">
                                      <p:cBhvr additive="base">
                                        <p:cTn id="78" dur="500" fill="hold"/>
                                        <p:tgtEl>
                                          <p:spTgt spid="18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P spid="18451" grpId="0" animBg="1"/>
      <p:bldP spid="18452" grpId="0" animBg="1"/>
      <p:bldP spid="18454" grpId="0"/>
      <p:bldP spid="18455" grpId="0"/>
      <p:bldP spid="18463" grpId="0"/>
      <p:bldP spid="18464" grpId="0"/>
      <p:bldP spid="18465" grpId="0"/>
      <p:bldP spid="18497" grpId="0" animBg="1"/>
      <p:bldP spid="1849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7258"/>
            <a:ext cx="7848600" cy="630942"/>
          </a:xfrm>
          <a:prstGeom prst="rect">
            <a:avLst/>
          </a:prstGeom>
          <a:noFill/>
        </p:spPr>
        <p:txBody>
          <a:bodyPr wrap="square" rtlCol="0">
            <a:spAutoFit/>
          </a:bodyPr>
          <a:lstStyle/>
          <a:p>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Bài 27.                 CƠ NĂNG</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228600" y="914400"/>
            <a:ext cx="82296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II. Cơ năng của vật chịu tác dụng của lực đàn hồi</a:t>
            </a:r>
            <a:endParaRPr lang="en-US" sz="2400" b="1">
              <a:latin typeface="Times New Roman" pitchFamily="18" charset="0"/>
              <a:cs typeface="Times New Roman" pitchFamily="18" charset="0"/>
            </a:endParaRPr>
          </a:p>
        </p:txBody>
      </p:sp>
      <p:grpSp>
        <p:nvGrpSpPr>
          <p:cNvPr id="18" name="Group 17"/>
          <p:cNvGrpSpPr/>
          <p:nvPr/>
        </p:nvGrpSpPr>
        <p:grpSpPr>
          <a:xfrm>
            <a:off x="2209800" y="1447800"/>
            <a:ext cx="5334000" cy="624082"/>
            <a:chOff x="2209800" y="3033518"/>
            <a:chExt cx="5334000" cy="624082"/>
          </a:xfrm>
        </p:grpSpPr>
        <mc:AlternateContent xmlns:mc="http://schemas.openxmlformats.org/markup-compatibility/2006" xmlns:a14="http://schemas.microsoft.com/office/drawing/2010/main">
          <mc:Choice Requires="a14">
            <p:sp>
              <p:nvSpPr>
                <p:cNvPr id="2" name="Rectangle 1"/>
                <p:cNvSpPr/>
                <p:nvPr/>
              </p:nvSpPr>
              <p:spPr>
                <a:xfrm>
                  <a:off x="2286000" y="3033518"/>
                  <a:ext cx="5257800" cy="624082"/>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W </a:t>
                  </a:r>
                  <a:r>
                    <a:rPr lang="en-US" sz="2400" b="1" smtClean="0">
                      <a:solidFill>
                        <a:srgbClr val="FF0000"/>
                      </a:solidFill>
                      <a:latin typeface="Times New Roman" pitchFamily="18" charset="0"/>
                      <a:cs typeface="Times New Roman" pitchFamily="18" charset="0"/>
                    </a:rPr>
                    <a:t>=  </a:t>
                  </a:r>
                  <a14:m>
                    <m:oMath xmlns:m="http://schemas.openxmlformats.org/officeDocument/2006/math">
                      <m:f>
                        <m:fPr>
                          <m:ctrlPr>
                            <a:rPr lang="en-US" sz="2400" b="1" i="1">
                              <a:solidFill>
                                <a:srgbClr val="FF0000"/>
                              </a:solidFill>
                              <a:latin typeface="Cambria Math"/>
                              <a:cs typeface="Times New Roman" pitchFamily="18" charset="0"/>
                            </a:rPr>
                          </m:ctrlPr>
                        </m:fPr>
                        <m:num>
                          <m:r>
                            <a:rPr lang="en-US" sz="2400" b="1" i="1">
                              <a:solidFill>
                                <a:srgbClr val="FF0000"/>
                              </a:solidFill>
                              <a:latin typeface="Cambria Math"/>
                              <a:cs typeface="Times New Roman" pitchFamily="18" charset="0"/>
                            </a:rPr>
                            <m:t>𝟏</m:t>
                          </m:r>
                        </m:num>
                        <m:den>
                          <m:r>
                            <a:rPr lang="en-US" sz="2400" b="1" i="1">
                              <a:solidFill>
                                <a:srgbClr val="FF0000"/>
                              </a:solidFill>
                              <a:latin typeface="Cambria Math"/>
                              <a:cs typeface="Times New Roman" pitchFamily="18" charset="0"/>
                            </a:rPr>
                            <m:t>𝟐</m:t>
                          </m:r>
                        </m:den>
                      </m:f>
                    </m:oMath>
                  </a14:m>
                  <a:r>
                    <a:rPr lang="en-US" sz="2400" b="1">
                      <a:solidFill>
                        <a:srgbClr val="FF0000"/>
                      </a:solidFill>
                      <a:latin typeface="Times New Roman" pitchFamily="18" charset="0"/>
                      <a:cs typeface="Times New Roman" pitchFamily="18" charset="0"/>
                    </a:rPr>
                    <a:t>mv</a:t>
                  </a:r>
                  <a:r>
                    <a:rPr lang="en-US" sz="2400" b="1" baseline="30000">
                      <a:solidFill>
                        <a:srgbClr val="FF0000"/>
                      </a:solidFill>
                      <a:latin typeface="Times New Roman" pitchFamily="18" charset="0"/>
                      <a:cs typeface="Times New Roman" pitchFamily="18" charset="0"/>
                    </a:rPr>
                    <a:t>2  </a:t>
                  </a:r>
                  <a:r>
                    <a:rPr lang="en-US" sz="2400" b="1">
                      <a:solidFill>
                        <a:srgbClr val="FF0000"/>
                      </a:solidFill>
                      <a:latin typeface="Times New Roman" pitchFamily="18" charset="0"/>
                      <a:cs typeface="Times New Roman" pitchFamily="18" charset="0"/>
                    </a:rPr>
                    <a:t>+ </a:t>
                  </a:r>
                  <a14:m>
                    <m:oMath xmlns:m="http://schemas.openxmlformats.org/officeDocument/2006/math">
                      <m:f>
                        <m:fPr>
                          <m:ctrlPr>
                            <a:rPr lang="en-US" sz="2400" b="1" i="1">
                              <a:solidFill>
                                <a:srgbClr val="FF0000"/>
                              </a:solidFill>
                              <a:latin typeface="Cambria Math"/>
                              <a:cs typeface="Times New Roman" pitchFamily="18" charset="0"/>
                            </a:rPr>
                          </m:ctrlPr>
                        </m:fPr>
                        <m:num>
                          <m:r>
                            <a:rPr lang="en-US" sz="2400" b="1" i="1">
                              <a:solidFill>
                                <a:srgbClr val="FF0000"/>
                              </a:solidFill>
                              <a:latin typeface="Cambria Math"/>
                              <a:cs typeface="Times New Roman" pitchFamily="18" charset="0"/>
                            </a:rPr>
                            <m:t>𝟏</m:t>
                          </m:r>
                        </m:num>
                        <m:den>
                          <m:r>
                            <a:rPr lang="en-US" sz="2400" b="1" i="1">
                              <a:solidFill>
                                <a:srgbClr val="FF0000"/>
                              </a:solidFill>
                              <a:latin typeface="Cambria Math"/>
                              <a:cs typeface="Times New Roman" pitchFamily="18" charset="0"/>
                            </a:rPr>
                            <m:t>𝟐</m:t>
                          </m:r>
                        </m:den>
                      </m:f>
                    </m:oMath>
                  </a14:m>
                  <a:r>
                    <a:rPr lang="en-US" sz="2400" b="1" smtClean="0">
                      <a:solidFill>
                        <a:srgbClr val="FF0000"/>
                      </a:solidFill>
                      <a:latin typeface="Times New Roman" pitchFamily="18" charset="0"/>
                      <a:cs typeface="Times New Roman" pitchFamily="18" charset="0"/>
                    </a:rPr>
                    <a:t>k(∆l)</a:t>
                  </a:r>
                  <a:r>
                    <a:rPr lang="en-US" sz="2400" b="1" baseline="30000" smtClean="0">
                      <a:solidFill>
                        <a:srgbClr val="FF0000"/>
                      </a:solidFill>
                      <a:latin typeface="Times New Roman" pitchFamily="18" charset="0"/>
                      <a:cs typeface="Times New Roman" pitchFamily="18" charset="0"/>
                    </a:rPr>
                    <a:t>2 </a:t>
                  </a:r>
                  <a:r>
                    <a:rPr lang="en-US" sz="2400" b="1">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const (hằng số)</a:t>
                  </a:r>
                </a:p>
              </p:txBody>
            </p:sp>
          </mc:Choice>
          <mc:Fallback xmlns="">
            <p:sp>
              <p:nvSpPr>
                <p:cNvPr id="2" name="Rectangle 1"/>
                <p:cNvSpPr>
                  <a:spLocks noRot="1" noChangeAspect="1" noMove="1" noResize="1" noEditPoints="1" noAdjustHandles="1" noChangeArrowheads="1" noChangeShapeType="1" noTextEdit="1"/>
                </p:cNvSpPr>
                <p:nvPr/>
              </p:nvSpPr>
              <p:spPr>
                <a:xfrm>
                  <a:off x="2286000" y="3033518"/>
                  <a:ext cx="5257800" cy="624082"/>
                </a:xfrm>
                <a:prstGeom prst="rect">
                  <a:avLst/>
                </a:prstGeom>
                <a:blipFill rotWithShape="1">
                  <a:blip r:embed="rId2"/>
                  <a:stretch>
                    <a:fillRect l="-1738" b="-7843"/>
                  </a:stretch>
                </a:blipFill>
              </p:spPr>
              <p:txBody>
                <a:bodyPr/>
                <a:lstStyle/>
                <a:p>
                  <a:r>
                    <a:rPr lang="en-US">
                      <a:noFill/>
                    </a:rPr>
                    <a:t> </a:t>
                  </a:r>
                </a:p>
              </p:txBody>
            </p:sp>
          </mc:Fallback>
        </mc:AlternateContent>
        <p:grpSp>
          <p:nvGrpSpPr>
            <p:cNvPr id="17" name="Group 16"/>
            <p:cNvGrpSpPr/>
            <p:nvPr/>
          </p:nvGrpSpPr>
          <p:grpSpPr>
            <a:xfrm>
              <a:off x="2209800" y="3033518"/>
              <a:ext cx="5181600" cy="624082"/>
              <a:chOff x="2209800" y="3033518"/>
              <a:chExt cx="5181600" cy="624082"/>
            </a:xfrm>
          </p:grpSpPr>
          <p:cxnSp>
            <p:nvCxnSpPr>
              <p:cNvPr id="8" name="Straight Connector 7"/>
              <p:cNvCxnSpPr/>
              <p:nvPr/>
            </p:nvCxnSpPr>
            <p:spPr>
              <a:xfrm>
                <a:off x="2209800" y="3033518"/>
                <a:ext cx="5181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09800" y="3033518"/>
                <a:ext cx="0" cy="624082"/>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209800" y="3657600"/>
                <a:ext cx="5181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7391400" y="3033518"/>
                <a:ext cx="0" cy="624082"/>
              </a:xfrm>
              <a:prstGeom prst="line">
                <a:avLst/>
              </a:prstGeom>
            </p:spPr>
            <p:style>
              <a:lnRef idx="1">
                <a:schemeClr val="accent2"/>
              </a:lnRef>
              <a:fillRef idx="0">
                <a:schemeClr val="accent2"/>
              </a:fillRef>
              <a:effectRef idx="0">
                <a:schemeClr val="accent2"/>
              </a:effectRef>
              <a:fontRef idx="minor">
                <a:schemeClr val="tx1"/>
              </a:fontRef>
            </p:style>
          </p:cxnSp>
        </p:grpSp>
      </p:grpSp>
      <p:sp>
        <p:nvSpPr>
          <p:cNvPr id="13" name="TextBox 12"/>
          <p:cNvSpPr txBox="1"/>
          <p:nvPr/>
        </p:nvSpPr>
        <p:spPr>
          <a:xfrm>
            <a:off x="76200" y="2224282"/>
            <a:ext cx="87630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 </a:t>
            </a:r>
            <a:r>
              <a:rPr lang="en-US" sz="2400" b="1" u="sng" smtClean="0">
                <a:latin typeface="Times New Roman" pitchFamily="18" charset="0"/>
                <a:cs typeface="Times New Roman" pitchFamily="18" charset="0"/>
              </a:rPr>
              <a:t>Chú ý</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 Nếu có lực cản, lực ma sát thì cơ năng không bảo toàn.</a:t>
            </a:r>
          </a:p>
        </p:txBody>
      </p:sp>
      <p:sp>
        <p:nvSpPr>
          <p:cNvPr id="15" name="TextBox 14"/>
          <p:cNvSpPr txBox="1"/>
          <p:nvPr/>
        </p:nvSpPr>
        <p:spPr>
          <a:xfrm>
            <a:off x="1295400" y="2681482"/>
            <a:ext cx="79248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 Độ biến thiên cơ năng bằng tổng công của các lực không phải là lực thế.</a:t>
            </a:r>
          </a:p>
        </p:txBody>
      </p:sp>
      <p:sp>
        <p:nvSpPr>
          <p:cNvPr id="16" name="Text Box 11"/>
          <p:cNvSpPr txBox="1">
            <a:spLocks noChangeArrowheads="1"/>
          </p:cNvSpPr>
          <p:nvPr/>
        </p:nvSpPr>
        <p:spPr bwMode="auto">
          <a:xfrm>
            <a:off x="2819400" y="3519682"/>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0">
                <a:latin typeface="Times New Roman" pitchFamily="18" charset="0"/>
              </a:rPr>
              <a:t> ∆W = W</a:t>
            </a:r>
            <a:r>
              <a:rPr lang="en-US" sz="2800" b="0" baseline="-25000">
                <a:latin typeface="Times New Roman" pitchFamily="18" charset="0"/>
              </a:rPr>
              <a:t>2</a:t>
            </a:r>
            <a:r>
              <a:rPr lang="en-US" sz="2800" b="0">
                <a:latin typeface="Times New Roman" pitchFamily="18" charset="0"/>
              </a:rPr>
              <a:t> – W</a:t>
            </a:r>
            <a:r>
              <a:rPr lang="en-US" sz="2800" b="0" baseline="-25000">
                <a:latin typeface="Times New Roman" pitchFamily="18" charset="0"/>
              </a:rPr>
              <a:t>1</a:t>
            </a:r>
            <a:r>
              <a:rPr lang="en-US" sz="2800" b="0">
                <a:latin typeface="Times New Roman" pitchFamily="18" charset="0"/>
              </a:rPr>
              <a:t> = A </a:t>
            </a:r>
          </a:p>
        </p:txBody>
      </p:sp>
      <p:sp>
        <p:nvSpPr>
          <p:cNvPr id="19" name="Text Box 12"/>
          <p:cNvSpPr txBox="1">
            <a:spLocks noChangeArrowheads="1"/>
          </p:cNvSpPr>
          <p:nvPr/>
        </p:nvSpPr>
        <p:spPr bwMode="auto">
          <a:xfrm>
            <a:off x="1066800" y="3976882"/>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0" smtClean="0">
                <a:latin typeface="Times New Roman" pitchFamily="18" charset="0"/>
              </a:rPr>
              <a:t>A: </a:t>
            </a:r>
            <a:r>
              <a:rPr lang="en-US" sz="2800" b="0">
                <a:latin typeface="Times New Roman" pitchFamily="18" charset="0"/>
              </a:rPr>
              <a:t>Tổng công của các lực </a:t>
            </a:r>
            <a:r>
              <a:rPr lang="en-US" sz="2800" b="0" i="1" u="sng">
                <a:latin typeface="Times New Roman" pitchFamily="18" charset="0"/>
              </a:rPr>
              <a:t>không phải là lực thế</a:t>
            </a:r>
          </a:p>
        </p:txBody>
      </p:sp>
    </p:spTree>
    <p:extLst>
      <p:ext uri="{BB962C8B-B14F-4D97-AF65-F5344CB8AC3E}">
        <p14:creationId xmlns:p14="http://schemas.microsoft.com/office/powerpoint/2010/main" val="8289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07258"/>
            <a:ext cx="9109074" cy="630942"/>
          </a:xfrm>
          <a:prstGeom prst="rect">
            <a:avLst/>
          </a:prstGeom>
          <a:noFill/>
        </p:spPr>
        <p:txBody>
          <a:bodyPr wrap="square" rtlCol="0">
            <a:spAutoFit/>
          </a:bodyPr>
          <a:lstStyle/>
          <a:p>
            <a:pPr algn="ctr"/>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CỦNG CỐ</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Text Box 8"/>
          <p:cNvSpPr txBox="1">
            <a:spLocks noChangeArrowheads="1"/>
          </p:cNvSpPr>
          <p:nvPr/>
        </p:nvSpPr>
        <p:spPr bwMode="auto">
          <a:xfrm>
            <a:off x="288925" y="928688"/>
            <a:ext cx="8820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pPr>
            <a:r>
              <a:rPr lang="en-US" sz="2400">
                <a:latin typeface="Times New Roman" pitchFamily="18" charset="0"/>
              </a:rPr>
              <a:t>- Cơ năng của một vật bằng tổng động năng và thế </a:t>
            </a:r>
            <a:r>
              <a:rPr lang="en-US" sz="2400" smtClean="0">
                <a:latin typeface="Times New Roman" pitchFamily="18" charset="0"/>
              </a:rPr>
              <a:t>năng:</a:t>
            </a:r>
            <a:endParaRPr lang="en-US" sz="2400">
              <a:latin typeface="Times New Roman" pitchFamily="18" charset="0"/>
            </a:endParaRPr>
          </a:p>
        </p:txBody>
      </p:sp>
      <p:sp>
        <p:nvSpPr>
          <p:cNvPr id="9" name="Text Box 10"/>
          <p:cNvSpPr txBox="1">
            <a:spLocks noChangeArrowheads="1"/>
          </p:cNvSpPr>
          <p:nvPr/>
        </p:nvSpPr>
        <p:spPr bwMode="auto">
          <a:xfrm>
            <a:off x="320301" y="1894477"/>
            <a:ext cx="49374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pPr>
            <a:r>
              <a:rPr lang="en-US" sz="2400">
                <a:latin typeface="Times New Roman" pitchFamily="18" charset="0"/>
              </a:rPr>
              <a:t>- Vật chuyển động trong trọng </a:t>
            </a:r>
            <a:r>
              <a:rPr lang="en-US" sz="2400" smtClean="0">
                <a:latin typeface="Times New Roman" pitchFamily="18" charset="0"/>
              </a:rPr>
              <a:t>trường:</a:t>
            </a:r>
            <a:endParaRPr lang="en-US" sz="2400">
              <a:latin typeface="Times New Roman"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2649538" y="2356142"/>
                <a:ext cx="2760662" cy="801310"/>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W =  </a:t>
                </a:r>
                <a14:m>
                  <m:oMath xmlns:m="http://schemas.openxmlformats.org/officeDocument/2006/math">
                    <m:f>
                      <m:fPr>
                        <m:ctrlPr>
                          <a:rPr lang="en-US" sz="3200" b="1" i="1" smtClean="0">
                            <a:solidFill>
                              <a:srgbClr val="FF0000"/>
                            </a:solidFill>
                            <a:latin typeface="Cambria Math"/>
                            <a:cs typeface="Times New Roman" pitchFamily="18" charset="0"/>
                          </a:rPr>
                        </m:ctrlPr>
                      </m:fPr>
                      <m:num>
                        <m:r>
                          <a:rPr lang="en-US" sz="3200" b="1" i="1" smtClean="0">
                            <a:solidFill>
                              <a:srgbClr val="FF0000"/>
                            </a:solidFill>
                            <a:latin typeface="Cambria Math"/>
                            <a:cs typeface="Times New Roman" pitchFamily="18" charset="0"/>
                          </a:rPr>
                          <m:t>𝟏</m:t>
                        </m:r>
                      </m:num>
                      <m:den>
                        <m:r>
                          <a:rPr lang="en-US" sz="3200" b="1" i="1" smtClean="0">
                            <a:solidFill>
                              <a:srgbClr val="FF0000"/>
                            </a:solidFill>
                            <a:latin typeface="Cambria Math"/>
                            <a:cs typeface="Times New Roman" pitchFamily="18" charset="0"/>
                          </a:rPr>
                          <m:t>𝟐</m:t>
                        </m:r>
                      </m:den>
                    </m:f>
                  </m:oMath>
                </a14:m>
                <a:r>
                  <a:rPr lang="en-US" sz="2400" b="1" smtClean="0">
                    <a:solidFill>
                      <a:srgbClr val="FF0000"/>
                    </a:solidFill>
                    <a:latin typeface="Times New Roman" pitchFamily="18" charset="0"/>
                    <a:cs typeface="Times New Roman" pitchFamily="18" charset="0"/>
                  </a:rPr>
                  <a:t>mv</a:t>
                </a:r>
                <a:r>
                  <a:rPr lang="en-US" sz="2400" b="1" baseline="30000" smtClean="0">
                    <a:solidFill>
                      <a:srgbClr val="FF0000"/>
                    </a:solidFill>
                    <a:latin typeface="Times New Roman" pitchFamily="18" charset="0"/>
                    <a:cs typeface="Times New Roman" pitchFamily="18" charset="0"/>
                  </a:rPr>
                  <a:t>2</a:t>
                </a:r>
                <a:r>
                  <a:rPr lang="en-US" sz="2400" b="1" baseline="30000">
                    <a:solidFill>
                      <a:srgbClr val="FF0000"/>
                    </a:solidFill>
                    <a:latin typeface="Times New Roman" pitchFamily="18" charset="0"/>
                    <a:cs typeface="Times New Roman" pitchFamily="18" charset="0"/>
                  </a:rPr>
                  <a:t> </a:t>
                </a:r>
                <a:r>
                  <a:rPr lang="en-US" sz="2400" b="1" baseline="30000" smtClean="0">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 mgZ</a:t>
                </a:r>
                <a:endParaRPr lang="en-US" sz="2400" b="1">
                  <a:solidFill>
                    <a:srgbClr val="FF0000"/>
                  </a:solidFill>
                  <a:latin typeface="Times New Roman" pitchFamily="18" charset="0"/>
                  <a:cs typeface="Times New Roman"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649538" y="2356142"/>
                <a:ext cx="2760662" cy="801310"/>
              </a:xfrm>
              <a:prstGeom prst="rect">
                <a:avLst/>
              </a:prstGeom>
              <a:blipFill rotWithShape="1">
                <a:blip r:embed="rId2"/>
                <a:stretch>
                  <a:fillRect l="-3532" b="-763"/>
                </a:stretch>
              </a:blipFill>
            </p:spPr>
            <p:txBody>
              <a:bodyPr/>
              <a:lstStyle/>
              <a:p>
                <a:r>
                  <a:rPr lang="en-US">
                    <a:noFill/>
                  </a:rPr>
                  <a:t> </a:t>
                </a:r>
              </a:p>
            </p:txBody>
          </p:sp>
        </mc:Fallback>
      </mc:AlternateContent>
      <p:sp>
        <p:nvSpPr>
          <p:cNvPr id="11" name="TextBox 10"/>
          <p:cNvSpPr txBox="1"/>
          <p:nvPr/>
        </p:nvSpPr>
        <p:spPr>
          <a:xfrm>
            <a:off x="2667000" y="1432812"/>
            <a:ext cx="20574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W = W</a:t>
            </a:r>
            <a:r>
              <a:rPr lang="en-US" sz="2400" b="1" baseline="-25000" smtClean="0">
                <a:solidFill>
                  <a:srgbClr val="FF0000"/>
                </a:solidFill>
                <a:latin typeface="Times New Roman" pitchFamily="18" charset="0"/>
                <a:cs typeface="Times New Roman" pitchFamily="18" charset="0"/>
              </a:rPr>
              <a:t>đ</a:t>
            </a:r>
            <a:r>
              <a:rPr lang="en-US" sz="2400" b="1" smtClean="0">
                <a:solidFill>
                  <a:srgbClr val="FF0000"/>
                </a:solidFill>
                <a:latin typeface="Times New Roman" pitchFamily="18" charset="0"/>
                <a:cs typeface="Times New Roman" pitchFamily="18" charset="0"/>
              </a:rPr>
              <a:t> + W</a:t>
            </a:r>
            <a:r>
              <a:rPr lang="en-US" sz="2400" b="1" baseline="-25000" smtClean="0">
                <a:solidFill>
                  <a:srgbClr val="FF0000"/>
                </a:solidFill>
                <a:latin typeface="Times New Roman" pitchFamily="18" charset="0"/>
                <a:cs typeface="Times New Roman" pitchFamily="18" charset="0"/>
              </a:rPr>
              <a:t>t</a:t>
            </a:r>
            <a:endParaRPr lang="en-US" sz="2400" b="1">
              <a:solidFill>
                <a:srgbClr val="FF0000"/>
              </a:solidFill>
              <a:latin typeface="Times New Roman" pitchFamily="18" charset="0"/>
              <a:cs typeface="Times New Roman" pitchFamily="18" charset="0"/>
            </a:endParaRPr>
          </a:p>
        </p:txBody>
      </p:sp>
      <p:sp>
        <p:nvSpPr>
          <p:cNvPr id="12" name="Text Box 13"/>
          <p:cNvSpPr txBox="1">
            <a:spLocks noChangeArrowheads="1"/>
          </p:cNvSpPr>
          <p:nvPr/>
        </p:nvSpPr>
        <p:spPr bwMode="auto">
          <a:xfrm>
            <a:off x="346262" y="3116262"/>
            <a:ext cx="46067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pPr>
            <a:r>
              <a:rPr lang="en-US" sz="2400">
                <a:latin typeface="Times New Roman" pitchFamily="18" charset="0"/>
              </a:rPr>
              <a:t>- Vật chịu tác dụng của lực đàn </a:t>
            </a:r>
            <a:r>
              <a:rPr lang="en-US" sz="2400" smtClean="0">
                <a:latin typeface="Times New Roman" pitchFamily="18" charset="0"/>
              </a:rPr>
              <a:t>hồi:</a:t>
            </a:r>
            <a:endParaRPr lang="en-US" sz="2400">
              <a:latin typeface="Times New Roman"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628900" y="3577927"/>
                <a:ext cx="2933700" cy="624082"/>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W </a:t>
                </a:r>
                <a:r>
                  <a:rPr lang="en-US" sz="2400" b="1" smtClean="0">
                    <a:solidFill>
                      <a:srgbClr val="FF0000"/>
                    </a:solidFill>
                    <a:latin typeface="Times New Roman" pitchFamily="18" charset="0"/>
                    <a:cs typeface="Times New Roman" pitchFamily="18" charset="0"/>
                  </a:rPr>
                  <a:t>=  </a:t>
                </a:r>
                <a14:m>
                  <m:oMath xmlns:m="http://schemas.openxmlformats.org/officeDocument/2006/math">
                    <m:f>
                      <m:fPr>
                        <m:ctrlPr>
                          <a:rPr lang="en-US" sz="2400" b="1" i="1">
                            <a:solidFill>
                              <a:srgbClr val="FF0000"/>
                            </a:solidFill>
                            <a:latin typeface="Cambria Math"/>
                            <a:cs typeface="Times New Roman" pitchFamily="18" charset="0"/>
                          </a:rPr>
                        </m:ctrlPr>
                      </m:fPr>
                      <m:num>
                        <m:r>
                          <a:rPr lang="en-US" sz="2400" b="1" i="1">
                            <a:solidFill>
                              <a:srgbClr val="FF0000"/>
                            </a:solidFill>
                            <a:latin typeface="Cambria Math"/>
                            <a:cs typeface="Times New Roman" pitchFamily="18" charset="0"/>
                          </a:rPr>
                          <m:t>𝟏</m:t>
                        </m:r>
                      </m:num>
                      <m:den>
                        <m:r>
                          <a:rPr lang="en-US" sz="2400" b="1" i="1">
                            <a:solidFill>
                              <a:srgbClr val="FF0000"/>
                            </a:solidFill>
                            <a:latin typeface="Cambria Math"/>
                            <a:cs typeface="Times New Roman" pitchFamily="18" charset="0"/>
                          </a:rPr>
                          <m:t>𝟐</m:t>
                        </m:r>
                      </m:den>
                    </m:f>
                  </m:oMath>
                </a14:m>
                <a:r>
                  <a:rPr lang="en-US" sz="2400" b="1">
                    <a:solidFill>
                      <a:srgbClr val="FF0000"/>
                    </a:solidFill>
                    <a:latin typeface="Times New Roman" pitchFamily="18" charset="0"/>
                    <a:cs typeface="Times New Roman" pitchFamily="18" charset="0"/>
                  </a:rPr>
                  <a:t>mv</a:t>
                </a:r>
                <a:r>
                  <a:rPr lang="en-US" sz="2400" b="1" baseline="30000">
                    <a:solidFill>
                      <a:srgbClr val="FF0000"/>
                    </a:solidFill>
                    <a:latin typeface="Times New Roman" pitchFamily="18" charset="0"/>
                    <a:cs typeface="Times New Roman" pitchFamily="18" charset="0"/>
                  </a:rPr>
                  <a:t>2  </a:t>
                </a:r>
                <a:r>
                  <a:rPr lang="en-US" sz="2400" b="1">
                    <a:solidFill>
                      <a:srgbClr val="FF0000"/>
                    </a:solidFill>
                    <a:latin typeface="Times New Roman" pitchFamily="18" charset="0"/>
                    <a:cs typeface="Times New Roman" pitchFamily="18" charset="0"/>
                  </a:rPr>
                  <a:t>+ </a:t>
                </a:r>
                <a14:m>
                  <m:oMath xmlns:m="http://schemas.openxmlformats.org/officeDocument/2006/math">
                    <m:f>
                      <m:fPr>
                        <m:ctrlPr>
                          <a:rPr lang="en-US" sz="2400" b="1" i="1">
                            <a:solidFill>
                              <a:srgbClr val="FF0000"/>
                            </a:solidFill>
                            <a:latin typeface="Cambria Math"/>
                            <a:cs typeface="Times New Roman" pitchFamily="18" charset="0"/>
                          </a:rPr>
                        </m:ctrlPr>
                      </m:fPr>
                      <m:num>
                        <m:r>
                          <a:rPr lang="en-US" sz="2400" b="1" i="1">
                            <a:solidFill>
                              <a:srgbClr val="FF0000"/>
                            </a:solidFill>
                            <a:latin typeface="Cambria Math"/>
                            <a:cs typeface="Times New Roman" pitchFamily="18" charset="0"/>
                          </a:rPr>
                          <m:t>𝟏</m:t>
                        </m:r>
                      </m:num>
                      <m:den>
                        <m:r>
                          <a:rPr lang="en-US" sz="2400" b="1" i="1">
                            <a:solidFill>
                              <a:srgbClr val="FF0000"/>
                            </a:solidFill>
                            <a:latin typeface="Cambria Math"/>
                            <a:cs typeface="Times New Roman" pitchFamily="18" charset="0"/>
                          </a:rPr>
                          <m:t>𝟐</m:t>
                        </m:r>
                      </m:den>
                    </m:f>
                  </m:oMath>
                </a14:m>
                <a:r>
                  <a:rPr lang="en-US" sz="2400" b="1" smtClean="0">
                    <a:solidFill>
                      <a:srgbClr val="FF0000"/>
                    </a:solidFill>
                    <a:latin typeface="Times New Roman" pitchFamily="18" charset="0"/>
                    <a:cs typeface="Times New Roman" pitchFamily="18" charset="0"/>
                  </a:rPr>
                  <a:t>k(∆l)</a:t>
                </a:r>
                <a:r>
                  <a:rPr lang="en-US" sz="2400" b="1" baseline="30000" smtClean="0">
                    <a:solidFill>
                      <a:srgbClr val="FF0000"/>
                    </a:solidFill>
                    <a:latin typeface="Times New Roman" pitchFamily="18" charset="0"/>
                    <a:cs typeface="Times New Roman" pitchFamily="18" charset="0"/>
                  </a:rPr>
                  <a:t>2</a:t>
                </a:r>
                <a:endParaRPr lang="en-US" sz="2400" b="1">
                  <a:solidFill>
                    <a:srgbClr val="FF0000"/>
                  </a:solidFill>
                  <a:latin typeface="Times New Roman"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628900" y="3577927"/>
                <a:ext cx="2933700" cy="624082"/>
              </a:xfrm>
              <a:prstGeom prst="rect">
                <a:avLst/>
              </a:prstGeom>
              <a:blipFill rotWithShape="1">
                <a:blip r:embed="rId3"/>
                <a:stretch>
                  <a:fillRect l="-3112" b="-8824"/>
                </a:stretch>
              </a:blipFill>
            </p:spPr>
            <p:txBody>
              <a:bodyPr/>
              <a:lstStyle/>
              <a:p>
                <a:r>
                  <a:rPr lang="en-US">
                    <a:noFill/>
                  </a:rPr>
                  <a:t> </a:t>
                </a:r>
              </a:p>
            </p:txBody>
          </p:sp>
        </mc:Fallback>
      </mc:AlternateContent>
      <p:sp>
        <p:nvSpPr>
          <p:cNvPr id="2" name="TextBox 1"/>
          <p:cNvSpPr txBox="1"/>
          <p:nvPr/>
        </p:nvSpPr>
        <p:spPr>
          <a:xfrm>
            <a:off x="288925" y="4274403"/>
            <a:ext cx="8855075" cy="830997"/>
          </a:xfrm>
          <a:prstGeom prst="rect">
            <a:avLst/>
          </a:prstGeom>
          <a:noFill/>
        </p:spPr>
        <p:txBody>
          <a:bodyPr wrap="square" rtlCol="0">
            <a:spAutoFit/>
          </a:bodyPr>
          <a:lstStyle/>
          <a:p>
            <a:pPr algn="just"/>
            <a:r>
              <a:rPr lang="en-US" sz="2400">
                <a:latin typeface="Times New Roman" pitchFamily="18" charset="0"/>
              </a:rPr>
              <a:t>- Nếu không có lực cản (hay ma sát không đáng kể), thì cơ </a:t>
            </a:r>
            <a:r>
              <a:rPr lang="en-US" sz="2400" smtClean="0">
                <a:latin typeface="Times New Roman" pitchFamily="18" charset="0"/>
              </a:rPr>
              <a:t>năng được bảo toàn.</a:t>
            </a:r>
            <a:endParaRPr lang="en-US" sz="2400"/>
          </a:p>
        </p:txBody>
      </p:sp>
    </p:spTree>
    <p:extLst>
      <p:ext uri="{BB962C8B-B14F-4D97-AF65-F5344CB8AC3E}">
        <p14:creationId xmlns:p14="http://schemas.microsoft.com/office/powerpoint/2010/main" val="36452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07258"/>
            <a:ext cx="9109074" cy="630942"/>
          </a:xfrm>
          <a:prstGeom prst="rect">
            <a:avLst/>
          </a:prstGeom>
          <a:noFill/>
        </p:spPr>
        <p:txBody>
          <a:bodyPr wrap="square" rtlCol="0">
            <a:spAutoFit/>
          </a:bodyPr>
          <a:lstStyle/>
          <a:p>
            <a:pPr algn="ctr"/>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VẬN DỤNG</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Text Box 8"/>
          <p:cNvSpPr txBox="1">
            <a:spLocks noChangeArrowheads="1"/>
          </p:cNvSpPr>
          <p:nvPr/>
        </p:nvSpPr>
        <p:spPr bwMode="auto">
          <a:xfrm>
            <a:off x="288925" y="928688"/>
            <a:ext cx="8820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pPr>
            <a:r>
              <a:rPr lang="en-US" sz="2400" smtClean="0">
                <a:latin typeface="Times New Roman" pitchFamily="18" charset="0"/>
              </a:rPr>
              <a:t>Câu 1: </a:t>
            </a:r>
            <a:r>
              <a:rPr lang="en-US" sz="2400">
                <a:latin typeface="Times New Roman" pitchFamily="18" charset="0"/>
              </a:rPr>
              <a:t>Cơ năng </a:t>
            </a:r>
            <a:r>
              <a:rPr lang="en-US" sz="2400" smtClean="0">
                <a:latin typeface="Times New Roman" pitchFamily="18" charset="0"/>
              </a:rPr>
              <a:t>là một đại lượng</a:t>
            </a:r>
            <a:endParaRPr lang="en-US" sz="2400">
              <a:latin typeface="Times New Roman" pitchFamily="18" charset="0"/>
            </a:endParaRPr>
          </a:p>
        </p:txBody>
      </p:sp>
      <p:sp>
        <p:nvSpPr>
          <p:cNvPr id="9" name="Text Box 10"/>
          <p:cNvSpPr txBox="1">
            <a:spLocks noChangeArrowheads="1"/>
          </p:cNvSpPr>
          <p:nvPr/>
        </p:nvSpPr>
        <p:spPr bwMode="auto">
          <a:xfrm>
            <a:off x="1387101" y="1828800"/>
            <a:ext cx="49374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pPr>
            <a:r>
              <a:rPr lang="en-US" sz="2400" smtClean="0">
                <a:latin typeface="Times New Roman" pitchFamily="18" charset="0"/>
              </a:rPr>
              <a:t>B. luôn luôn dương hoặc bằng không.</a:t>
            </a:r>
            <a:endParaRPr lang="en-US" sz="2400">
              <a:latin typeface="Times New Roman" pitchFamily="18" charset="0"/>
            </a:endParaRPr>
          </a:p>
        </p:txBody>
      </p:sp>
      <p:sp>
        <p:nvSpPr>
          <p:cNvPr id="10" name="TextBox 9"/>
          <p:cNvSpPr txBox="1"/>
          <p:nvPr/>
        </p:nvSpPr>
        <p:spPr>
          <a:xfrm>
            <a:off x="1371600" y="2209800"/>
            <a:ext cx="5656262" cy="461665"/>
          </a:xfrm>
          <a:prstGeom prst="rect">
            <a:avLst/>
          </a:prstGeom>
          <a:noFill/>
        </p:spPr>
        <p:txBody>
          <a:bodyPr wrap="square" rtlCol="0">
            <a:spAutoFit/>
          </a:bodyPr>
          <a:lstStyle/>
          <a:p>
            <a:r>
              <a:rPr lang="en-US" sz="2400" smtClean="0">
                <a:solidFill>
                  <a:schemeClr val="tx1"/>
                </a:solidFill>
                <a:latin typeface="Times New Roman" pitchFamily="18" charset="0"/>
                <a:cs typeface="Times New Roman" pitchFamily="18" charset="0"/>
              </a:rPr>
              <a:t>C. có thể dương, âm hoặc bằng không.</a:t>
            </a:r>
            <a:endParaRPr lang="en-US" sz="2400">
              <a:solidFill>
                <a:schemeClr val="tx1"/>
              </a:solidFill>
              <a:latin typeface="Times New Roman" pitchFamily="18" charset="0"/>
              <a:cs typeface="Times New Roman" pitchFamily="18" charset="0"/>
            </a:endParaRPr>
          </a:p>
        </p:txBody>
      </p:sp>
      <p:sp>
        <p:nvSpPr>
          <p:cNvPr id="11" name="TextBox 10"/>
          <p:cNvSpPr txBox="1"/>
          <p:nvPr/>
        </p:nvSpPr>
        <p:spPr>
          <a:xfrm>
            <a:off x="1371600" y="1411224"/>
            <a:ext cx="44958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A. luôn luôn dương.</a:t>
            </a:r>
            <a:endParaRPr lang="en-US" sz="2400">
              <a:latin typeface="Times New Roman" pitchFamily="18" charset="0"/>
              <a:cs typeface="Times New Roman" pitchFamily="18" charset="0"/>
            </a:endParaRPr>
          </a:p>
        </p:txBody>
      </p:sp>
      <p:sp>
        <p:nvSpPr>
          <p:cNvPr id="12" name="Text Box 13"/>
          <p:cNvSpPr txBox="1">
            <a:spLocks noChangeArrowheads="1"/>
          </p:cNvSpPr>
          <p:nvPr/>
        </p:nvSpPr>
        <p:spPr bwMode="auto">
          <a:xfrm>
            <a:off x="1371600" y="2654597"/>
            <a:ext cx="46067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pPr>
            <a:r>
              <a:rPr lang="en-US" sz="2400" smtClean="0">
                <a:latin typeface="Times New Roman" pitchFamily="18" charset="0"/>
              </a:rPr>
              <a:t>D. luôn luôn khác không.</a:t>
            </a:r>
            <a:endParaRPr lang="en-US" sz="2400">
              <a:latin typeface="Times New Roman" pitchFamily="18" charset="0"/>
            </a:endParaRPr>
          </a:p>
        </p:txBody>
      </p:sp>
      <p:sp>
        <p:nvSpPr>
          <p:cNvPr id="13" name="Rectangle 12"/>
          <p:cNvSpPr/>
          <p:nvPr/>
        </p:nvSpPr>
        <p:spPr>
          <a:xfrm>
            <a:off x="304800" y="3066871"/>
            <a:ext cx="8610600" cy="1200329"/>
          </a:xfrm>
          <a:prstGeom prst="rect">
            <a:avLst/>
          </a:prstGeom>
        </p:spPr>
        <p:txBody>
          <a:bodyPr wrap="square">
            <a:spAutoFit/>
          </a:bodyPr>
          <a:lstStyle/>
          <a:p>
            <a:r>
              <a:rPr lang="en-US" sz="2400" smtClean="0">
                <a:latin typeface="Times New Roman" pitchFamily="18" charset="0"/>
                <a:cs typeface="Times New Roman" pitchFamily="18" charset="0"/>
              </a:rPr>
              <a:t>Câu 2: Từ điểm M (có độ cao so với mặt đất bằng 0,8m) ném lên một vật với vận tốc đầu 2m/s. Biết khối lượng của vật bằng 0,5kg, lấy g = 10 m/s</a:t>
            </a:r>
            <a:r>
              <a:rPr lang="en-US" sz="2400" baseline="30000" smtClean="0">
                <a:latin typeface="Times New Roman" pitchFamily="18" charset="0"/>
                <a:cs typeface="Times New Roman" pitchFamily="18" charset="0"/>
              </a:rPr>
              <a:t>2</a:t>
            </a:r>
            <a:r>
              <a:rPr lang="en-US" sz="2400" smtClean="0">
                <a:latin typeface="Times New Roman" pitchFamily="18" charset="0"/>
                <a:cs typeface="Times New Roman" pitchFamily="18" charset="0"/>
              </a:rPr>
              <a:t> . Tính cơ năng của vật ?</a:t>
            </a:r>
            <a:endParaRPr lang="en-US" sz="2400">
              <a:latin typeface="Times New Roman" pitchFamily="18" charset="0"/>
              <a:cs typeface="Times New Roman" pitchFamily="18" charset="0"/>
            </a:endParaRPr>
          </a:p>
        </p:txBody>
      </p:sp>
      <p:sp>
        <p:nvSpPr>
          <p:cNvPr id="3" name="Oval 2"/>
          <p:cNvSpPr/>
          <p:nvPr/>
        </p:nvSpPr>
        <p:spPr>
          <a:xfrm>
            <a:off x="1295400" y="2229214"/>
            <a:ext cx="457200" cy="43778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26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MSj04378880000[1].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381000" y="304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2" descr="BA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8" name="Object 4"/>
          <p:cNvGraphicFramePr>
            <a:graphicFrameLocks noChangeAspect="1"/>
          </p:cNvGraphicFramePr>
          <p:nvPr/>
        </p:nvGraphicFramePr>
        <p:xfrm>
          <a:off x="0" y="0"/>
          <a:ext cx="1905000" cy="2514600"/>
        </p:xfrm>
        <a:graphic>
          <a:graphicData uri="http://schemas.openxmlformats.org/presentationml/2006/ole">
            <mc:AlternateContent xmlns:mc="http://schemas.openxmlformats.org/markup-compatibility/2006">
              <mc:Choice xmlns:v="urn:schemas-microsoft-com:vml" Requires="v">
                <p:oleObj spid="_x0000_s2055" r:id="rId8" imgW="1278360" imgH="1274040" progId="">
                  <p:embed/>
                </p:oleObj>
              </mc:Choice>
              <mc:Fallback>
                <p:oleObj r:id="rId8" imgW="1278360" imgH="12740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89" name="Picture 5" descr="SONNE0000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0"/>
            <a:ext cx="1447800" cy="1349375"/>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bd06662_"/>
          <p:cNvPicPr>
            <a:picLocks noChangeAspect="1" noChangeArrowheads="1"/>
          </p:cNvPicPr>
          <p:nvPr/>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a:off x="3733800" y="4953000"/>
            <a:ext cx="2133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AutoShape 7"/>
          <p:cNvSpPr>
            <a:spLocks noChangeArrowheads="1"/>
          </p:cNvSpPr>
          <p:nvPr/>
        </p:nvSpPr>
        <p:spPr bwMode="auto">
          <a:xfrm rot="19616520" flipV="1">
            <a:off x="2022475" y="5240338"/>
            <a:ext cx="1533525" cy="612775"/>
          </a:xfrm>
          <a:prstGeom prst="star4">
            <a:avLst>
              <a:gd name="adj" fmla="val 1394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2" name="AutoShape 8"/>
          <p:cNvSpPr>
            <a:spLocks noChangeArrowheads="1"/>
          </p:cNvSpPr>
          <p:nvPr/>
        </p:nvSpPr>
        <p:spPr bwMode="auto">
          <a:xfrm>
            <a:off x="3048000" y="5867400"/>
            <a:ext cx="2401888" cy="257175"/>
          </a:xfrm>
          <a:prstGeom prst="star4">
            <a:avLst>
              <a:gd name="adj" fmla="val 4903"/>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3" name="AutoShape 9"/>
          <p:cNvSpPr>
            <a:spLocks noChangeArrowheads="1"/>
          </p:cNvSpPr>
          <p:nvPr/>
        </p:nvSpPr>
        <p:spPr bwMode="auto">
          <a:xfrm rot="-2863672">
            <a:off x="1257300" y="514350"/>
            <a:ext cx="431800" cy="1003300"/>
          </a:xfrm>
          <a:prstGeom prst="star4">
            <a:avLst>
              <a:gd name="adj" fmla="val 1406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4" name="AutoShape 10"/>
          <p:cNvSpPr>
            <a:spLocks noChangeArrowheads="1"/>
          </p:cNvSpPr>
          <p:nvPr/>
        </p:nvSpPr>
        <p:spPr bwMode="auto">
          <a:xfrm rot="2671365">
            <a:off x="8089900" y="465138"/>
            <a:ext cx="192088" cy="379412"/>
          </a:xfrm>
          <a:prstGeom prst="star4">
            <a:avLst>
              <a:gd name="adj" fmla="val 1467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5" name="AutoShape 11"/>
          <p:cNvSpPr>
            <a:spLocks noChangeArrowheads="1"/>
          </p:cNvSpPr>
          <p:nvPr/>
        </p:nvSpPr>
        <p:spPr bwMode="auto">
          <a:xfrm rot="3407912">
            <a:off x="6873876" y="1557337"/>
            <a:ext cx="201612" cy="588963"/>
          </a:xfrm>
          <a:prstGeom prst="star4">
            <a:avLst>
              <a:gd name="adj" fmla="val 1072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6" name="AutoShape 12"/>
          <p:cNvSpPr>
            <a:spLocks noChangeArrowheads="1"/>
          </p:cNvSpPr>
          <p:nvPr/>
        </p:nvSpPr>
        <p:spPr bwMode="auto">
          <a:xfrm>
            <a:off x="8393113" y="3651250"/>
            <a:ext cx="430212" cy="236538"/>
          </a:xfrm>
          <a:prstGeom prst="star4">
            <a:avLst>
              <a:gd name="adj" fmla="val 1289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AutoShape 13"/>
          <p:cNvSpPr>
            <a:spLocks noChangeArrowheads="1"/>
          </p:cNvSpPr>
          <p:nvPr/>
        </p:nvSpPr>
        <p:spPr bwMode="auto">
          <a:xfrm rot="5400000">
            <a:off x="6813550" y="577850"/>
            <a:ext cx="188913" cy="404813"/>
          </a:xfrm>
          <a:prstGeom prst="star4">
            <a:avLst>
              <a:gd name="adj" fmla="val 1195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8" name="AutoShape 14"/>
          <p:cNvSpPr>
            <a:spLocks noChangeArrowheads="1"/>
          </p:cNvSpPr>
          <p:nvPr/>
        </p:nvSpPr>
        <p:spPr bwMode="auto">
          <a:xfrm rot="2186282">
            <a:off x="1912938" y="1708150"/>
            <a:ext cx="231775" cy="276225"/>
          </a:xfrm>
          <a:prstGeom prst="star4">
            <a:avLst>
              <a:gd name="adj" fmla="val 14319"/>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9" name="AutoShape 15"/>
          <p:cNvSpPr>
            <a:spLocks noChangeArrowheads="1"/>
          </p:cNvSpPr>
          <p:nvPr/>
        </p:nvSpPr>
        <p:spPr bwMode="auto">
          <a:xfrm rot="19616520" flipV="1">
            <a:off x="957263" y="6400800"/>
            <a:ext cx="387350" cy="34925"/>
          </a:xfrm>
          <a:prstGeom prst="star4">
            <a:avLst>
              <a:gd name="adj" fmla="val 1394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0" name="AutoShape 16"/>
          <p:cNvSpPr>
            <a:spLocks noChangeArrowheads="1"/>
          </p:cNvSpPr>
          <p:nvPr/>
        </p:nvSpPr>
        <p:spPr bwMode="auto">
          <a:xfrm flipV="1">
            <a:off x="3227388" y="6303963"/>
            <a:ext cx="1874837" cy="195262"/>
          </a:xfrm>
          <a:prstGeom prst="star4">
            <a:avLst>
              <a:gd name="adj" fmla="val 4903"/>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1" name="AutoShape 17"/>
          <p:cNvSpPr>
            <a:spLocks noChangeArrowheads="1"/>
          </p:cNvSpPr>
          <p:nvPr/>
        </p:nvSpPr>
        <p:spPr bwMode="auto">
          <a:xfrm rot="18736328" flipV="1">
            <a:off x="3990975" y="1344613"/>
            <a:ext cx="141287" cy="636588"/>
          </a:xfrm>
          <a:prstGeom prst="star4">
            <a:avLst>
              <a:gd name="adj" fmla="val 1406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2" name="AutoShape 18"/>
          <p:cNvSpPr>
            <a:spLocks noChangeArrowheads="1"/>
          </p:cNvSpPr>
          <p:nvPr/>
        </p:nvSpPr>
        <p:spPr bwMode="auto">
          <a:xfrm rot="2671365" flipV="1">
            <a:off x="8029575" y="1103313"/>
            <a:ext cx="628650" cy="125412"/>
          </a:xfrm>
          <a:prstGeom prst="star4">
            <a:avLst>
              <a:gd name="adj" fmla="val 1467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3" name="AutoShape 19"/>
          <p:cNvSpPr>
            <a:spLocks noChangeArrowheads="1"/>
          </p:cNvSpPr>
          <p:nvPr/>
        </p:nvSpPr>
        <p:spPr bwMode="auto">
          <a:xfrm rot="3407912" flipV="1">
            <a:off x="7074694" y="2067719"/>
            <a:ext cx="34925" cy="287337"/>
          </a:xfrm>
          <a:prstGeom prst="star4">
            <a:avLst>
              <a:gd name="adj" fmla="val 1072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4" name="AutoShape 20"/>
          <p:cNvSpPr>
            <a:spLocks noChangeArrowheads="1"/>
          </p:cNvSpPr>
          <p:nvPr/>
        </p:nvSpPr>
        <p:spPr bwMode="auto">
          <a:xfrm flipV="1">
            <a:off x="8572500" y="4067175"/>
            <a:ext cx="334963" cy="179388"/>
          </a:xfrm>
          <a:prstGeom prst="star4">
            <a:avLst>
              <a:gd name="adj" fmla="val 1289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5" name="AutoShape 21"/>
          <p:cNvSpPr>
            <a:spLocks noChangeArrowheads="1"/>
          </p:cNvSpPr>
          <p:nvPr/>
        </p:nvSpPr>
        <p:spPr bwMode="auto">
          <a:xfrm rot="16200000" flipV="1">
            <a:off x="6971506" y="967582"/>
            <a:ext cx="142875" cy="315912"/>
          </a:xfrm>
          <a:prstGeom prst="star4">
            <a:avLst>
              <a:gd name="adj" fmla="val 1195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6" name="AutoShape 22"/>
          <p:cNvSpPr>
            <a:spLocks noChangeArrowheads="1"/>
          </p:cNvSpPr>
          <p:nvPr/>
        </p:nvSpPr>
        <p:spPr bwMode="auto">
          <a:xfrm rot="2186282" flipV="1">
            <a:off x="1941513" y="2195513"/>
            <a:ext cx="479425" cy="144462"/>
          </a:xfrm>
          <a:prstGeom prst="star4">
            <a:avLst>
              <a:gd name="adj" fmla="val 14319"/>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7" name="AutoShape 23"/>
          <p:cNvSpPr>
            <a:spLocks noChangeArrowheads="1"/>
          </p:cNvSpPr>
          <p:nvPr/>
        </p:nvSpPr>
        <p:spPr bwMode="auto">
          <a:xfrm rot="19616520" flipV="1">
            <a:off x="260350" y="4776788"/>
            <a:ext cx="1492250" cy="428625"/>
          </a:xfrm>
          <a:prstGeom prst="star4">
            <a:avLst>
              <a:gd name="adj" fmla="val 1394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8" name="AutoShape 24"/>
          <p:cNvSpPr>
            <a:spLocks noChangeArrowheads="1"/>
          </p:cNvSpPr>
          <p:nvPr/>
        </p:nvSpPr>
        <p:spPr bwMode="auto">
          <a:xfrm>
            <a:off x="3227388" y="6046788"/>
            <a:ext cx="2401887" cy="257175"/>
          </a:xfrm>
          <a:prstGeom prst="star4">
            <a:avLst>
              <a:gd name="adj" fmla="val 4903"/>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9" name="AutoShape 25"/>
          <p:cNvSpPr>
            <a:spLocks noChangeArrowheads="1"/>
          </p:cNvSpPr>
          <p:nvPr/>
        </p:nvSpPr>
        <p:spPr bwMode="auto">
          <a:xfrm rot="-2863672">
            <a:off x="570707" y="1407319"/>
            <a:ext cx="431800" cy="1011237"/>
          </a:xfrm>
          <a:prstGeom prst="star4">
            <a:avLst>
              <a:gd name="adj" fmla="val 1406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0" name="AutoShape 26"/>
          <p:cNvSpPr>
            <a:spLocks noChangeArrowheads="1"/>
          </p:cNvSpPr>
          <p:nvPr/>
        </p:nvSpPr>
        <p:spPr bwMode="auto">
          <a:xfrm rot="2671365">
            <a:off x="8269288" y="644525"/>
            <a:ext cx="192087" cy="379413"/>
          </a:xfrm>
          <a:prstGeom prst="star4">
            <a:avLst>
              <a:gd name="adj" fmla="val 1467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1" name="AutoShape 27"/>
          <p:cNvSpPr>
            <a:spLocks noChangeArrowheads="1"/>
          </p:cNvSpPr>
          <p:nvPr/>
        </p:nvSpPr>
        <p:spPr bwMode="auto">
          <a:xfrm rot="3407912">
            <a:off x="4981576" y="2947987"/>
            <a:ext cx="201612" cy="588963"/>
          </a:xfrm>
          <a:prstGeom prst="star4">
            <a:avLst>
              <a:gd name="adj" fmla="val 1072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2" name="AutoShape 28"/>
          <p:cNvSpPr>
            <a:spLocks noChangeArrowheads="1"/>
          </p:cNvSpPr>
          <p:nvPr/>
        </p:nvSpPr>
        <p:spPr bwMode="auto">
          <a:xfrm>
            <a:off x="8572500" y="3830638"/>
            <a:ext cx="430213" cy="236537"/>
          </a:xfrm>
          <a:prstGeom prst="star4">
            <a:avLst>
              <a:gd name="adj" fmla="val 1289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3" name="AutoShape 29"/>
          <p:cNvSpPr>
            <a:spLocks noChangeArrowheads="1"/>
          </p:cNvSpPr>
          <p:nvPr/>
        </p:nvSpPr>
        <p:spPr bwMode="auto">
          <a:xfrm rot="5400000">
            <a:off x="6992938" y="757238"/>
            <a:ext cx="188912" cy="404812"/>
          </a:xfrm>
          <a:prstGeom prst="star4">
            <a:avLst>
              <a:gd name="adj" fmla="val 1195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4" name="AutoShape 30"/>
          <p:cNvSpPr>
            <a:spLocks noChangeArrowheads="1"/>
          </p:cNvSpPr>
          <p:nvPr/>
        </p:nvSpPr>
        <p:spPr bwMode="auto">
          <a:xfrm rot="2186282">
            <a:off x="2771775" y="2744788"/>
            <a:ext cx="231775" cy="276225"/>
          </a:xfrm>
          <a:prstGeom prst="star4">
            <a:avLst>
              <a:gd name="adj" fmla="val 14319"/>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5" name="AutoShape 31"/>
          <p:cNvSpPr>
            <a:spLocks noChangeArrowheads="1"/>
          </p:cNvSpPr>
          <p:nvPr/>
        </p:nvSpPr>
        <p:spPr bwMode="auto">
          <a:xfrm rot="-1983480">
            <a:off x="-438150" y="7577138"/>
            <a:ext cx="795338" cy="273050"/>
          </a:xfrm>
          <a:prstGeom prst="star4">
            <a:avLst>
              <a:gd name="adj" fmla="val 1394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6" name="AutoShape 32"/>
          <p:cNvSpPr>
            <a:spLocks noChangeArrowheads="1"/>
          </p:cNvSpPr>
          <p:nvPr/>
        </p:nvSpPr>
        <p:spPr bwMode="auto">
          <a:xfrm>
            <a:off x="1947863" y="7581900"/>
            <a:ext cx="2401887" cy="257175"/>
          </a:xfrm>
          <a:prstGeom prst="star4">
            <a:avLst>
              <a:gd name="adj" fmla="val 4903"/>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7" name="AutoShape 33"/>
          <p:cNvSpPr>
            <a:spLocks noChangeArrowheads="1"/>
          </p:cNvSpPr>
          <p:nvPr/>
        </p:nvSpPr>
        <p:spPr bwMode="auto">
          <a:xfrm rot="-2863672">
            <a:off x="4089401" y="1319212"/>
            <a:ext cx="322262" cy="125413"/>
          </a:xfrm>
          <a:prstGeom prst="star4">
            <a:avLst>
              <a:gd name="adj" fmla="val 1406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8" name="AutoShape 34"/>
          <p:cNvSpPr>
            <a:spLocks noChangeArrowheads="1"/>
          </p:cNvSpPr>
          <p:nvPr/>
        </p:nvSpPr>
        <p:spPr bwMode="auto">
          <a:xfrm rot="2671365">
            <a:off x="6989763" y="2179638"/>
            <a:ext cx="192087" cy="379412"/>
          </a:xfrm>
          <a:prstGeom prst="star4">
            <a:avLst>
              <a:gd name="adj" fmla="val 1467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9" name="AutoShape 35"/>
          <p:cNvSpPr>
            <a:spLocks noChangeArrowheads="1"/>
          </p:cNvSpPr>
          <p:nvPr/>
        </p:nvSpPr>
        <p:spPr bwMode="auto">
          <a:xfrm rot="3407912">
            <a:off x="5773738" y="3271838"/>
            <a:ext cx="201612" cy="588962"/>
          </a:xfrm>
          <a:prstGeom prst="star4">
            <a:avLst>
              <a:gd name="adj" fmla="val 1072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0" name="AutoShape 36"/>
          <p:cNvSpPr>
            <a:spLocks noChangeArrowheads="1"/>
          </p:cNvSpPr>
          <p:nvPr/>
        </p:nvSpPr>
        <p:spPr bwMode="auto">
          <a:xfrm>
            <a:off x="7292975" y="5365750"/>
            <a:ext cx="430213" cy="236538"/>
          </a:xfrm>
          <a:prstGeom prst="star4">
            <a:avLst>
              <a:gd name="adj" fmla="val 1289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1" name="AutoShape 37"/>
          <p:cNvSpPr>
            <a:spLocks noChangeArrowheads="1"/>
          </p:cNvSpPr>
          <p:nvPr/>
        </p:nvSpPr>
        <p:spPr bwMode="auto">
          <a:xfrm rot="5400000">
            <a:off x="5713412" y="2292351"/>
            <a:ext cx="188913" cy="404812"/>
          </a:xfrm>
          <a:prstGeom prst="star4">
            <a:avLst>
              <a:gd name="adj" fmla="val 1195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2" name="AutoShape 38"/>
          <p:cNvSpPr>
            <a:spLocks noChangeArrowheads="1"/>
          </p:cNvSpPr>
          <p:nvPr/>
        </p:nvSpPr>
        <p:spPr bwMode="auto">
          <a:xfrm rot="2186282">
            <a:off x="341313" y="3267075"/>
            <a:ext cx="746125" cy="288925"/>
          </a:xfrm>
          <a:prstGeom prst="star4">
            <a:avLst>
              <a:gd name="adj" fmla="val 14319"/>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2023" name="Picture 39" descr="snowe"/>
          <p:cNvPicPr>
            <a:picLocks noChangeAspect="1" noChangeArrowheads="1" noCrop="1"/>
          </p:cNvPicPr>
          <p:nvPr/>
        </p:nvPicPr>
        <p:blipFill>
          <a:blip r:embed="rId12">
            <a:lum bright="6000"/>
            <a:extLst>
              <a:ext uri="{28A0092B-C50C-407E-A947-70E740481C1C}">
                <a14:useLocalDpi xmlns:a14="http://schemas.microsoft.com/office/drawing/2010/main" val="0"/>
              </a:ext>
            </a:extLst>
          </a:blip>
          <a:srcRect/>
          <a:stretch>
            <a:fillRect/>
          </a:stretch>
        </p:blipFill>
        <p:spPr bwMode="auto">
          <a:xfrm>
            <a:off x="-9177338" y="512763"/>
            <a:ext cx="22317076" cy="37788850"/>
          </a:xfrm>
          <a:prstGeom prst="rect">
            <a:avLst/>
          </a:prstGeom>
          <a:noFill/>
          <a:extLst>
            <a:ext uri="{909E8E84-426E-40DD-AFC4-6F175D3DCCD1}">
              <a14:hiddenFill xmlns:a14="http://schemas.microsoft.com/office/drawing/2010/main">
                <a:solidFill>
                  <a:srgbClr val="FFFFFF"/>
                </a:solidFill>
              </a14:hiddenFill>
            </a:ext>
          </a:extLst>
        </p:spPr>
      </p:pic>
      <p:sp>
        <p:nvSpPr>
          <p:cNvPr id="42024" name="WordArt 40"/>
          <p:cNvSpPr>
            <a:spLocks noChangeArrowheads="1" noChangeShapeType="1" noTextEdit="1"/>
          </p:cNvSpPr>
          <p:nvPr/>
        </p:nvSpPr>
        <p:spPr bwMode="auto">
          <a:xfrm>
            <a:off x="287338" y="1484313"/>
            <a:ext cx="8461375" cy="3024187"/>
          </a:xfrm>
          <a:prstGeom prst="rect">
            <a:avLst/>
          </a:prstGeom>
        </p:spPr>
        <p:txBody>
          <a:bodyPr wrap="none" fromWordArt="1">
            <a:prstTxWarp prst="textPlain">
              <a:avLst>
                <a:gd name="adj" fmla="val 50000"/>
              </a:avLst>
            </a:prstTxWarp>
          </a:bodyPr>
          <a:lstStyle/>
          <a:p>
            <a:pPr algn="ctr"/>
            <a:r>
              <a:rPr lang="vi-VN" sz="3600" b="1"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CẢM ƠN VÀ KÍNH CHÀO</a:t>
            </a:r>
          </a:p>
          <a:p>
            <a:pPr algn="ctr"/>
            <a:r>
              <a:rPr lang="vi-VN" sz="3600" b="1"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QUÍ THẦY CÔ ĐÃ ĐẾN DỰ GIỜ</a:t>
            </a:r>
            <a:endParaRPr lang="en-US" sz="3600" b="1"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130646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42024"/>
                                        </p:tgtEl>
                                        <p:attrNameLst>
                                          <p:attrName>style.color</p:attrName>
                                        </p:attrNameLst>
                                      </p:cBhvr>
                                      <p:by>
                                        <p:hsl h="-7200000" s="0" l="0"/>
                                      </p:by>
                                    </p:animClr>
                                    <p:animClr clrSpc="hsl" dir="cw">
                                      <p:cBhvr>
                                        <p:cTn id="7" dur="500" fill="hold"/>
                                        <p:tgtEl>
                                          <p:spTgt spid="42024"/>
                                        </p:tgtEl>
                                        <p:attrNameLst>
                                          <p:attrName>fillcolor</p:attrName>
                                        </p:attrNameLst>
                                      </p:cBhvr>
                                      <p:by>
                                        <p:hsl h="-7200000" s="0" l="0"/>
                                      </p:by>
                                    </p:animClr>
                                    <p:animClr clrSpc="hsl" dir="cw">
                                      <p:cBhvr>
                                        <p:cTn id="8" dur="500" fill="hold"/>
                                        <p:tgtEl>
                                          <p:spTgt spid="42024"/>
                                        </p:tgtEl>
                                        <p:attrNameLst>
                                          <p:attrName>stroke.color</p:attrName>
                                        </p:attrNameLst>
                                      </p:cBhvr>
                                      <p:by>
                                        <p:hsl h="-7200000" s="0" l="0"/>
                                      </p:by>
                                    </p:animClr>
                                    <p:set>
                                      <p:cBhvr>
                                        <p:cTn id="9" dur="500" fill="hold"/>
                                        <p:tgtEl>
                                          <p:spTgt spid="4202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53" presetClass="entr" presetSubtype="0" repeatCount="indefinite" fill="hold" grpId="0" nodeType="withEffect">
                                  <p:stCondLst>
                                    <p:cond delay="0"/>
                                  </p:stCondLst>
                                  <p:childTnLst>
                                    <p:set>
                                      <p:cBhvr>
                                        <p:cTn id="11" dur="1" fill="hold">
                                          <p:stCondLst>
                                            <p:cond delay="0"/>
                                          </p:stCondLst>
                                        </p:cTn>
                                        <p:tgtEl>
                                          <p:spTgt spid="41991"/>
                                        </p:tgtEl>
                                        <p:attrNameLst>
                                          <p:attrName>style.visibility</p:attrName>
                                        </p:attrNameLst>
                                      </p:cBhvr>
                                      <p:to>
                                        <p:strVal val="visible"/>
                                      </p:to>
                                    </p:set>
                                    <p:anim calcmode="lin" valueType="num">
                                      <p:cBhvr>
                                        <p:cTn id="12" dur="5000" fill="hold"/>
                                        <p:tgtEl>
                                          <p:spTgt spid="41991"/>
                                        </p:tgtEl>
                                        <p:attrNameLst>
                                          <p:attrName>ppt_w</p:attrName>
                                        </p:attrNameLst>
                                      </p:cBhvr>
                                      <p:tavLst>
                                        <p:tav tm="0">
                                          <p:val>
                                            <p:fltVal val="0"/>
                                          </p:val>
                                        </p:tav>
                                        <p:tav tm="100000">
                                          <p:val>
                                            <p:strVal val="#ppt_w"/>
                                          </p:val>
                                        </p:tav>
                                      </p:tavLst>
                                    </p:anim>
                                    <p:anim calcmode="lin" valueType="num">
                                      <p:cBhvr>
                                        <p:cTn id="13" dur="5000" fill="hold"/>
                                        <p:tgtEl>
                                          <p:spTgt spid="41991"/>
                                        </p:tgtEl>
                                        <p:attrNameLst>
                                          <p:attrName>ppt_h</p:attrName>
                                        </p:attrNameLst>
                                      </p:cBhvr>
                                      <p:tavLst>
                                        <p:tav tm="0">
                                          <p:val>
                                            <p:fltVal val="0"/>
                                          </p:val>
                                        </p:tav>
                                        <p:tav tm="100000">
                                          <p:val>
                                            <p:strVal val="#ppt_h"/>
                                          </p:val>
                                        </p:tav>
                                      </p:tavLst>
                                    </p:anim>
                                    <p:animEffect transition="in" filter="fade">
                                      <p:cBhvr>
                                        <p:cTn id="14" dur="5000"/>
                                        <p:tgtEl>
                                          <p:spTgt spid="41991"/>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53" presetClass="entr" presetSubtype="0" repeatCount="indefinite" fill="hold" grpId="0" nodeType="withEffect">
                                  <p:stCondLst>
                                    <p:cond delay="0"/>
                                  </p:stCondLst>
                                  <p:childTnLst>
                                    <p:set>
                                      <p:cBhvr>
                                        <p:cTn id="16" dur="1" fill="hold">
                                          <p:stCondLst>
                                            <p:cond delay="0"/>
                                          </p:stCondLst>
                                        </p:cTn>
                                        <p:tgtEl>
                                          <p:spTgt spid="41993"/>
                                        </p:tgtEl>
                                        <p:attrNameLst>
                                          <p:attrName>style.visibility</p:attrName>
                                        </p:attrNameLst>
                                      </p:cBhvr>
                                      <p:to>
                                        <p:strVal val="visible"/>
                                      </p:to>
                                    </p:set>
                                    <p:anim calcmode="lin" valueType="num">
                                      <p:cBhvr>
                                        <p:cTn id="17" dur="5000" fill="hold"/>
                                        <p:tgtEl>
                                          <p:spTgt spid="41993"/>
                                        </p:tgtEl>
                                        <p:attrNameLst>
                                          <p:attrName>ppt_w</p:attrName>
                                        </p:attrNameLst>
                                      </p:cBhvr>
                                      <p:tavLst>
                                        <p:tav tm="0">
                                          <p:val>
                                            <p:fltVal val="0"/>
                                          </p:val>
                                        </p:tav>
                                        <p:tav tm="100000">
                                          <p:val>
                                            <p:strVal val="#ppt_w"/>
                                          </p:val>
                                        </p:tav>
                                      </p:tavLst>
                                    </p:anim>
                                    <p:anim calcmode="lin" valueType="num">
                                      <p:cBhvr>
                                        <p:cTn id="18" dur="5000" fill="hold"/>
                                        <p:tgtEl>
                                          <p:spTgt spid="41993"/>
                                        </p:tgtEl>
                                        <p:attrNameLst>
                                          <p:attrName>ppt_h</p:attrName>
                                        </p:attrNameLst>
                                      </p:cBhvr>
                                      <p:tavLst>
                                        <p:tav tm="0">
                                          <p:val>
                                            <p:fltVal val="0"/>
                                          </p:val>
                                        </p:tav>
                                        <p:tav tm="100000">
                                          <p:val>
                                            <p:strVal val="#ppt_h"/>
                                          </p:val>
                                        </p:tav>
                                      </p:tavLst>
                                    </p:anim>
                                    <p:animEffect transition="in" filter="fade">
                                      <p:cBhvr>
                                        <p:cTn id="19" dur="5000"/>
                                        <p:tgtEl>
                                          <p:spTgt spid="41993"/>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20" presetID="53" presetClass="entr" presetSubtype="0" repeatCount="indefinite" fill="hold" grpId="0" nodeType="withEffect">
                                  <p:stCondLst>
                                    <p:cond delay="0"/>
                                  </p:stCondLst>
                                  <p:childTnLst>
                                    <p:set>
                                      <p:cBhvr>
                                        <p:cTn id="21" dur="1" fill="hold">
                                          <p:stCondLst>
                                            <p:cond delay="0"/>
                                          </p:stCondLst>
                                        </p:cTn>
                                        <p:tgtEl>
                                          <p:spTgt spid="41994"/>
                                        </p:tgtEl>
                                        <p:attrNameLst>
                                          <p:attrName>style.visibility</p:attrName>
                                        </p:attrNameLst>
                                      </p:cBhvr>
                                      <p:to>
                                        <p:strVal val="visible"/>
                                      </p:to>
                                    </p:set>
                                    <p:anim calcmode="lin" valueType="num">
                                      <p:cBhvr>
                                        <p:cTn id="22" dur="5000" fill="hold"/>
                                        <p:tgtEl>
                                          <p:spTgt spid="41994"/>
                                        </p:tgtEl>
                                        <p:attrNameLst>
                                          <p:attrName>ppt_w</p:attrName>
                                        </p:attrNameLst>
                                      </p:cBhvr>
                                      <p:tavLst>
                                        <p:tav tm="0">
                                          <p:val>
                                            <p:fltVal val="0"/>
                                          </p:val>
                                        </p:tav>
                                        <p:tav tm="100000">
                                          <p:val>
                                            <p:strVal val="#ppt_w"/>
                                          </p:val>
                                        </p:tav>
                                      </p:tavLst>
                                    </p:anim>
                                    <p:anim calcmode="lin" valueType="num">
                                      <p:cBhvr>
                                        <p:cTn id="23" dur="5000" fill="hold"/>
                                        <p:tgtEl>
                                          <p:spTgt spid="41994"/>
                                        </p:tgtEl>
                                        <p:attrNameLst>
                                          <p:attrName>ppt_h</p:attrName>
                                        </p:attrNameLst>
                                      </p:cBhvr>
                                      <p:tavLst>
                                        <p:tav tm="0">
                                          <p:val>
                                            <p:fltVal val="0"/>
                                          </p:val>
                                        </p:tav>
                                        <p:tav tm="100000">
                                          <p:val>
                                            <p:strVal val="#ppt_h"/>
                                          </p:val>
                                        </p:tav>
                                      </p:tavLst>
                                    </p:anim>
                                    <p:animEffect transition="in" filter="fade">
                                      <p:cBhvr>
                                        <p:cTn id="24" dur="5000"/>
                                        <p:tgtEl>
                                          <p:spTgt spid="41994"/>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par>
                                <p:cTn id="25" presetID="13" presetClass="entr" presetSubtype="16" repeatCount="indefinite" fill="hold" grpId="0" nodeType="with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plus(in)">
                                      <p:cBhvr>
                                        <p:cTn id="27" dur="5000"/>
                                        <p:tgtEl>
                                          <p:spTgt spid="41992"/>
                                        </p:tgtEl>
                                      </p:cBhvr>
                                    </p:animEffect>
                                  </p:childTnLst>
                                  <p:subTnLst>
                                    <p:audio>
                                      <p:cMediaNode>
                                        <p:cTn display="0" masterRel="sameClick">
                                          <p:stCondLst>
                                            <p:cond evt="begin" delay="0">
                                              <p:tn val="25"/>
                                            </p:cond>
                                          </p:stCondLst>
                                          <p:endCondLst>
                                            <p:cond evt="onStopAudio" delay="0">
                                              <p:tgtEl>
                                                <p:sldTgt/>
                                              </p:tgtEl>
                                            </p:cond>
                                          </p:endCondLst>
                                        </p:cTn>
                                        <p:tgtEl>
                                          <p:sndTgt r:embed="rId5" name="chimes.wav"/>
                                        </p:tgtEl>
                                      </p:cMediaNode>
                                    </p:audio>
                                  </p:subTnLst>
                                </p:cTn>
                              </p:par>
                              <p:par>
                                <p:cTn id="28" presetID="53" presetClass="entr" presetSubtype="0" repeatCount="indefinite" fill="hold" grpId="0" nodeType="withEffect">
                                  <p:stCondLst>
                                    <p:cond delay="0"/>
                                  </p:stCondLst>
                                  <p:childTnLst>
                                    <p:set>
                                      <p:cBhvr>
                                        <p:cTn id="29" dur="1" fill="hold">
                                          <p:stCondLst>
                                            <p:cond delay="0"/>
                                          </p:stCondLst>
                                        </p:cTn>
                                        <p:tgtEl>
                                          <p:spTgt spid="41995"/>
                                        </p:tgtEl>
                                        <p:attrNameLst>
                                          <p:attrName>style.visibility</p:attrName>
                                        </p:attrNameLst>
                                      </p:cBhvr>
                                      <p:to>
                                        <p:strVal val="visible"/>
                                      </p:to>
                                    </p:set>
                                    <p:anim calcmode="lin" valueType="num">
                                      <p:cBhvr>
                                        <p:cTn id="30" dur="5000" fill="hold"/>
                                        <p:tgtEl>
                                          <p:spTgt spid="41995"/>
                                        </p:tgtEl>
                                        <p:attrNameLst>
                                          <p:attrName>ppt_w</p:attrName>
                                        </p:attrNameLst>
                                      </p:cBhvr>
                                      <p:tavLst>
                                        <p:tav tm="0">
                                          <p:val>
                                            <p:fltVal val="0"/>
                                          </p:val>
                                        </p:tav>
                                        <p:tav tm="100000">
                                          <p:val>
                                            <p:strVal val="#ppt_w"/>
                                          </p:val>
                                        </p:tav>
                                      </p:tavLst>
                                    </p:anim>
                                    <p:anim calcmode="lin" valueType="num">
                                      <p:cBhvr>
                                        <p:cTn id="31" dur="5000" fill="hold"/>
                                        <p:tgtEl>
                                          <p:spTgt spid="41995"/>
                                        </p:tgtEl>
                                        <p:attrNameLst>
                                          <p:attrName>ppt_h</p:attrName>
                                        </p:attrNameLst>
                                      </p:cBhvr>
                                      <p:tavLst>
                                        <p:tav tm="0">
                                          <p:val>
                                            <p:fltVal val="0"/>
                                          </p:val>
                                        </p:tav>
                                        <p:tav tm="100000">
                                          <p:val>
                                            <p:strVal val="#ppt_h"/>
                                          </p:val>
                                        </p:tav>
                                      </p:tavLst>
                                    </p:anim>
                                    <p:animEffect transition="in" filter="fade">
                                      <p:cBhvr>
                                        <p:cTn id="32" dur="5000"/>
                                        <p:tgtEl>
                                          <p:spTgt spid="41995"/>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par>
                                <p:cTn id="33" presetID="53" presetClass="entr" presetSubtype="0" repeatCount="indefinite" fill="hold" grpId="0" nodeType="withEffect">
                                  <p:stCondLst>
                                    <p:cond delay="0"/>
                                  </p:stCondLst>
                                  <p:childTnLst>
                                    <p:set>
                                      <p:cBhvr>
                                        <p:cTn id="34" dur="1" fill="hold">
                                          <p:stCondLst>
                                            <p:cond delay="0"/>
                                          </p:stCondLst>
                                        </p:cTn>
                                        <p:tgtEl>
                                          <p:spTgt spid="41996"/>
                                        </p:tgtEl>
                                        <p:attrNameLst>
                                          <p:attrName>style.visibility</p:attrName>
                                        </p:attrNameLst>
                                      </p:cBhvr>
                                      <p:to>
                                        <p:strVal val="visible"/>
                                      </p:to>
                                    </p:set>
                                    <p:anim calcmode="lin" valueType="num">
                                      <p:cBhvr>
                                        <p:cTn id="35" dur="5000" fill="hold"/>
                                        <p:tgtEl>
                                          <p:spTgt spid="41996"/>
                                        </p:tgtEl>
                                        <p:attrNameLst>
                                          <p:attrName>ppt_w</p:attrName>
                                        </p:attrNameLst>
                                      </p:cBhvr>
                                      <p:tavLst>
                                        <p:tav tm="0">
                                          <p:val>
                                            <p:fltVal val="0"/>
                                          </p:val>
                                        </p:tav>
                                        <p:tav tm="100000">
                                          <p:val>
                                            <p:strVal val="#ppt_w"/>
                                          </p:val>
                                        </p:tav>
                                      </p:tavLst>
                                    </p:anim>
                                    <p:anim calcmode="lin" valueType="num">
                                      <p:cBhvr>
                                        <p:cTn id="36" dur="5000" fill="hold"/>
                                        <p:tgtEl>
                                          <p:spTgt spid="41996"/>
                                        </p:tgtEl>
                                        <p:attrNameLst>
                                          <p:attrName>ppt_h</p:attrName>
                                        </p:attrNameLst>
                                      </p:cBhvr>
                                      <p:tavLst>
                                        <p:tav tm="0">
                                          <p:val>
                                            <p:fltVal val="0"/>
                                          </p:val>
                                        </p:tav>
                                        <p:tav tm="100000">
                                          <p:val>
                                            <p:strVal val="#ppt_h"/>
                                          </p:val>
                                        </p:tav>
                                      </p:tavLst>
                                    </p:anim>
                                    <p:animEffect transition="in" filter="fade">
                                      <p:cBhvr>
                                        <p:cTn id="37" dur="5000"/>
                                        <p:tgtEl>
                                          <p:spTgt spid="41996"/>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wav"/>
                                        </p:tgtEl>
                                      </p:cMediaNode>
                                    </p:audio>
                                  </p:subTnLst>
                                </p:cTn>
                              </p:par>
                              <p:par>
                                <p:cTn id="38" presetID="53" presetClass="entr" presetSubtype="0" repeatCount="indefinite" fill="hold" grpId="0" nodeType="withEffect">
                                  <p:stCondLst>
                                    <p:cond delay="0"/>
                                  </p:stCondLst>
                                  <p:childTnLst>
                                    <p:set>
                                      <p:cBhvr>
                                        <p:cTn id="39" dur="1" fill="hold">
                                          <p:stCondLst>
                                            <p:cond delay="0"/>
                                          </p:stCondLst>
                                        </p:cTn>
                                        <p:tgtEl>
                                          <p:spTgt spid="41997"/>
                                        </p:tgtEl>
                                        <p:attrNameLst>
                                          <p:attrName>style.visibility</p:attrName>
                                        </p:attrNameLst>
                                      </p:cBhvr>
                                      <p:to>
                                        <p:strVal val="visible"/>
                                      </p:to>
                                    </p:set>
                                    <p:anim calcmode="lin" valueType="num">
                                      <p:cBhvr>
                                        <p:cTn id="40" dur="5000" fill="hold"/>
                                        <p:tgtEl>
                                          <p:spTgt spid="41997"/>
                                        </p:tgtEl>
                                        <p:attrNameLst>
                                          <p:attrName>ppt_w</p:attrName>
                                        </p:attrNameLst>
                                      </p:cBhvr>
                                      <p:tavLst>
                                        <p:tav tm="0">
                                          <p:val>
                                            <p:fltVal val="0"/>
                                          </p:val>
                                        </p:tav>
                                        <p:tav tm="100000">
                                          <p:val>
                                            <p:strVal val="#ppt_w"/>
                                          </p:val>
                                        </p:tav>
                                      </p:tavLst>
                                    </p:anim>
                                    <p:anim calcmode="lin" valueType="num">
                                      <p:cBhvr>
                                        <p:cTn id="41" dur="5000" fill="hold"/>
                                        <p:tgtEl>
                                          <p:spTgt spid="41997"/>
                                        </p:tgtEl>
                                        <p:attrNameLst>
                                          <p:attrName>ppt_h</p:attrName>
                                        </p:attrNameLst>
                                      </p:cBhvr>
                                      <p:tavLst>
                                        <p:tav tm="0">
                                          <p:val>
                                            <p:fltVal val="0"/>
                                          </p:val>
                                        </p:tav>
                                        <p:tav tm="100000">
                                          <p:val>
                                            <p:strVal val="#ppt_h"/>
                                          </p:val>
                                        </p:tav>
                                      </p:tavLst>
                                    </p:anim>
                                    <p:animEffect transition="in" filter="fade">
                                      <p:cBhvr>
                                        <p:cTn id="42" dur="5000"/>
                                        <p:tgtEl>
                                          <p:spTgt spid="41997"/>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par>
                                <p:cTn id="43" presetID="53" presetClass="entr" presetSubtype="0" repeatCount="indefinite" fill="hold" grpId="0" nodeType="withEffect">
                                  <p:stCondLst>
                                    <p:cond delay="0"/>
                                  </p:stCondLst>
                                  <p:childTnLst>
                                    <p:set>
                                      <p:cBhvr>
                                        <p:cTn id="44" dur="1" fill="hold">
                                          <p:stCondLst>
                                            <p:cond delay="0"/>
                                          </p:stCondLst>
                                        </p:cTn>
                                        <p:tgtEl>
                                          <p:spTgt spid="41998"/>
                                        </p:tgtEl>
                                        <p:attrNameLst>
                                          <p:attrName>style.visibility</p:attrName>
                                        </p:attrNameLst>
                                      </p:cBhvr>
                                      <p:to>
                                        <p:strVal val="visible"/>
                                      </p:to>
                                    </p:set>
                                    <p:anim calcmode="lin" valueType="num">
                                      <p:cBhvr>
                                        <p:cTn id="45" dur="5000" fill="hold"/>
                                        <p:tgtEl>
                                          <p:spTgt spid="41998"/>
                                        </p:tgtEl>
                                        <p:attrNameLst>
                                          <p:attrName>ppt_w</p:attrName>
                                        </p:attrNameLst>
                                      </p:cBhvr>
                                      <p:tavLst>
                                        <p:tav tm="0">
                                          <p:val>
                                            <p:fltVal val="0"/>
                                          </p:val>
                                        </p:tav>
                                        <p:tav tm="100000">
                                          <p:val>
                                            <p:strVal val="#ppt_w"/>
                                          </p:val>
                                        </p:tav>
                                      </p:tavLst>
                                    </p:anim>
                                    <p:anim calcmode="lin" valueType="num">
                                      <p:cBhvr>
                                        <p:cTn id="46" dur="5000" fill="hold"/>
                                        <p:tgtEl>
                                          <p:spTgt spid="41998"/>
                                        </p:tgtEl>
                                        <p:attrNameLst>
                                          <p:attrName>ppt_h</p:attrName>
                                        </p:attrNameLst>
                                      </p:cBhvr>
                                      <p:tavLst>
                                        <p:tav tm="0">
                                          <p:val>
                                            <p:fltVal val="0"/>
                                          </p:val>
                                        </p:tav>
                                        <p:tav tm="100000">
                                          <p:val>
                                            <p:strVal val="#ppt_h"/>
                                          </p:val>
                                        </p:tav>
                                      </p:tavLst>
                                    </p:anim>
                                    <p:animEffect transition="in" filter="fade">
                                      <p:cBhvr>
                                        <p:cTn id="47" dur="5000"/>
                                        <p:tgtEl>
                                          <p:spTgt spid="41998"/>
                                        </p:tgtEl>
                                      </p:cBhvr>
                                    </p:animEffect>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par>
                                <p:cTn id="48" presetID="53" presetClass="entr" presetSubtype="0" repeatCount="indefinite" fill="hold" grpId="0" nodeType="withEffect">
                                  <p:stCondLst>
                                    <p:cond delay="0"/>
                                  </p:stCondLst>
                                  <p:childTnLst>
                                    <p:set>
                                      <p:cBhvr>
                                        <p:cTn id="49" dur="1" fill="hold">
                                          <p:stCondLst>
                                            <p:cond delay="0"/>
                                          </p:stCondLst>
                                        </p:cTn>
                                        <p:tgtEl>
                                          <p:spTgt spid="41999"/>
                                        </p:tgtEl>
                                        <p:attrNameLst>
                                          <p:attrName>style.visibility</p:attrName>
                                        </p:attrNameLst>
                                      </p:cBhvr>
                                      <p:to>
                                        <p:strVal val="visible"/>
                                      </p:to>
                                    </p:set>
                                    <p:anim calcmode="lin" valueType="num">
                                      <p:cBhvr>
                                        <p:cTn id="50" dur="5000" fill="hold"/>
                                        <p:tgtEl>
                                          <p:spTgt spid="41999"/>
                                        </p:tgtEl>
                                        <p:attrNameLst>
                                          <p:attrName>ppt_w</p:attrName>
                                        </p:attrNameLst>
                                      </p:cBhvr>
                                      <p:tavLst>
                                        <p:tav tm="0">
                                          <p:val>
                                            <p:fltVal val="0"/>
                                          </p:val>
                                        </p:tav>
                                        <p:tav tm="100000">
                                          <p:val>
                                            <p:strVal val="#ppt_w"/>
                                          </p:val>
                                        </p:tav>
                                      </p:tavLst>
                                    </p:anim>
                                    <p:anim calcmode="lin" valueType="num">
                                      <p:cBhvr>
                                        <p:cTn id="51" dur="5000" fill="hold"/>
                                        <p:tgtEl>
                                          <p:spTgt spid="41999"/>
                                        </p:tgtEl>
                                        <p:attrNameLst>
                                          <p:attrName>ppt_h</p:attrName>
                                        </p:attrNameLst>
                                      </p:cBhvr>
                                      <p:tavLst>
                                        <p:tav tm="0">
                                          <p:val>
                                            <p:fltVal val="0"/>
                                          </p:val>
                                        </p:tav>
                                        <p:tav tm="100000">
                                          <p:val>
                                            <p:strVal val="#ppt_h"/>
                                          </p:val>
                                        </p:tav>
                                      </p:tavLst>
                                    </p:anim>
                                    <p:animEffect transition="in" filter="fade">
                                      <p:cBhvr>
                                        <p:cTn id="52" dur="5000"/>
                                        <p:tgtEl>
                                          <p:spTgt spid="41999"/>
                                        </p:tgtEl>
                                      </p:cBhvr>
                                    </p:animEffect>
                                  </p:childTnLst>
                                  <p:subTnLst>
                                    <p:audio>
                                      <p:cMediaNode>
                                        <p:cTn display="0" masterRel="sameClick">
                                          <p:stCondLst>
                                            <p:cond evt="begin" delay="0">
                                              <p:tn val="48"/>
                                            </p:cond>
                                          </p:stCondLst>
                                          <p:endCondLst>
                                            <p:cond evt="onStopAudio" delay="0">
                                              <p:tgtEl>
                                                <p:sldTgt/>
                                              </p:tgtEl>
                                            </p:cond>
                                          </p:endCondLst>
                                        </p:cTn>
                                        <p:tgtEl>
                                          <p:sndTgt r:embed="rId5" name="chimes.wav"/>
                                        </p:tgtEl>
                                      </p:cMediaNode>
                                    </p:audio>
                                  </p:subTnLst>
                                </p:cTn>
                              </p:par>
                              <p:par>
                                <p:cTn id="53" presetID="53" presetClass="entr" presetSubtype="0" repeatCount="indefinite" fill="hold" grpId="0" nodeType="withEffect">
                                  <p:stCondLst>
                                    <p:cond delay="0"/>
                                  </p:stCondLst>
                                  <p:childTnLst>
                                    <p:set>
                                      <p:cBhvr>
                                        <p:cTn id="54" dur="1" fill="hold">
                                          <p:stCondLst>
                                            <p:cond delay="0"/>
                                          </p:stCondLst>
                                        </p:cTn>
                                        <p:tgtEl>
                                          <p:spTgt spid="42001"/>
                                        </p:tgtEl>
                                        <p:attrNameLst>
                                          <p:attrName>style.visibility</p:attrName>
                                        </p:attrNameLst>
                                      </p:cBhvr>
                                      <p:to>
                                        <p:strVal val="visible"/>
                                      </p:to>
                                    </p:set>
                                    <p:anim calcmode="lin" valueType="num">
                                      <p:cBhvr>
                                        <p:cTn id="55" dur="5000" fill="hold"/>
                                        <p:tgtEl>
                                          <p:spTgt spid="42001"/>
                                        </p:tgtEl>
                                        <p:attrNameLst>
                                          <p:attrName>ppt_w</p:attrName>
                                        </p:attrNameLst>
                                      </p:cBhvr>
                                      <p:tavLst>
                                        <p:tav tm="0">
                                          <p:val>
                                            <p:fltVal val="0"/>
                                          </p:val>
                                        </p:tav>
                                        <p:tav tm="100000">
                                          <p:val>
                                            <p:strVal val="#ppt_w"/>
                                          </p:val>
                                        </p:tav>
                                      </p:tavLst>
                                    </p:anim>
                                    <p:anim calcmode="lin" valueType="num">
                                      <p:cBhvr>
                                        <p:cTn id="56" dur="5000" fill="hold"/>
                                        <p:tgtEl>
                                          <p:spTgt spid="42001"/>
                                        </p:tgtEl>
                                        <p:attrNameLst>
                                          <p:attrName>ppt_h</p:attrName>
                                        </p:attrNameLst>
                                      </p:cBhvr>
                                      <p:tavLst>
                                        <p:tav tm="0">
                                          <p:val>
                                            <p:fltVal val="0"/>
                                          </p:val>
                                        </p:tav>
                                        <p:tav tm="100000">
                                          <p:val>
                                            <p:strVal val="#ppt_h"/>
                                          </p:val>
                                        </p:tav>
                                      </p:tavLst>
                                    </p:anim>
                                    <p:animEffect transition="in" filter="fade">
                                      <p:cBhvr>
                                        <p:cTn id="57" dur="5000"/>
                                        <p:tgtEl>
                                          <p:spTgt spid="42001"/>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par>
                                <p:cTn id="58" presetID="53" presetClass="entr" presetSubtype="0" repeatCount="indefinite" fill="hold" grpId="0" nodeType="withEffect">
                                  <p:stCondLst>
                                    <p:cond delay="0"/>
                                  </p:stCondLst>
                                  <p:childTnLst>
                                    <p:set>
                                      <p:cBhvr>
                                        <p:cTn id="59" dur="1" fill="hold">
                                          <p:stCondLst>
                                            <p:cond delay="0"/>
                                          </p:stCondLst>
                                        </p:cTn>
                                        <p:tgtEl>
                                          <p:spTgt spid="42002"/>
                                        </p:tgtEl>
                                        <p:attrNameLst>
                                          <p:attrName>style.visibility</p:attrName>
                                        </p:attrNameLst>
                                      </p:cBhvr>
                                      <p:to>
                                        <p:strVal val="visible"/>
                                      </p:to>
                                    </p:set>
                                    <p:anim calcmode="lin" valueType="num">
                                      <p:cBhvr>
                                        <p:cTn id="60" dur="5000" fill="hold"/>
                                        <p:tgtEl>
                                          <p:spTgt spid="42002"/>
                                        </p:tgtEl>
                                        <p:attrNameLst>
                                          <p:attrName>ppt_w</p:attrName>
                                        </p:attrNameLst>
                                      </p:cBhvr>
                                      <p:tavLst>
                                        <p:tav tm="0">
                                          <p:val>
                                            <p:fltVal val="0"/>
                                          </p:val>
                                        </p:tav>
                                        <p:tav tm="100000">
                                          <p:val>
                                            <p:strVal val="#ppt_w"/>
                                          </p:val>
                                        </p:tav>
                                      </p:tavLst>
                                    </p:anim>
                                    <p:anim calcmode="lin" valueType="num">
                                      <p:cBhvr>
                                        <p:cTn id="61" dur="5000" fill="hold"/>
                                        <p:tgtEl>
                                          <p:spTgt spid="42002"/>
                                        </p:tgtEl>
                                        <p:attrNameLst>
                                          <p:attrName>ppt_h</p:attrName>
                                        </p:attrNameLst>
                                      </p:cBhvr>
                                      <p:tavLst>
                                        <p:tav tm="0">
                                          <p:val>
                                            <p:fltVal val="0"/>
                                          </p:val>
                                        </p:tav>
                                        <p:tav tm="100000">
                                          <p:val>
                                            <p:strVal val="#ppt_h"/>
                                          </p:val>
                                        </p:tav>
                                      </p:tavLst>
                                    </p:anim>
                                    <p:animEffect transition="in" filter="fade">
                                      <p:cBhvr>
                                        <p:cTn id="62" dur="5000"/>
                                        <p:tgtEl>
                                          <p:spTgt spid="42002"/>
                                        </p:tgtEl>
                                      </p:cBhvr>
                                    </p:animEffect>
                                  </p:childTnLst>
                                  <p:subTnLst>
                                    <p:audio>
                                      <p:cMediaNode>
                                        <p:cTn display="0" masterRel="sameClick">
                                          <p:stCondLst>
                                            <p:cond evt="begin" delay="0">
                                              <p:tn val="58"/>
                                            </p:cond>
                                          </p:stCondLst>
                                          <p:endCondLst>
                                            <p:cond evt="onStopAudio" delay="0">
                                              <p:tgtEl>
                                                <p:sldTgt/>
                                              </p:tgtEl>
                                            </p:cond>
                                          </p:endCondLst>
                                        </p:cTn>
                                        <p:tgtEl>
                                          <p:sndTgt r:embed="rId5" name="chimes.wav"/>
                                        </p:tgtEl>
                                      </p:cMediaNode>
                                    </p:audio>
                                  </p:subTnLst>
                                </p:cTn>
                              </p:par>
                              <p:par>
                                <p:cTn id="63" presetID="13" presetClass="entr" presetSubtype="16" repeatCount="indefinite" fill="hold" grpId="0" nodeType="withEffect">
                                  <p:stCondLst>
                                    <p:cond delay="0"/>
                                  </p:stCondLst>
                                  <p:childTnLst>
                                    <p:set>
                                      <p:cBhvr>
                                        <p:cTn id="64" dur="1" fill="hold">
                                          <p:stCondLst>
                                            <p:cond delay="0"/>
                                          </p:stCondLst>
                                        </p:cTn>
                                        <p:tgtEl>
                                          <p:spTgt spid="42000"/>
                                        </p:tgtEl>
                                        <p:attrNameLst>
                                          <p:attrName>style.visibility</p:attrName>
                                        </p:attrNameLst>
                                      </p:cBhvr>
                                      <p:to>
                                        <p:strVal val="visible"/>
                                      </p:to>
                                    </p:set>
                                    <p:animEffect transition="in" filter="plus(in)">
                                      <p:cBhvr>
                                        <p:cTn id="65" dur="5000"/>
                                        <p:tgtEl>
                                          <p:spTgt spid="42000"/>
                                        </p:tgtEl>
                                      </p:cBhvr>
                                    </p:animEffect>
                                  </p:childTnLst>
                                  <p:subTnLst>
                                    <p:audio>
                                      <p:cMediaNode>
                                        <p:cTn display="0" masterRel="sameClick">
                                          <p:stCondLst>
                                            <p:cond evt="begin" delay="0">
                                              <p:tn val="63"/>
                                            </p:cond>
                                          </p:stCondLst>
                                          <p:endCondLst>
                                            <p:cond evt="onStopAudio" delay="0">
                                              <p:tgtEl>
                                                <p:sldTgt/>
                                              </p:tgtEl>
                                            </p:cond>
                                          </p:endCondLst>
                                        </p:cTn>
                                        <p:tgtEl>
                                          <p:sndTgt r:embed="rId5" name="chimes.wav"/>
                                        </p:tgtEl>
                                      </p:cMediaNode>
                                    </p:audio>
                                  </p:subTnLst>
                                </p:cTn>
                              </p:par>
                              <p:par>
                                <p:cTn id="66" presetID="53" presetClass="entr" presetSubtype="0" repeatCount="indefinite" fill="hold" grpId="0" nodeType="withEffect">
                                  <p:stCondLst>
                                    <p:cond delay="0"/>
                                  </p:stCondLst>
                                  <p:childTnLst>
                                    <p:set>
                                      <p:cBhvr>
                                        <p:cTn id="67" dur="1" fill="hold">
                                          <p:stCondLst>
                                            <p:cond delay="0"/>
                                          </p:stCondLst>
                                        </p:cTn>
                                        <p:tgtEl>
                                          <p:spTgt spid="42003"/>
                                        </p:tgtEl>
                                        <p:attrNameLst>
                                          <p:attrName>style.visibility</p:attrName>
                                        </p:attrNameLst>
                                      </p:cBhvr>
                                      <p:to>
                                        <p:strVal val="visible"/>
                                      </p:to>
                                    </p:set>
                                    <p:anim calcmode="lin" valueType="num">
                                      <p:cBhvr>
                                        <p:cTn id="68" dur="5000" fill="hold"/>
                                        <p:tgtEl>
                                          <p:spTgt spid="42003"/>
                                        </p:tgtEl>
                                        <p:attrNameLst>
                                          <p:attrName>ppt_w</p:attrName>
                                        </p:attrNameLst>
                                      </p:cBhvr>
                                      <p:tavLst>
                                        <p:tav tm="0">
                                          <p:val>
                                            <p:fltVal val="0"/>
                                          </p:val>
                                        </p:tav>
                                        <p:tav tm="100000">
                                          <p:val>
                                            <p:strVal val="#ppt_w"/>
                                          </p:val>
                                        </p:tav>
                                      </p:tavLst>
                                    </p:anim>
                                    <p:anim calcmode="lin" valueType="num">
                                      <p:cBhvr>
                                        <p:cTn id="69" dur="5000" fill="hold"/>
                                        <p:tgtEl>
                                          <p:spTgt spid="42003"/>
                                        </p:tgtEl>
                                        <p:attrNameLst>
                                          <p:attrName>ppt_h</p:attrName>
                                        </p:attrNameLst>
                                      </p:cBhvr>
                                      <p:tavLst>
                                        <p:tav tm="0">
                                          <p:val>
                                            <p:fltVal val="0"/>
                                          </p:val>
                                        </p:tav>
                                        <p:tav tm="100000">
                                          <p:val>
                                            <p:strVal val="#ppt_h"/>
                                          </p:val>
                                        </p:tav>
                                      </p:tavLst>
                                    </p:anim>
                                    <p:animEffect transition="in" filter="fade">
                                      <p:cBhvr>
                                        <p:cTn id="70" dur="5000"/>
                                        <p:tgtEl>
                                          <p:spTgt spid="42003"/>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par>
                                <p:cTn id="71" presetID="53" presetClass="entr" presetSubtype="0" repeatCount="indefinite" fill="hold" grpId="0" nodeType="withEffect">
                                  <p:stCondLst>
                                    <p:cond delay="0"/>
                                  </p:stCondLst>
                                  <p:childTnLst>
                                    <p:set>
                                      <p:cBhvr>
                                        <p:cTn id="72" dur="1" fill="hold">
                                          <p:stCondLst>
                                            <p:cond delay="0"/>
                                          </p:stCondLst>
                                        </p:cTn>
                                        <p:tgtEl>
                                          <p:spTgt spid="42004"/>
                                        </p:tgtEl>
                                        <p:attrNameLst>
                                          <p:attrName>style.visibility</p:attrName>
                                        </p:attrNameLst>
                                      </p:cBhvr>
                                      <p:to>
                                        <p:strVal val="visible"/>
                                      </p:to>
                                    </p:set>
                                    <p:anim calcmode="lin" valueType="num">
                                      <p:cBhvr>
                                        <p:cTn id="73" dur="5000" fill="hold"/>
                                        <p:tgtEl>
                                          <p:spTgt spid="42004"/>
                                        </p:tgtEl>
                                        <p:attrNameLst>
                                          <p:attrName>ppt_w</p:attrName>
                                        </p:attrNameLst>
                                      </p:cBhvr>
                                      <p:tavLst>
                                        <p:tav tm="0">
                                          <p:val>
                                            <p:fltVal val="0"/>
                                          </p:val>
                                        </p:tav>
                                        <p:tav tm="100000">
                                          <p:val>
                                            <p:strVal val="#ppt_w"/>
                                          </p:val>
                                        </p:tav>
                                      </p:tavLst>
                                    </p:anim>
                                    <p:anim calcmode="lin" valueType="num">
                                      <p:cBhvr>
                                        <p:cTn id="74" dur="5000" fill="hold"/>
                                        <p:tgtEl>
                                          <p:spTgt spid="42004"/>
                                        </p:tgtEl>
                                        <p:attrNameLst>
                                          <p:attrName>ppt_h</p:attrName>
                                        </p:attrNameLst>
                                      </p:cBhvr>
                                      <p:tavLst>
                                        <p:tav tm="0">
                                          <p:val>
                                            <p:fltVal val="0"/>
                                          </p:val>
                                        </p:tav>
                                        <p:tav tm="100000">
                                          <p:val>
                                            <p:strVal val="#ppt_h"/>
                                          </p:val>
                                        </p:tav>
                                      </p:tavLst>
                                    </p:anim>
                                    <p:animEffect transition="in" filter="fade">
                                      <p:cBhvr>
                                        <p:cTn id="75" dur="5000"/>
                                        <p:tgtEl>
                                          <p:spTgt spid="42004"/>
                                        </p:tgtEl>
                                      </p:cBhvr>
                                    </p:animEffect>
                                  </p:childTnLst>
                                  <p:subTnLst>
                                    <p:audio>
                                      <p:cMediaNode>
                                        <p:cTn display="0" masterRel="sameClick">
                                          <p:stCondLst>
                                            <p:cond evt="begin" delay="0">
                                              <p:tn val="71"/>
                                            </p:cond>
                                          </p:stCondLst>
                                          <p:endCondLst>
                                            <p:cond evt="onStopAudio" delay="0">
                                              <p:tgtEl>
                                                <p:sldTgt/>
                                              </p:tgtEl>
                                            </p:cond>
                                          </p:endCondLst>
                                        </p:cTn>
                                        <p:tgtEl>
                                          <p:sndTgt r:embed="rId5" name="chimes.wav"/>
                                        </p:tgtEl>
                                      </p:cMediaNode>
                                    </p:audio>
                                  </p:subTnLst>
                                </p:cTn>
                              </p:par>
                              <p:par>
                                <p:cTn id="76" presetID="53" presetClass="entr" presetSubtype="0" repeatCount="indefinite" fill="hold" grpId="0" nodeType="withEffect">
                                  <p:stCondLst>
                                    <p:cond delay="0"/>
                                  </p:stCondLst>
                                  <p:childTnLst>
                                    <p:set>
                                      <p:cBhvr>
                                        <p:cTn id="77" dur="1" fill="hold">
                                          <p:stCondLst>
                                            <p:cond delay="0"/>
                                          </p:stCondLst>
                                        </p:cTn>
                                        <p:tgtEl>
                                          <p:spTgt spid="42005"/>
                                        </p:tgtEl>
                                        <p:attrNameLst>
                                          <p:attrName>style.visibility</p:attrName>
                                        </p:attrNameLst>
                                      </p:cBhvr>
                                      <p:to>
                                        <p:strVal val="visible"/>
                                      </p:to>
                                    </p:set>
                                    <p:anim calcmode="lin" valueType="num">
                                      <p:cBhvr>
                                        <p:cTn id="78" dur="5000" fill="hold"/>
                                        <p:tgtEl>
                                          <p:spTgt spid="42005"/>
                                        </p:tgtEl>
                                        <p:attrNameLst>
                                          <p:attrName>ppt_w</p:attrName>
                                        </p:attrNameLst>
                                      </p:cBhvr>
                                      <p:tavLst>
                                        <p:tav tm="0">
                                          <p:val>
                                            <p:fltVal val="0"/>
                                          </p:val>
                                        </p:tav>
                                        <p:tav tm="100000">
                                          <p:val>
                                            <p:strVal val="#ppt_w"/>
                                          </p:val>
                                        </p:tav>
                                      </p:tavLst>
                                    </p:anim>
                                    <p:anim calcmode="lin" valueType="num">
                                      <p:cBhvr>
                                        <p:cTn id="79" dur="5000" fill="hold"/>
                                        <p:tgtEl>
                                          <p:spTgt spid="42005"/>
                                        </p:tgtEl>
                                        <p:attrNameLst>
                                          <p:attrName>ppt_h</p:attrName>
                                        </p:attrNameLst>
                                      </p:cBhvr>
                                      <p:tavLst>
                                        <p:tav tm="0">
                                          <p:val>
                                            <p:fltVal val="0"/>
                                          </p:val>
                                        </p:tav>
                                        <p:tav tm="100000">
                                          <p:val>
                                            <p:strVal val="#ppt_h"/>
                                          </p:val>
                                        </p:tav>
                                      </p:tavLst>
                                    </p:anim>
                                    <p:animEffect transition="in" filter="fade">
                                      <p:cBhvr>
                                        <p:cTn id="80" dur="5000"/>
                                        <p:tgtEl>
                                          <p:spTgt spid="42005"/>
                                        </p:tgtEl>
                                      </p:cBhvr>
                                    </p:animEffect>
                                  </p:childTnLst>
                                  <p:subTnLst>
                                    <p:audio>
                                      <p:cMediaNode>
                                        <p:cTn display="0" masterRel="sameClick">
                                          <p:stCondLst>
                                            <p:cond evt="begin" delay="0">
                                              <p:tn val="76"/>
                                            </p:cond>
                                          </p:stCondLst>
                                          <p:endCondLst>
                                            <p:cond evt="onStopAudio" delay="0">
                                              <p:tgtEl>
                                                <p:sldTgt/>
                                              </p:tgtEl>
                                            </p:cond>
                                          </p:endCondLst>
                                        </p:cTn>
                                        <p:tgtEl>
                                          <p:sndTgt r:embed="rId5" name="chimes.wav"/>
                                        </p:tgtEl>
                                      </p:cMediaNode>
                                    </p:audio>
                                  </p:subTnLst>
                                </p:cTn>
                              </p:par>
                              <p:par>
                                <p:cTn id="81" presetID="53" presetClass="entr" presetSubtype="0" repeatCount="indefinite" fill="hold" grpId="0" nodeType="withEffect">
                                  <p:stCondLst>
                                    <p:cond delay="0"/>
                                  </p:stCondLst>
                                  <p:childTnLst>
                                    <p:set>
                                      <p:cBhvr>
                                        <p:cTn id="82" dur="1" fill="hold">
                                          <p:stCondLst>
                                            <p:cond delay="0"/>
                                          </p:stCondLst>
                                        </p:cTn>
                                        <p:tgtEl>
                                          <p:spTgt spid="42006"/>
                                        </p:tgtEl>
                                        <p:attrNameLst>
                                          <p:attrName>style.visibility</p:attrName>
                                        </p:attrNameLst>
                                      </p:cBhvr>
                                      <p:to>
                                        <p:strVal val="visible"/>
                                      </p:to>
                                    </p:set>
                                    <p:anim calcmode="lin" valueType="num">
                                      <p:cBhvr>
                                        <p:cTn id="83" dur="5000" fill="hold"/>
                                        <p:tgtEl>
                                          <p:spTgt spid="42006"/>
                                        </p:tgtEl>
                                        <p:attrNameLst>
                                          <p:attrName>ppt_w</p:attrName>
                                        </p:attrNameLst>
                                      </p:cBhvr>
                                      <p:tavLst>
                                        <p:tav tm="0">
                                          <p:val>
                                            <p:fltVal val="0"/>
                                          </p:val>
                                        </p:tav>
                                        <p:tav tm="100000">
                                          <p:val>
                                            <p:strVal val="#ppt_w"/>
                                          </p:val>
                                        </p:tav>
                                      </p:tavLst>
                                    </p:anim>
                                    <p:anim calcmode="lin" valueType="num">
                                      <p:cBhvr>
                                        <p:cTn id="84" dur="5000" fill="hold"/>
                                        <p:tgtEl>
                                          <p:spTgt spid="42006"/>
                                        </p:tgtEl>
                                        <p:attrNameLst>
                                          <p:attrName>ppt_h</p:attrName>
                                        </p:attrNameLst>
                                      </p:cBhvr>
                                      <p:tavLst>
                                        <p:tav tm="0">
                                          <p:val>
                                            <p:fltVal val="0"/>
                                          </p:val>
                                        </p:tav>
                                        <p:tav tm="100000">
                                          <p:val>
                                            <p:strVal val="#ppt_h"/>
                                          </p:val>
                                        </p:tav>
                                      </p:tavLst>
                                    </p:anim>
                                    <p:animEffect transition="in" filter="fade">
                                      <p:cBhvr>
                                        <p:cTn id="85" dur="5000"/>
                                        <p:tgtEl>
                                          <p:spTgt spid="42006"/>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par>
                                <p:cTn id="86" presetID="53" presetClass="entr" presetSubtype="0" repeatCount="indefinite" fill="hold" grpId="0" nodeType="withEffect">
                                  <p:stCondLst>
                                    <p:cond delay="0"/>
                                  </p:stCondLst>
                                  <p:childTnLst>
                                    <p:set>
                                      <p:cBhvr>
                                        <p:cTn id="87" dur="1" fill="hold">
                                          <p:stCondLst>
                                            <p:cond delay="0"/>
                                          </p:stCondLst>
                                        </p:cTn>
                                        <p:tgtEl>
                                          <p:spTgt spid="42007"/>
                                        </p:tgtEl>
                                        <p:attrNameLst>
                                          <p:attrName>style.visibility</p:attrName>
                                        </p:attrNameLst>
                                      </p:cBhvr>
                                      <p:to>
                                        <p:strVal val="visible"/>
                                      </p:to>
                                    </p:set>
                                    <p:anim calcmode="lin" valueType="num">
                                      <p:cBhvr>
                                        <p:cTn id="88" dur="5000" fill="hold"/>
                                        <p:tgtEl>
                                          <p:spTgt spid="42007"/>
                                        </p:tgtEl>
                                        <p:attrNameLst>
                                          <p:attrName>ppt_w</p:attrName>
                                        </p:attrNameLst>
                                      </p:cBhvr>
                                      <p:tavLst>
                                        <p:tav tm="0">
                                          <p:val>
                                            <p:fltVal val="0"/>
                                          </p:val>
                                        </p:tav>
                                        <p:tav tm="100000">
                                          <p:val>
                                            <p:strVal val="#ppt_w"/>
                                          </p:val>
                                        </p:tav>
                                      </p:tavLst>
                                    </p:anim>
                                    <p:anim calcmode="lin" valueType="num">
                                      <p:cBhvr>
                                        <p:cTn id="89" dur="5000" fill="hold"/>
                                        <p:tgtEl>
                                          <p:spTgt spid="42007"/>
                                        </p:tgtEl>
                                        <p:attrNameLst>
                                          <p:attrName>ppt_h</p:attrName>
                                        </p:attrNameLst>
                                      </p:cBhvr>
                                      <p:tavLst>
                                        <p:tav tm="0">
                                          <p:val>
                                            <p:fltVal val="0"/>
                                          </p:val>
                                        </p:tav>
                                        <p:tav tm="100000">
                                          <p:val>
                                            <p:strVal val="#ppt_h"/>
                                          </p:val>
                                        </p:tav>
                                      </p:tavLst>
                                    </p:anim>
                                    <p:animEffect transition="in" filter="fade">
                                      <p:cBhvr>
                                        <p:cTn id="90" dur="5000"/>
                                        <p:tgtEl>
                                          <p:spTgt spid="42007"/>
                                        </p:tgtEl>
                                      </p:cBhvr>
                                    </p:animEffect>
                                  </p:childTnLst>
                                  <p:subTnLst>
                                    <p:audio>
                                      <p:cMediaNode>
                                        <p:cTn display="0" masterRel="sameClick">
                                          <p:stCondLst>
                                            <p:cond evt="begin" delay="0">
                                              <p:tn val="86"/>
                                            </p:cond>
                                          </p:stCondLst>
                                          <p:endCondLst>
                                            <p:cond evt="onStopAudio" delay="0">
                                              <p:tgtEl>
                                                <p:sldTgt/>
                                              </p:tgtEl>
                                            </p:cond>
                                          </p:endCondLst>
                                        </p:cTn>
                                        <p:tgtEl>
                                          <p:sndTgt r:embed="rId5" name="chimes.wav"/>
                                        </p:tgtEl>
                                      </p:cMediaNode>
                                    </p:audio>
                                  </p:subTnLst>
                                </p:cTn>
                              </p:par>
                              <p:par>
                                <p:cTn id="91" presetID="53" presetClass="entr" presetSubtype="0" repeatCount="indefinite" fill="hold" grpId="0" nodeType="withEffect">
                                  <p:stCondLst>
                                    <p:cond delay="0"/>
                                  </p:stCondLst>
                                  <p:childTnLst>
                                    <p:set>
                                      <p:cBhvr>
                                        <p:cTn id="92" dur="1" fill="hold">
                                          <p:stCondLst>
                                            <p:cond delay="0"/>
                                          </p:stCondLst>
                                        </p:cTn>
                                        <p:tgtEl>
                                          <p:spTgt spid="42009"/>
                                        </p:tgtEl>
                                        <p:attrNameLst>
                                          <p:attrName>style.visibility</p:attrName>
                                        </p:attrNameLst>
                                      </p:cBhvr>
                                      <p:to>
                                        <p:strVal val="visible"/>
                                      </p:to>
                                    </p:set>
                                    <p:anim calcmode="lin" valueType="num">
                                      <p:cBhvr>
                                        <p:cTn id="93" dur="5000" fill="hold"/>
                                        <p:tgtEl>
                                          <p:spTgt spid="42009"/>
                                        </p:tgtEl>
                                        <p:attrNameLst>
                                          <p:attrName>ppt_w</p:attrName>
                                        </p:attrNameLst>
                                      </p:cBhvr>
                                      <p:tavLst>
                                        <p:tav tm="0">
                                          <p:val>
                                            <p:fltVal val="0"/>
                                          </p:val>
                                        </p:tav>
                                        <p:tav tm="100000">
                                          <p:val>
                                            <p:strVal val="#ppt_w"/>
                                          </p:val>
                                        </p:tav>
                                      </p:tavLst>
                                    </p:anim>
                                    <p:anim calcmode="lin" valueType="num">
                                      <p:cBhvr>
                                        <p:cTn id="94" dur="5000" fill="hold"/>
                                        <p:tgtEl>
                                          <p:spTgt spid="42009"/>
                                        </p:tgtEl>
                                        <p:attrNameLst>
                                          <p:attrName>ppt_h</p:attrName>
                                        </p:attrNameLst>
                                      </p:cBhvr>
                                      <p:tavLst>
                                        <p:tav tm="0">
                                          <p:val>
                                            <p:fltVal val="0"/>
                                          </p:val>
                                        </p:tav>
                                        <p:tav tm="100000">
                                          <p:val>
                                            <p:strVal val="#ppt_h"/>
                                          </p:val>
                                        </p:tav>
                                      </p:tavLst>
                                    </p:anim>
                                    <p:animEffect transition="in" filter="fade">
                                      <p:cBhvr>
                                        <p:cTn id="95" dur="5000"/>
                                        <p:tgtEl>
                                          <p:spTgt spid="42009"/>
                                        </p:tgtEl>
                                      </p:cBhvr>
                                    </p:animEffect>
                                  </p:childTnLst>
                                  <p:subTnLst>
                                    <p:audio>
                                      <p:cMediaNode>
                                        <p:cTn display="0" masterRel="sameClick">
                                          <p:stCondLst>
                                            <p:cond evt="begin" delay="0">
                                              <p:tn val="91"/>
                                            </p:cond>
                                          </p:stCondLst>
                                          <p:endCondLst>
                                            <p:cond evt="onStopAudio" delay="0">
                                              <p:tgtEl>
                                                <p:sldTgt/>
                                              </p:tgtEl>
                                            </p:cond>
                                          </p:endCondLst>
                                        </p:cTn>
                                        <p:tgtEl>
                                          <p:sndTgt r:embed="rId5" name="chimes.wav"/>
                                        </p:tgtEl>
                                      </p:cMediaNode>
                                    </p:audio>
                                  </p:subTnLst>
                                </p:cTn>
                              </p:par>
                              <p:par>
                                <p:cTn id="96" presetID="53" presetClass="entr" presetSubtype="0" repeatCount="indefinite" fill="hold" grpId="0" nodeType="withEffect">
                                  <p:stCondLst>
                                    <p:cond delay="0"/>
                                  </p:stCondLst>
                                  <p:childTnLst>
                                    <p:set>
                                      <p:cBhvr>
                                        <p:cTn id="97" dur="1" fill="hold">
                                          <p:stCondLst>
                                            <p:cond delay="0"/>
                                          </p:stCondLst>
                                        </p:cTn>
                                        <p:tgtEl>
                                          <p:spTgt spid="42010"/>
                                        </p:tgtEl>
                                        <p:attrNameLst>
                                          <p:attrName>style.visibility</p:attrName>
                                        </p:attrNameLst>
                                      </p:cBhvr>
                                      <p:to>
                                        <p:strVal val="visible"/>
                                      </p:to>
                                    </p:set>
                                    <p:anim calcmode="lin" valueType="num">
                                      <p:cBhvr>
                                        <p:cTn id="98" dur="5000" fill="hold"/>
                                        <p:tgtEl>
                                          <p:spTgt spid="42010"/>
                                        </p:tgtEl>
                                        <p:attrNameLst>
                                          <p:attrName>ppt_w</p:attrName>
                                        </p:attrNameLst>
                                      </p:cBhvr>
                                      <p:tavLst>
                                        <p:tav tm="0">
                                          <p:val>
                                            <p:fltVal val="0"/>
                                          </p:val>
                                        </p:tav>
                                        <p:tav tm="100000">
                                          <p:val>
                                            <p:strVal val="#ppt_w"/>
                                          </p:val>
                                        </p:tav>
                                      </p:tavLst>
                                    </p:anim>
                                    <p:anim calcmode="lin" valueType="num">
                                      <p:cBhvr>
                                        <p:cTn id="99" dur="5000" fill="hold"/>
                                        <p:tgtEl>
                                          <p:spTgt spid="42010"/>
                                        </p:tgtEl>
                                        <p:attrNameLst>
                                          <p:attrName>ppt_h</p:attrName>
                                        </p:attrNameLst>
                                      </p:cBhvr>
                                      <p:tavLst>
                                        <p:tav tm="0">
                                          <p:val>
                                            <p:fltVal val="0"/>
                                          </p:val>
                                        </p:tav>
                                        <p:tav tm="100000">
                                          <p:val>
                                            <p:strVal val="#ppt_h"/>
                                          </p:val>
                                        </p:tav>
                                      </p:tavLst>
                                    </p:anim>
                                    <p:animEffect transition="in" filter="fade">
                                      <p:cBhvr>
                                        <p:cTn id="100" dur="5000"/>
                                        <p:tgtEl>
                                          <p:spTgt spid="42010"/>
                                        </p:tgtEl>
                                      </p:cBhvr>
                                    </p:animEffect>
                                  </p:childTnLst>
                                  <p:subTnLst>
                                    <p:audio>
                                      <p:cMediaNode>
                                        <p:cTn display="0" masterRel="sameClick">
                                          <p:stCondLst>
                                            <p:cond evt="begin" delay="0">
                                              <p:tn val="96"/>
                                            </p:cond>
                                          </p:stCondLst>
                                          <p:endCondLst>
                                            <p:cond evt="onStopAudio" delay="0">
                                              <p:tgtEl>
                                                <p:sldTgt/>
                                              </p:tgtEl>
                                            </p:cond>
                                          </p:endCondLst>
                                        </p:cTn>
                                        <p:tgtEl>
                                          <p:sndTgt r:embed="rId5" name="chimes.wav"/>
                                        </p:tgtEl>
                                      </p:cMediaNode>
                                    </p:audio>
                                  </p:subTnLst>
                                </p:cTn>
                              </p:par>
                              <p:par>
                                <p:cTn id="101" presetID="13" presetClass="entr" presetSubtype="16" repeatCount="indefinite" fill="hold" grpId="0" nodeType="withEffect">
                                  <p:stCondLst>
                                    <p:cond delay="0"/>
                                  </p:stCondLst>
                                  <p:childTnLst>
                                    <p:set>
                                      <p:cBhvr>
                                        <p:cTn id="102" dur="1" fill="hold">
                                          <p:stCondLst>
                                            <p:cond delay="0"/>
                                          </p:stCondLst>
                                        </p:cTn>
                                        <p:tgtEl>
                                          <p:spTgt spid="42008"/>
                                        </p:tgtEl>
                                        <p:attrNameLst>
                                          <p:attrName>style.visibility</p:attrName>
                                        </p:attrNameLst>
                                      </p:cBhvr>
                                      <p:to>
                                        <p:strVal val="visible"/>
                                      </p:to>
                                    </p:set>
                                    <p:animEffect transition="in" filter="plus(in)">
                                      <p:cBhvr>
                                        <p:cTn id="103" dur="5000"/>
                                        <p:tgtEl>
                                          <p:spTgt spid="42008"/>
                                        </p:tgtEl>
                                      </p:cBhvr>
                                    </p:animEffect>
                                  </p:childTnLst>
                                  <p:subTnLst>
                                    <p:audio>
                                      <p:cMediaNode>
                                        <p:cTn display="0" masterRel="sameClick">
                                          <p:stCondLst>
                                            <p:cond evt="begin" delay="0">
                                              <p:tn val="101"/>
                                            </p:cond>
                                          </p:stCondLst>
                                          <p:endCondLst>
                                            <p:cond evt="onStopAudio" delay="0">
                                              <p:tgtEl>
                                                <p:sldTgt/>
                                              </p:tgtEl>
                                            </p:cond>
                                          </p:endCondLst>
                                        </p:cTn>
                                        <p:tgtEl>
                                          <p:sndTgt r:embed="rId5" name="chimes.wav"/>
                                        </p:tgtEl>
                                      </p:cMediaNode>
                                    </p:audio>
                                  </p:subTnLst>
                                </p:cTn>
                              </p:par>
                              <p:par>
                                <p:cTn id="104" presetID="53" presetClass="entr" presetSubtype="0" repeatCount="indefinite" fill="hold" grpId="0" nodeType="withEffect">
                                  <p:stCondLst>
                                    <p:cond delay="0"/>
                                  </p:stCondLst>
                                  <p:childTnLst>
                                    <p:set>
                                      <p:cBhvr>
                                        <p:cTn id="105" dur="1" fill="hold">
                                          <p:stCondLst>
                                            <p:cond delay="0"/>
                                          </p:stCondLst>
                                        </p:cTn>
                                        <p:tgtEl>
                                          <p:spTgt spid="42011"/>
                                        </p:tgtEl>
                                        <p:attrNameLst>
                                          <p:attrName>style.visibility</p:attrName>
                                        </p:attrNameLst>
                                      </p:cBhvr>
                                      <p:to>
                                        <p:strVal val="visible"/>
                                      </p:to>
                                    </p:set>
                                    <p:anim calcmode="lin" valueType="num">
                                      <p:cBhvr>
                                        <p:cTn id="106" dur="5000" fill="hold"/>
                                        <p:tgtEl>
                                          <p:spTgt spid="42011"/>
                                        </p:tgtEl>
                                        <p:attrNameLst>
                                          <p:attrName>ppt_w</p:attrName>
                                        </p:attrNameLst>
                                      </p:cBhvr>
                                      <p:tavLst>
                                        <p:tav tm="0">
                                          <p:val>
                                            <p:fltVal val="0"/>
                                          </p:val>
                                        </p:tav>
                                        <p:tav tm="100000">
                                          <p:val>
                                            <p:strVal val="#ppt_w"/>
                                          </p:val>
                                        </p:tav>
                                      </p:tavLst>
                                    </p:anim>
                                    <p:anim calcmode="lin" valueType="num">
                                      <p:cBhvr>
                                        <p:cTn id="107" dur="5000" fill="hold"/>
                                        <p:tgtEl>
                                          <p:spTgt spid="42011"/>
                                        </p:tgtEl>
                                        <p:attrNameLst>
                                          <p:attrName>ppt_h</p:attrName>
                                        </p:attrNameLst>
                                      </p:cBhvr>
                                      <p:tavLst>
                                        <p:tav tm="0">
                                          <p:val>
                                            <p:fltVal val="0"/>
                                          </p:val>
                                        </p:tav>
                                        <p:tav tm="100000">
                                          <p:val>
                                            <p:strVal val="#ppt_h"/>
                                          </p:val>
                                        </p:tav>
                                      </p:tavLst>
                                    </p:anim>
                                    <p:animEffect transition="in" filter="fade">
                                      <p:cBhvr>
                                        <p:cTn id="108" dur="5000"/>
                                        <p:tgtEl>
                                          <p:spTgt spid="42011"/>
                                        </p:tgtEl>
                                      </p:cBhvr>
                                    </p:animEffect>
                                  </p:childTnLst>
                                  <p:subTnLst>
                                    <p:audio>
                                      <p:cMediaNode>
                                        <p:cTn display="0" masterRel="sameClick">
                                          <p:stCondLst>
                                            <p:cond evt="begin" delay="0">
                                              <p:tn val="104"/>
                                            </p:cond>
                                          </p:stCondLst>
                                          <p:endCondLst>
                                            <p:cond evt="onStopAudio" delay="0">
                                              <p:tgtEl>
                                                <p:sldTgt/>
                                              </p:tgtEl>
                                            </p:cond>
                                          </p:endCondLst>
                                        </p:cTn>
                                        <p:tgtEl>
                                          <p:sndTgt r:embed="rId5" name="chimes.wav"/>
                                        </p:tgtEl>
                                      </p:cMediaNode>
                                    </p:audio>
                                  </p:subTnLst>
                                </p:cTn>
                              </p:par>
                              <p:par>
                                <p:cTn id="109" presetID="53" presetClass="entr" presetSubtype="0" repeatCount="indefinite" fill="hold" grpId="0" nodeType="withEffect">
                                  <p:stCondLst>
                                    <p:cond delay="0"/>
                                  </p:stCondLst>
                                  <p:childTnLst>
                                    <p:set>
                                      <p:cBhvr>
                                        <p:cTn id="110" dur="1" fill="hold">
                                          <p:stCondLst>
                                            <p:cond delay="0"/>
                                          </p:stCondLst>
                                        </p:cTn>
                                        <p:tgtEl>
                                          <p:spTgt spid="42012"/>
                                        </p:tgtEl>
                                        <p:attrNameLst>
                                          <p:attrName>style.visibility</p:attrName>
                                        </p:attrNameLst>
                                      </p:cBhvr>
                                      <p:to>
                                        <p:strVal val="visible"/>
                                      </p:to>
                                    </p:set>
                                    <p:anim calcmode="lin" valueType="num">
                                      <p:cBhvr>
                                        <p:cTn id="111" dur="5000" fill="hold"/>
                                        <p:tgtEl>
                                          <p:spTgt spid="42012"/>
                                        </p:tgtEl>
                                        <p:attrNameLst>
                                          <p:attrName>ppt_w</p:attrName>
                                        </p:attrNameLst>
                                      </p:cBhvr>
                                      <p:tavLst>
                                        <p:tav tm="0">
                                          <p:val>
                                            <p:fltVal val="0"/>
                                          </p:val>
                                        </p:tav>
                                        <p:tav tm="100000">
                                          <p:val>
                                            <p:strVal val="#ppt_w"/>
                                          </p:val>
                                        </p:tav>
                                      </p:tavLst>
                                    </p:anim>
                                    <p:anim calcmode="lin" valueType="num">
                                      <p:cBhvr>
                                        <p:cTn id="112" dur="5000" fill="hold"/>
                                        <p:tgtEl>
                                          <p:spTgt spid="42012"/>
                                        </p:tgtEl>
                                        <p:attrNameLst>
                                          <p:attrName>ppt_h</p:attrName>
                                        </p:attrNameLst>
                                      </p:cBhvr>
                                      <p:tavLst>
                                        <p:tav tm="0">
                                          <p:val>
                                            <p:fltVal val="0"/>
                                          </p:val>
                                        </p:tav>
                                        <p:tav tm="100000">
                                          <p:val>
                                            <p:strVal val="#ppt_h"/>
                                          </p:val>
                                        </p:tav>
                                      </p:tavLst>
                                    </p:anim>
                                    <p:animEffect transition="in" filter="fade">
                                      <p:cBhvr>
                                        <p:cTn id="113" dur="5000"/>
                                        <p:tgtEl>
                                          <p:spTgt spid="42012"/>
                                        </p:tgtEl>
                                      </p:cBhvr>
                                    </p:animEffect>
                                  </p:childTnLst>
                                  <p:subTnLst>
                                    <p:audio>
                                      <p:cMediaNode>
                                        <p:cTn display="0" masterRel="sameClick">
                                          <p:stCondLst>
                                            <p:cond evt="begin" delay="0">
                                              <p:tn val="109"/>
                                            </p:cond>
                                          </p:stCondLst>
                                          <p:endCondLst>
                                            <p:cond evt="onStopAudio" delay="0">
                                              <p:tgtEl>
                                                <p:sldTgt/>
                                              </p:tgtEl>
                                            </p:cond>
                                          </p:endCondLst>
                                        </p:cTn>
                                        <p:tgtEl>
                                          <p:sndTgt r:embed="rId5" name="chimes.wav"/>
                                        </p:tgtEl>
                                      </p:cMediaNode>
                                    </p:audio>
                                  </p:subTnLst>
                                </p:cTn>
                              </p:par>
                              <p:par>
                                <p:cTn id="114" presetID="53" presetClass="entr" presetSubtype="0" repeatCount="indefinite" fill="hold" grpId="0" nodeType="withEffect">
                                  <p:stCondLst>
                                    <p:cond delay="0"/>
                                  </p:stCondLst>
                                  <p:childTnLst>
                                    <p:set>
                                      <p:cBhvr>
                                        <p:cTn id="115" dur="1" fill="hold">
                                          <p:stCondLst>
                                            <p:cond delay="0"/>
                                          </p:stCondLst>
                                        </p:cTn>
                                        <p:tgtEl>
                                          <p:spTgt spid="42013"/>
                                        </p:tgtEl>
                                        <p:attrNameLst>
                                          <p:attrName>style.visibility</p:attrName>
                                        </p:attrNameLst>
                                      </p:cBhvr>
                                      <p:to>
                                        <p:strVal val="visible"/>
                                      </p:to>
                                    </p:set>
                                    <p:anim calcmode="lin" valueType="num">
                                      <p:cBhvr>
                                        <p:cTn id="116" dur="5000" fill="hold"/>
                                        <p:tgtEl>
                                          <p:spTgt spid="42013"/>
                                        </p:tgtEl>
                                        <p:attrNameLst>
                                          <p:attrName>ppt_w</p:attrName>
                                        </p:attrNameLst>
                                      </p:cBhvr>
                                      <p:tavLst>
                                        <p:tav tm="0">
                                          <p:val>
                                            <p:fltVal val="0"/>
                                          </p:val>
                                        </p:tav>
                                        <p:tav tm="100000">
                                          <p:val>
                                            <p:strVal val="#ppt_w"/>
                                          </p:val>
                                        </p:tav>
                                      </p:tavLst>
                                    </p:anim>
                                    <p:anim calcmode="lin" valueType="num">
                                      <p:cBhvr>
                                        <p:cTn id="117" dur="5000" fill="hold"/>
                                        <p:tgtEl>
                                          <p:spTgt spid="42013"/>
                                        </p:tgtEl>
                                        <p:attrNameLst>
                                          <p:attrName>ppt_h</p:attrName>
                                        </p:attrNameLst>
                                      </p:cBhvr>
                                      <p:tavLst>
                                        <p:tav tm="0">
                                          <p:val>
                                            <p:fltVal val="0"/>
                                          </p:val>
                                        </p:tav>
                                        <p:tav tm="100000">
                                          <p:val>
                                            <p:strVal val="#ppt_h"/>
                                          </p:val>
                                        </p:tav>
                                      </p:tavLst>
                                    </p:anim>
                                    <p:animEffect transition="in" filter="fade">
                                      <p:cBhvr>
                                        <p:cTn id="118" dur="5000"/>
                                        <p:tgtEl>
                                          <p:spTgt spid="42013"/>
                                        </p:tgtEl>
                                      </p:cBhvr>
                                    </p:animEffect>
                                  </p:childTnLst>
                                  <p:subTnLst>
                                    <p:audio>
                                      <p:cMediaNode>
                                        <p:cTn display="0" masterRel="sameClick">
                                          <p:stCondLst>
                                            <p:cond evt="begin" delay="0">
                                              <p:tn val="114"/>
                                            </p:cond>
                                          </p:stCondLst>
                                          <p:endCondLst>
                                            <p:cond evt="onStopAudio" delay="0">
                                              <p:tgtEl>
                                                <p:sldTgt/>
                                              </p:tgtEl>
                                            </p:cond>
                                          </p:endCondLst>
                                        </p:cTn>
                                        <p:tgtEl>
                                          <p:sndTgt r:embed="rId5" name="chimes.wav"/>
                                        </p:tgtEl>
                                      </p:cMediaNode>
                                    </p:audio>
                                  </p:subTnLst>
                                </p:cTn>
                              </p:par>
                              <p:par>
                                <p:cTn id="119" presetID="53" presetClass="entr" presetSubtype="0" repeatCount="indefinite" fill="hold" grpId="0" nodeType="withEffect">
                                  <p:stCondLst>
                                    <p:cond delay="0"/>
                                  </p:stCondLst>
                                  <p:childTnLst>
                                    <p:set>
                                      <p:cBhvr>
                                        <p:cTn id="120" dur="1" fill="hold">
                                          <p:stCondLst>
                                            <p:cond delay="0"/>
                                          </p:stCondLst>
                                        </p:cTn>
                                        <p:tgtEl>
                                          <p:spTgt spid="42014"/>
                                        </p:tgtEl>
                                        <p:attrNameLst>
                                          <p:attrName>style.visibility</p:attrName>
                                        </p:attrNameLst>
                                      </p:cBhvr>
                                      <p:to>
                                        <p:strVal val="visible"/>
                                      </p:to>
                                    </p:set>
                                    <p:anim calcmode="lin" valueType="num">
                                      <p:cBhvr>
                                        <p:cTn id="121" dur="5000" fill="hold"/>
                                        <p:tgtEl>
                                          <p:spTgt spid="42014"/>
                                        </p:tgtEl>
                                        <p:attrNameLst>
                                          <p:attrName>ppt_w</p:attrName>
                                        </p:attrNameLst>
                                      </p:cBhvr>
                                      <p:tavLst>
                                        <p:tav tm="0">
                                          <p:val>
                                            <p:fltVal val="0"/>
                                          </p:val>
                                        </p:tav>
                                        <p:tav tm="100000">
                                          <p:val>
                                            <p:strVal val="#ppt_w"/>
                                          </p:val>
                                        </p:tav>
                                      </p:tavLst>
                                    </p:anim>
                                    <p:anim calcmode="lin" valueType="num">
                                      <p:cBhvr>
                                        <p:cTn id="122" dur="5000" fill="hold"/>
                                        <p:tgtEl>
                                          <p:spTgt spid="42014"/>
                                        </p:tgtEl>
                                        <p:attrNameLst>
                                          <p:attrName>ppt_h</p:attrName>
                                        </p:attrNameLst>
                                      </p:cBhvr>
                                      <p:tavLst>
                                        <p:tav tm="0">
                                          <p:val>
                                            <p:fltVal val="0"/>
                                          </p:val>
                                        </p:tav>
                                        <p:tav tm="100000">
                                          <p:val>
                                            <p:strVal val="#ppt_h"/>
                                          </p:val>
                                        </p:tav>
                                      </p:tavLst>
                                    </p:anim>
                                    <p:animEffect transition="in" filter="fade">
                                      <p:cBhvr>
                                        <p:cTn id="123" dur="5000"/>
                                        <p:tgtEl>
                                          <p:spTgt spid="42014"/>
                                        </p:tgtEl>
                                      </p:cBhvr>
                                    </p:animEffect>
                                  </p:childTnLst>
                                  <p:subTnLst>
                                    <p:audio>
                                      <p:cMediaNode>
                                        <p:cTn display="0" masterRel="sameClick">
                                          <p:stCondLst>
                                            <p:cond evt="begin" delay="0">
                                              <p:tn val="119"/>
                                            </p:cond>
                                          </p:stCondLst>
                                          <p:endCondLst>
                                            <p:cond evt="onStopAudio" delay="0">
                                              <p:tgtEl>
                                                <p:sldTgt/>
                                              </p:tgtEl>
                                            </p:cond>
                                          </p:endCondLst>
                                        </p:cTn>
                                        <p:tgtEl>
                                          <p:sndTgt r:embed="rId5" name="chimes.wav"/>
                                        </p:tgtEl>
                                      </p:cMediaNode>
                                    </p:audio>
                                  </p:subTnLst>
                                </p:cTn>
                              </p:par>
                              <p:par>
                                <p:cTn id="124" presetID="53" presetClass="entr" presetSubtype="0" repeatCount="indefinite" fill="hold" grpId="0" nodeType="withEffect">
                                  <p:stCondLst>
                                    <p:cond delay="0"/>
                                  </p:stCondLst>
                                  <p:childTnLst>
                                    <p:set>
                                      <p:cBhvr>
                                        <p:cTn id="125" dur="1" fill="hold">
                                          <p:stCondLst>
                                            <p:cond delay="0"/>
                                          </p:stCondLst>
                                        </p:cTn>
                                        <p:tgtEl>
                                          <p:spTgt spid="42015"/>
                                        </p:tgtEl>
                                        <p:attrNameLst>
                                          <p:attrName>style.visibility</p:attrName>
                                        </p:attrNameLst>
                                      </p:cBhvr>
                                      <p:to>
                                        <p:strVal val="visible"/>
                                      </p:to>
                                    </p:set>
                                    <p:anim calcmode="lin" valueType="num">
                                      <p:cBhvr>
                                        <p:cTn id="126" dur="5000" fill="hold"/>
                                        <p:tgtEl>
                                          <p:spTgt spid="42015"/>
                                        </p:tgtEl>
                                        <p:attrNameLst>
                                          <p:attrName>ppt_w</p:attrName>
                                        </p:attrNameLst>
                                      </p:cBhvr>
                                      <p:tavLst>
                                        <p:tav tm="0">
                                          <p:val>
                                            <p:fltVal val="0"/>
                                          </p:val>
                                        </p:tav>
                                        <p:tav tm="100000">
                                          <p:val>
                                            <p:strVal val="#ppt_w"/>
                                          </p:val>
                                        </p:tav>
                                      </p:tavLst>
                                    </p:anim>
                                    <p:anim calcmode="lin" valueType="num">
                                      <p:cBhvr>
                                        <p:cTn id="127" dur="5000" fill="hold"/>
                                        <p:tgtEl>
                                          <p:spTgt spid="42015"/>
                                        </p:tgtEl>
                                        <p:attrNameLst>
                                          <p:attrName>ppt_h</p:attrName>
                                        </p:attrNameLst>
                                      </p:cBhvr>
                                      <p:tavLst>
                                        <p:tav tm="0">
                                          <p:val>
                                            <p:fltVal val="0"/>
                                          </p:val>
                                        </p:tav>
                                        <p:tav tm="100000">
                                          <p:val>
                                            <p:strVal val="#ppt_h"/>
                                          </p:val>
                                        </p:tav>
                                      </p:tavLst>
                                    </p:anim>
                                    <p:animEffect transition="in" filter="fade">
                                      <p:cBhvr>
                                        <p:cTn id="128" dur="5000"/>
                                        <p:tgtEl>
                                          <p:spTgt spid="42015"/>
                                        </p:tgtEl>
                                      </p:cBhvr>
                                    </p:animEffect>
                                  </p:childTnLst>
                                  <p:subTnLst>
                                    <p:audio>
                                      <p:cMediaNode>
                                        <p:cTn display="0" masterRel="sameClick">
                                          <p:stCondLst>
                                            <p:cond evt="begin" delay="0">
                                              <p:tn val="124"/>
                                            </p:cond>
                                          </p:stCondLst>
                                          <p:endCondLst>
                                            <p:cond evt="onStopAudio" delay="0">
                                              <p:tgtEl>
                                                <p:sldTgt/>
                                              </p:tgtEl>
                                            </p:cond>
                                          </p:endCondLst>
                                        </p:cTn>
                                        <p:tgtEl>
                                          <p:sndTgt r:embed="rId5" name="chimes.wav"/>
                                        </p:tgtEl>
                                      </p:cMediaNode>
                                    </p:audio>
                                  </p:subTnLst>
                                </p:cTn>
                              </p:par>
                              <p:par>
                                <p:cTn id="129" presetID="53" presetClass="entr" presetSubtype="0" repeatCount="indefinite" fill="hold" grpId="0" nodeType="withEffect">
                                  <p:stCondLst>
                                    <p:cond delay="0"/>
                                  </p:stCondLst>
                                  <p:childTnLst>
                                    <p:set>
                                      <p:cBhvr>
                                        <p:cTn id="130" dur="1" fill="hold">
                                          <p:stCondLst>
                                            <p:cond delay="0"/>
                                          </p:stCondLst>
                                        </p:cTn>
                                        <p:tgtEl>
                                          <p:spTgt spid="42017"/>
                                        </p:tgtEl>
                                        <p:attrNameLst>
                                          <p:attrName>style.visibility</p:attrName>
                                        </p:attrNameLst>
                                      </p:cBhvr>
                                      <p:to>
                                        <p:strVal val="visible"/>
                                      </p:to>
                                    </p:set>
                                    <p:anim calcmode="lin" valueType="num">
                                      <p:cBhvr>
                                        <p:cTn id="131" dur="5000" fill="hold"/>
                                        <p:tgtEl>
                                          <p:spTgt spid="42017"/>
                                        </p:tgtEl>
                                        <p:attrNameLst>
                                          <p:attrName>ppt_w</p:attrName>
                                        </p:attrNameLst>
                                      </p:cBhvr>
                                      <p:tavLst>
                                        <p:tav tm="0">
                                          <p:val>
                                            <p:fltVal val="0"/>
                                          </p:val>
                                        </p:tav>
                                        <p:tav tm="100000">
                                          <p:val>
                                            <p:strVal val="#ppt_w"/>
                                          </p:val>
                                        </p:tav>
                                      </p:tavLst>
                                    </p:anim>
                                    <p:anim calcmode="lin" valueType="num">
                                      <p:cBhvr>
                                        <p:cTn id="132" dur="5000" fill="hold"/>
                                        <p:tgtEl>
                                          <p:spTgt spid="42017"/>
                                        </p:tgtEl>
                                        <p:attrNameLst>
                                          <p:attrName>ppt_h</p:attrName>
                                        </p:attrNameLst>
                                      </p:cBhvr>
                                      <p:tavLst>
                                        <p:tav tm="0">
                                          <p:val>
                                            <p:fltVal val="0"/>
                                          </p:val>
                                        </p:tav>
                                        <p:tav tm="100000">
                                          <p:val>
                                            <p:strVal val="#ppt_h"/>
                                          </p:val>
                                        </p:tav>
                                      </p:tavLst>
                                    </p:anim>
                                    <p:animEffect transition="in" filter="fade">
                                      <p:cBhvr>
                                        <p:cTn id="133" dur="5000"/>
                                        <p:tgtEl>
                                          <p:spTgt spid="42017"/>
                                        </p:tgtEl>
                                      </p:cBhvr>
                                    </p:animEffect>
                                  </p:childTnLst>
                                  <p:subTnLst>
                                    <p:audio>
                                      <p:cMediaNode>
                                        <p:cTn display="0" masterRel="sameClick">
                                          <p:stCondLst>
                                            <p:cond evt="begin" delay="0">
                                              <p:tn val="129"/>
                                            </p:cond>
                                          </p:stCondLst>
                                          <p:endCondLst>
                                            <p:cond evt="onStopAudio" delay="0">
                                              <p:tgtEl>
                                                <p:sldTgt/>
                                              </p:tgtEl>
                                            </p:cond>
                                          </p:endCondLst>
                                        </p:cTn>
                                        <p:tgtEl>
                                          <p:sndTgt r:embed="rId5" name="chimes.wav"/>
                                        </p:tgtEl>
                                      </p:cMediaNode>
                                    </p:audio>
                                  </p:subTnLst>
                                </p:cTn>
                              </p:par>
                              <p:par>
                                <p:cTn id="134" presetID="53" presetClass="entr" presetSubtype="0" repeatCount="indefinite" fill="hold" grpId="0" nodeType="withEffect">
                                  <p:stCondLst>
                                    <p:cond delay="0"/>
                                  </p:stCondLst>
                                  <p:childTnLst>
                                    <p:set>
                                      <p:cBhvr>
                                        <p:cTn id="135" dur="1" fill="hold">
                                          <p:stCondLst>
                                            <p:cond delay="0"/>
                                          </p:stCondLst>
                                        </p:cTn>
                                        <p:tgtEl>
                                          <p:spTgt spid="42018"/>
                                        </p:tgtEl>
                                        <p:attrNameLst>
                                          <p:attrName>style.visibility</p:attrName>
                                        </p:attrNameLst>
                                      </p:cBhvr>
                                      <p:to>
                                        <p:strVal val="visible"/>
                                      </p:to>
                                    </p:set>
                                    <p:anim calcmode="lin" valueType="num">
                                      <p:cBhvr>
                                        <p:cTn id="136" dur="5000" fill="hold"/>
                                        <p:tgtEl>
                                          <p:spTgt spid="42018"/>
                                        </p:tgtEl>
                                        <p:attrNameLst>
                                          <p:attrName>ppt_w</p:attrName>
                                        </p:attrNameLst>
                                      </p:cBhvr>
                                      <p:tavLst>
                                        <p:tav tm="0">
                                          <p:val>
                                            <p:fltVal val="0"/>
                                          </p:val>
                                        </p:tav>
                                        <p:tav tm="100000">
                                          <p:val>
                                            <p:strVal val="#ppt_w"/>
                                          </p:val>
                                        </p:tav>
                                      </p:tavLst>
                                    </p:anim>
                                    <p:anim calcmode="lin" valueType="num">
                                      <p:cBhvr>
                                        <p:cTn id="137" dur="5000" fill="hold"/>
                                        <p:tgtEl>
                                          <p:spTgt spid="42018"/>
                                        </p:tgtEl>
                                        <p:attrNameLst>
                                          <p:attrName>ppt_h</p:attrName>
                                        </p:attrNameLst>
                                      </p:cBhvr>
                                      <p:tavLst>
                                        <p:tav tm="0">
                                          <p:val>
                                            <p:fltVal val="0"/>
                                          </p:val>
                                        </p:tav>
                                        <p:tav tm="100000">
                                          <p:val>
                                            <p:strVal val="#ppt_h"/>
                                          </p:val>
                                        </p:tav>
                                      </p:tavLst>
                                    </p:anim>
                                    <p:animEffect transition="in" filter="fade">
                                      <p:cBhvr>
                                        <p:cTn id="138" dur="5000"/>
                                        <p:tgtEl>
                                          <p:spTgt spid="42018"/>
                                        </p:tgtEl>
                                      </p:cBhvr>
                                    </p:animEffect>
                                  </p:childTnLst>
                                  <p:subTnLst>
                                    <p:audio>
                                      <p:cMediaNode>
                                        <p:cTn display="0" masterRel="sameClick">
                                          <p:stCondLst>
                                            <p:cond evt="begin" delay="0">
                                              <p:tn val="134"/>
                                            </p:cond>
                                          </p:stCondLst>
                                          <p:endCondLst>
                                            <p:cond evt="onStopAudio" delay="0">
                                              <p:tgtEl>
                                                <p:sldTgt/>
                                              </p:tgtEl>
                                            </p:cond>
                                          </p:endCondLst>
                                        </p:cTn>
                                        <p:tgtEl>
                                          <p:sndTgt r:embed="rId5" name="chimes.wav"/>
                                        </p:tgtEl>
                                      </p:cMediaNode>
                                    </p:audio>
                                  </p:subTnLst>
                                </p:cTn>
                              </p:par>
                              <p:par>
                                <p:cTn id="139" presetID="13" presetClass="entr" presetSubtype="16" repeatCount="indefinite" fill="hold" grpId="0" nodeType="withEffect">
                                  <p:stCondLst>
                                    <p:cond delay="0"/>
                                  </p:stCondLst>
                                  <p:childTnLst>
                                    <p:set>
                                      <p:cBhvr>
                                        <p:cTn id="140" dur="1" fill="hold">
                                          <p:stCondLst>
                                            <p:cond delay="0"/>
                                          </p:stCondLst>
                                        </p:cTn>
                                        <p:tgtEl>
                                          <p:spTgt spid="42016"/>
                                        </p:tgtEl>
                                        <p:attrNameLst>
                                          <p:attrName>style.visibility</p:attrName>
                                        </p:attrNameLst>
                                      </p:cBhvr>
                                      <p:to>
                                        <p:strVal val="visible"/>
                                      </p:to>
                                    </p:set>
                                    <p:animEffect transition="in" filter="plus(in)">
                                      <p:cBhvr>
                                        <p:cTn id="141" dur="5000"/>
                                        <p:tgtEl>
                                          <p:spTgt spid="42016"/>
                                        </p:tgtEl>
                                      </p:cBhvr>
                                    </p:animEffect>
                                  </p:childTnLst>
                                  <p:subTnLst>
                                    <p:audio>
                                      <p:cMediaNode>
                                        <p:cTn display="0" masterRel="sameClick">
                                          <p:stCondLst>
                                            <p:cond evt="begin" delay="0">
                                              <p:tn val="139"/>
                                            </p:cond>
                                          </p:stCondLst>
                                          <p:endCondLst>
                                            <p:cond evt="onStopAudio" delay="0">
                                              <p:tgtEl>
                                                <p:sldTgt/>
                                              </p:tgtEl>
                                            </p:cond>
                                          </p:endCondLst>
                                        </p:cTn>
                                        <p:tgtEl>
                                          <p:sndTgt r:embed="rId5" name="chimes.wav"/>
                                        </p:tgtEl>
                                      </p:cMediaNode>
                                    </p:audio>
                                  </p:subTnLst>
                                </p:cTn>
                              </p:par>
                              <p:par>
                                <p:cTn id="142" presetID="53" presetClass="entr" presetSubtype="0" repeatCount="indefinite" fill="hold" grpId="0" nodeType="withEffect">
                                  <p:stCondLst>
                                    <p:cond delay="0"/>
                                  </p:stCondLst>
                                  <p:childTnLst>
                                    <p:set>
                                      <p:cBhvr>
                                        <p:cTn id="143" dur="1" fill="hold">
                                          <p:stCondLst>
                                            <p:cond delay="0"/>
                                          </p:stCondLst>
                                        </p:cTn>
                                        <p:tgtEl>
                                          <p:spTgt spid="42019"/>
                                        </p:tgtEl>
                                        <p:attrNameLst>
                                          <p:attrName>style.visibility</p:attrName>
                                        </p:attrNameLst>
                                      </p:cBhvr>
                                      <p:to>
                                        <p:strVal val="visible"/>
                                      </p:to>
                                    </p:set>
                                    <p:anim calcmode="lin" valueType="num">
                                      <p:cBhvr>
                                        <p:cTn id="144" dur="5000" fill="hold"/>
                                        <p:tgtEl>
                                          <p:spTgt spid="42019"/>
                                        </p:tgtEl>
                                        <p:attrNameLst>
                                          <p:attrName>ppt_w</p:attrName>
                                        </p:attrNameLst>
                                      </p:cBhvr>
                                      <p:tavLst>
                                        <p:tav tm="0">
                                          <p:val>
                                            <p:fltVal val="0"/>
                                          </p:val>
                                        </p:tav>
                                        <p:tav tm="100000">
                                          <p:val>
                                            <p:strVal val="#ppt_w"/>
                                          </p:val>
                                        </p:tav>
                                      </p:tavLst>
                                    </p:anim>
                                    <p:anim calcmode="lin" valueType="num">
                                      <p:cBhvr>
                                        <p:cTn id="145" dur="5000" fill="hold"/>
                                        <p:tgtEl>
                                          <p:spTgt spid="42019"/>
                                        </p:tgtEl>
                                        <p:attrNameLst>
                                          <p:attrName>ppt_h</p:attrName>
                                        </p:attrNameLst>
                                      </p:cBhvr>
                                      <p:tavLst>
                                        <p:tav tm="0">
                                          <p:val>
                                            <p:fltVal val="0"/>
                                          </p:val>
                                        </p:tav>
                                        <p:tav tm="100000">
                                          <p:val>
                                            <p:strVal val="#ppt_h"/>
                                          </p:val>
                                        </p:tav>
                                      </p:tavLst>
                                    </p:anim>
                                    <p:animEffect transition="in" filter="fade">
                                      <p:cBhvr>
                                        <p:cTn id="146" dur="5000"/>
                                        <p:tgtEl>
                                          <p:spTgt spid="42019"/>
                                        </p:tgtEl>
                                      </p:cBhvr>
                                    </p:animEffect>
                                  </p:childTnLst>
                                  <p:subTnLst>
                                    <p:audio>
                                      <p:cMediaNode>
                                        <p:cTn display="0" masterRel="sameClick">
                                          <p:stCondLst>
                                            <p:cond evt="begin" delay="0">
                                              <p:tn val="142"/>
                                            </p:cond>
                                          </p:stCondLst>
                                          <p:endCondLst>
                                            <p:cond evt="onStopAudio" delay="0">
                                              <p:tgtEl>
                                                <p:sldTgt/>
                                              </p:tgtEl>
                                            </p:cond>
                                          </p:endCondLst>
                                        </p:cTn>
                                        <p:tgtEl>
                                          <p:sndTgt r:embed="rId5" name="chimes.wav"/>
                                        </p:tgtEl>
                                      </p:cMediaNode>
                                    </p:audio>
                                  </p:subTnLst>
                                </p:cTn>
                              </p:par>
                              <p:par>
                                <p:cTn id="147" presetID="53" presetClass="entr" presetSubtype="0" repeatCount="indefinite" fill="hold" grpId="0" nodeType="withEffect">
                                  <p:stCondLst>
                                    <p:cond delay="0"/>
                                  </p:stCondLst>
                                  <p:childTnLst>
                                    <p:set>
                                      <p:cBhvr>
                                        <p:cTn id="148" dur="1" fill="hold">
                                          <p:stCondLst>
                                            <p:cond delay="0"/>
                                          </p:stCondLst>
                                        </p:cTn>
                                        <p:tgtEl>
                                          <p:spTgt spid="42020"/>
                                        </p:tgtEl>
                                        <p:attrNameLst>
                                          <p:attrName>style.visibility</p:attrName>
                                        </p:attrNameLst>
                                      </p:cBhvr>
                                      <p:to>
                                        <p:strVal val="visible"/>
                                      </p:to>
                                    </p:set>
                                    <p:anim calcmode="lin" valueType="num">
                                      <p:cBhvr>
                                        <p:cTn id="149" dur="5000" fill="hold"/>
                                        <p:tgtEl>
                                          <p:spTgt spid="42020"/>
                                        </p:tgtEl>
                                        <p:attrNameLst>
                                          <p:attrName>ppt_w</p:attrName>
                                        </p:attrNameLst>
                                      </p:cBhvr>
                                      <p:tavLst>
                                        <p:tav tm="0">
                                          <p:val>
                                            <p:fltVal val="0"/>
                                          </p:val>
                                        </p:tav>
                                        <p:tav tm="100000">
                                          <p:val>
                                            <p:strVal val="#ppt_w"/>
                                          </p:val>
                                        </p:tav>
                                      </p:tavLst>
                                    </p:anim>
                                    <p:anim calcmode="lin" valueType="num">
                                      <p:cBhvr>
                                        <p:cTn id="150" dur="5000" fill="hold"/>
                                        <p:tgtEl>
                                          <p:spTgt spid="42020"/>
                                        </p:tgtEl>
                                        <p:attrNameLst>
                                          <p:attrName>ppt_h</p:attrName>
                                        </p:attrNameLst>
                                      </p:cBhvr>
                                      <p:tavLst>
                                        <p:tav tm="0">
                                          <p:val>
                                            <p:fltVal val="0"/>
                                          </p:val>
                                        </p:tav>
                                        <p:tav tm="100000">
                                          <p:val>
                                            <p:strVal val="#ppt_h"/>
                                          </p:val>
                                        </p:tav>
                                      </p:tavLst>
                                    </p:anim>
                                    <p:animEffect transition="in" filter="fade">
                                      <p:cBhvr>
                                        <p:cTn id="151" dur="5000"/>
                                        <p:tgtEl>
                                          <p:spTgt spid="42020"/>
                                        </p:tgtEl>
                                      </p:cBhvr>
                                    </p:animEffect>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par>
                                <p:cTn id="152" presetID="53" presetClass="entr" presetSubtype="0" repeatCount="indefinite" fill="hold" grpId="0" nodeType="withEffect">
                                  <p:stCondLst>
                                    <p:cond delay="0"/>
                                  </p:stCondLst>
                                  <p:childTnLst>
                                    <p:set>
                                      <p:cBhvr>
                                        <p:cTn id="153" dur="1" fill="hold">
                                          <p:stCondLst>
                                            <p:cond delay="0"/>
                                          </p:stCondLst>
                                        </p:cTn>
                                        <p:tgtEl>
                                          <p:spTgt spid="42021"/>
                                        </p:tgtEl>
                                        <p:attrNameLst>
                                          <p:attrName>style.visibility</p:attrName>
                                        </p:attrNameLst>
                                      </p:cBhvr>
                                      <p:to>
                                        <p:strVal val="visible"/>
                                      </p:to>
                                    </p:set>
                                    <p:anim calcmode="lin" valueType="num">
                                      <p:cBhvr>
                                        <p:cTn id="154" dur="5000" fill="hold"/>
                                        <p:tgtEl>
                                          <p:spTgt spid="42021"/>
                                        </p:tgtEl>
                                        <p:attrNameLst>
                                          <p:attrName>ppt_w</p:attrName>
                                        </p:attrNameLst>
                                      </p:cBhvr>
                                      <p:tavLst>
                                        <p:tav tm="0">
                                          <p:val>
                                            <p:fltVal val="0"/>
                                          </p:val>
                                        </p:tav>
                                        <p:tav tm="100000">
                                          <p:val>
                                            <p:strVal val="#ppt_w"/>
                                          </p:val>
                                        </p:tav>
                                      </p:tavLst>
                                    </p:anim>
                                    <p:anim calcmode="lin" valueType="num">
                                      <p:cBhvr>
                                        <p:cTn id="155" dur="5000" fill="hold"/>
                                        <p:tgtEl>
                                          <p:spTgt spid="42021"/>
                                        </p:tgtEl>
                                        <p:attrNameLst>
                                          <p:attrName>ppt_h</p:attrName>
                                        </p:attrNameLst>
                                      </p:cBhvr>
                                      <p:tavLst>
                                        <p:tav tm="0">
                                          <p:val>
                                            <p:fltVal val="0"/>
                                          </p:val>
                                        </p:tav>
                                        <p:tav tm="100000">
                                          <p:val>
                                            <p:strVal val="#ppt_h"/>
                                          </p:val>
                                        </p:tav>
                                      </p:tavLst>
                                    </p:anim>
                                    <p:animEffect transition="in" filter="fade">
                                      <p:cBhvr>
                                        <p:cTn id="156" dur="5000"/>
                                        <p:tgtEl>
                                          <p:spTgt spid="42021"/>
                                        </p:tgtEl>
                                      </p:cBhvr>
                                    </p:animEffect>
                                  </p:childTnLst>
                                  <p:subTnLst>
                                    <p:audio>
                                      <p:cMediaNode>
                                        <p:cTn display="0" masterRel="sameClick">
                                          <p:stCondLst>
                                            <p:cond evt="begin" delay="0">
                                              <p:tn val="152"/>
                                            </p:cond>
                                          </p:stCondLst>
                                          <p:endCondLst>
                                            <p:cond evt="onStopAudio" delay="0">
                                              <p:tgtEl>
                                                <p:sldTgt/>
                                              </p:tgtEl>
                                            </p:cond>
                                          </p:endCondLst>
                                        </p:cTn>
                                        <p:tgtEl>
                                          <p:sndTgt r:embed="rId5" name="chimes.wav"/>
                                        </p:tgtEl>
                                      </p:cMediaNode>
                                    </p:audio>
                                  </p:subTnLst>
                                </p:cTn>
                              </p:par>
                              <p:par>
                                <p:cTn id="157" presetID="53" presetClass="entr" presetSubtype="0" repeatCount="indefinite" fill="hold" grpId="0" nodeType="withEffect">
                                  <p:stCondLst>
                                    <p:cond delay="0"/>
                                  </p:stCondLst>
                                  <p:childTnLst>
                                    <p:set>
                                      <p:cBhvr>
                                        <p:cTn id="158" dur="1" fill="hold">
                                          <p:stCondLst>
                                            <p:cond delay="0"/>
                                          </p:stCondLst>
                                        </p:cTn>
                                        <p:tgtEl>
                                          <p:spTgt spid="42022"/>
                                        </p:tgtEl>
                                        <p:attrNameLst>
                                          <p:attrName>style.visibility</p:attrName>
                                        </p:attrNameLst>
                                      </p:cBhvr>
                                      <p:to>
                                        <p:strVal val="visible"/>
                                      </p:to>
                                    </p:set>
                                    <p:anim calcmode="lin" valueType="num">
                                      <p:cBhvr>
                                        <p:cTn id="159" dur="5000" fill="hold"/>
                                        <p:tgtEl>
                                          <p:spTgt spid="42022"/>
                                        </p:tgtEl>
                                        <p:attrNameLst>
                                          <p:attrName>ppt_w</p:attrName>
                                        </p:attrNameLst>
                                      </p:cBhvr>
                                      <p:tavLst>
                                        <p:tav tm="0">
                                          <p:val>
                                            <p:fltVal val="0"/>
                                          </p:val>
                                        </p:tav>
                                        <p:tav tm="100000">
                                          <p:val>
                                            <p:strVal val="#ppt_w"/>
                                          </p:val>
                                        </p:tav>
                                      </p:tavLst>
                                    </p:anim>
                                    <p:anim calcmode="lin" valueType="num">
                                      <p:cBhvr>
                                        <p:cTn id="160" dur="5000" fill="hold"/>
                                        <p:tgtEl>
                                          <p:spTgt spid="42022"/>
                                        </p:tgtEl>
                                        <p:attrNameLst>
                                          <p:attrName>ppt_h</p:attrName>
                                        </p:attrNameLst>
                                      </p:cBhvr>
                                      <p:tavLst>
                                        <p:tav tm="0">
                                          <p:val>
                                            <p:fltVal val="0"/>
                                          </p:val>
                                        </p:tav>
                                        <p:tav tm="100000">
                                          <p:val>
                                            <p:strVal val="#ppt_h"/>
                                          </p:val>
                                        </p:tav>
                                      </p:tavLst>
                                    </p:anim>
                                    <p:animEffect transition="in" filter="fade">
                                      <p:cBhvr>
                                        <p:cTn id="161" dur="5000"/>
                                        <p:tgtEl>
                                          <p:spTgt spid="42022"/>
                                        </p:tgtEl>
                                      </p:cBhvr>
                                    </p:animEffect>
                                  </p:childTnLst>
                                  <p:subTnLst>
                                    <p:audio>
                                      <p:cMediaNode>
                                        <p:cTn display="0" masterRel="sameClick">
                                          <p:stCondLst>
                                            <p:cond evt="begin" delay="0">
                                              <p:tn val="157"/>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62" fill="hold" display="0">
                  <p:stCondLst>
                    <p:cond delay="indefinite"/>
                  </p:stCondLst>
                  <p:endCondLst>
                    <p:cond evt="onPrev" delay="0">
                      <p:tgtEl>
                        <p:sldTgt/>
                      </p:tgtEl>
                    </p:cond>
                    <p:cond evt="onStopAudio" delay="0">
                      <p:tgtEl>
                        <p:sldTgt/>
                      </p:tgtEl>
                    </p:cond>
                  </p:endCondLst>
                </p:cTn>
                <p:tgtEl>
                  <p:spTgt spid="41986"/>
                </p:tgtEl>
              </p:cMediaNode>
            </p:audio>
          </p:childTnLst>
        </p:cTn>
      </p:par>
    </p:tnLst>
    <p:bldLst>
      <p:bldP spid="41991" grpId="0" animBg="1"/>
      <p:bldP spid="41992" grpId="0" animBg="1"/>
      <p:bldP spid="41993" grpId="0" animBg="1"/>
      <p:bldP spid="41994" grpId="0" animBg="1"/>
      <p:bldP spid="41995" grpId="0" animBg="1"/>
      <p:bldP spid="41996" grpId="0" animBg="1"/>
      <p:bldP spid="41997" grpId="0" animBg="1"/>
      <p:bldP spid="41998" grpId="0" animBg="1"/>
      <p:bldP spid="41999" grpId="0" animBg="1"/>
      <p:bldP spid="42000" grpId="0" animBg="1"/>
      <p:bldP spid="42001" grpId="0" animBg="1"/>
      <p:bldP spid="42002" grpId="0" animBg="1"/>
      <p:bldP spid="42003" grpId="0" animBg="1"/>
      <p:bldP spid="42004" grpId="0" animBg="1"/>
      <p:bldP spid="42005" grpId="0" animBg="1"/>
      <p:bldP spid="42006" grpId="0" animBg="1"/>
      <p:bldP spid="42007" grpId="0" animBg="1"/>
      <p:bldP spid="42008" grpId="0" animBg="1"/>
      <p:bldP spid="42009" grpId="0" animBg="1"/>
      <p:bldP spid="42010" grpId="0" animBg="1"/>
      <p:bldP spid="42011" grpId="0" animBg="1"/>
      <p:bldP spid="42012" grpId="0" animBg="1"/>
      <p:bldP spid="42013" grpId="0" animBg="1"/>
      <p:bldP spid="42014" grpId="0" animBg="1"/>
      <p:bldP spid="42015" grpId="0" animBg="1"/>
      <p:bldP spid="42016" grpId="0" animBg="1"/>
      <p:bldP spid="42017" grpId="0" animBg="1"/>
      <p:bldP spid="42018" grpId="0" animBg="1"/>
      <p:bldP spid="42019" grpId="0" animBg="1"/>
      <p:bldP spid="42020" grpId="0" animBg="1"/>
      <p:bldP spid="42021" grpId="0" animBg="1"/>
      <p:bldP spid="42022" grpId="0" animBg="1"/>
      <p:bldP spid="420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51054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KIỂM TRA bài cũ</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Content Placeholder 2"/>
          <p:cNvSpPr txBox="1">
            <a:spLocks/>
          </p:cNvSpPr>
          <p:nvPr/>
        </p:nvSpPr>
        <p:spPr>
          <a:xfrm>
            <a:off x="1066800" y="1066800"/>
            <a:ext cx="80010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smtClean="0">
                <a:solidFill>
                  <a:schemeClr val="tx1"/>
                </a:solidFill>
                <a:latin typeface="Times New Roman" pitchFamily="18" charset="0"/>
                <a:cs typeface="Times New Roman" pitchFamily="18" charset="0"/>
              </a:rPr>
              <a:t>Viết công thức tính động năng, thế năng trọng trường, thế năng đàn hồi.</a:t>
            </a:r>
          </a:p>
        </p:txBody>
      </p:sp>
      <p:sp>
        <p:nvSpPr>
          <p:cNvPr id="3" name="Slide Number Placeholder 2"/>
          <p:cNvSpPr>
            <a:spLocks noGrp="1"/>
          </p:cNvSpPr>
          <p:nvPr>
            <p:ph type="sldNum" sz="quarter" idx="12"/>
          </p:nvPr>
        </p:nvSpPr>
        <p:spPr/>
        <p:txBody>
          <a:bodyPr/>
          <a:lstStyle/>
          <a:p>
            <a:r>
              <a:rPr lang="en-US" sz="2400" b="1" smtClean="0">
                <a:solidFill>
                  <a:schemeClr val="tx1"/>
                </a:solidFill>
                <a:latin typeface="Times New Roman" pitchFamily="18" charset="0"/>
                <a:cs typeface="Times New Roman" pitchFamily="18" charset="0"/>
              </a:rPr>
              <a:t>2</a:t>
            </a:r>
          </a:p>
        </p:txBody>
      </p:sp>
      <p:sp>
        <p:nvSpPr>
          <p:cNvPr id="9" name="TextBox 8"/>
          <p:cNvSpPr txBox="1"/>
          <p:nvPr/>
        </p:nvSpPr>
        <p:spPr>
          <a:xfrm>
            <a:off x="152400" y="1066800"/>
            <a:ext cx="990600" cy="46166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Câu 1:</a:t>
            </a:r>
            <a:endParaRPr lang="en-US" sz="2400">
              <a:latin typeface="Times New Roman" pitchFamily="18" charset="0"/>
              <a:cs typeface="Times New Roman" pitchFamily="18" charset="0"/>
            </a:endParaRPr>
          </a:p>
        </p:txBody>
      </p:sp>
      <p:sp>
        <p:nvSpPr>
          <p:cNvPr id="10" name="TextBox 9"/>
          <p:cNvSpPr txBox="1"/>
          <p:nvPr/>
        </p:nvSpPr>
        <p:spPr>
          <a:xfrm>
            <a:off x="1066800" y="1923871"/>
            <a:ext cx="7848600" cy="1200329"/>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Viết biểu thức thể hiện mối liên hệ giữa công của lực tác dụng với độ biến thiên động năng và công của trọng lực với độ biến thiên thế năng.</a:t>
            </a:r>
            <a:endParaRPr lang="en-US" sz="2400">
              <a:latin typeface="Times New Roman" pitchFamily="18" charset="0"/>
              <a:cs typeface="Times New Roman" pitchFamily="18" charset="0"/>
            </a:endParaRPr>
          </a:p>
        </p:txBody>
      </p:sp>
      <p:sp>
        <p:nvSpPr>
          <p:cNvPr id="11" name="TextBox 10"/>
          <p:cNvSpPr txBox="1"/>
          <p:nvPr/>
        </p:nvSpPr>
        <p:spPr>
          <a:xfrm>
            <a:off x="152400" y="1905000"/>
            <a:ext cx="990600" cy="46166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Câu 2:</a:t>
            </a:r>
            <a:endParaRPr lang="en-US" sz="2400">
              <a:latin typeface="Times New Roman" pitchFamily="18" charset="0"/>
              <a:cs typeface="Times New Roman" pitchFamily="18" charset="0"/>
            </a:endParaRPr>
          </a:p>
        </p:txBody>
      </p:sp>
      <p:sp>
        <p:nvSpPr>
          <p:cNvPr id="12" name="TextBox 11"/>
          <p:cNvSpPr txBox="1"/>
          <p:nvPr/>
        </p:nvSpPr>
        <p:spPr>
          <a:xfrm>
            <a:off x="152400" y="3124200"/>
            <a:ext cx="9906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Câu 3:</a:t>
            </a:r>
            <a:endParaRPr lang="en-US" sz="2400">
              <a:latin typeface="Times New Roman" pitchFamily="18" charset="0"/>
              <a:cs typeface="Times New Roman" pitchFamily="18" charset="0"/>
            </a:endParaRPr>
          </a:p>
        </p:txBody>
      </p:sp>
      <p:sp>
        <p:nvSpPr>
          <p:cNvPr id="13" name="TextBox 12"/>
          <p:cNvSpPr txBox="1"/>
          <p:nvPr/>
        </p:nvSpPr>
        <p:spPr>
          <a:xfrm>
            <a:off x="1066800" y="3135868"/>
            <a:ext cx="8153400" cy="230832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Xác định dạng năng lượng tồn tại chủ yếu của các vật sau (giả sử chọn gốc thế năng tại mặt đất).</a:t>
            </a:r>
          </a:p>
          <a:p>
            <a:pPr marL="457200" indent="-457200" algn="just">
              <a:buAutoNum type="alphaUcPeriod"/>
            </a:pPr>
            <a:r>
              <a:rPr lang="en-US" sz="2400" i="1" smtClean="0">
                <a:latin typeface="Times New Roman" pitchFamily="18" charset="0"/>
                <a:cs typeface="Times New Roman" pitchFamily="18" charset="0"/>
              </a:rPr>
              <a:t>Ôtô đang chạy trên đường.</a:t>
            </a:r>
          </a:p>
          <a:p>
            <a:pPr marL="457200" indent="-457200" algn="just">
              <a:buAutoNum type="alphaUcPeriod"/>
            </a:pPr>
            <a:r>
              <a:rPr lang="en-US" sz="2400" i="1" smtClean="0">
                <a:latin typeface="Times New Roman" pitchFamily="18" charset="0"/>
                <a:cs typeface="Times New Roman" pitchFamily="18" charset="0"/>
              </a:rPr>
              <a:t>Một vật có khối lượng m, đang ở độ cao h so với mặt đất.</a:t>
            </a:r>
          </a:p>
          <a:p>
            <a:pPr marL="457200" indent="-457200" algn="just">
              <a:buAutoNum type="alphaUcPeriod"/>
            </a:pPr>
            <a:r>
              <a:rPr lang="en-US" sz="2400" i="1" smtClean="0">
                <a:latin typeface="Times New Roman" pitchFamily="18" charset="0"/>
                <a:cs typeface="Times New Roman" pitchFamily="18" charset="0"/>
              </a:rPr>
              <a:t>Viên đạn khối lượng nhỏ, đang bay với vận tốc v.</a:t>
            </a:r>
          </a:p>
          <a:p>
            <a:pPr marL="457200" indent="-457200" algn="just">
              <a:buAutoNum type="alphaUcPeriod"/>
            </a:pPr>
            <a:r>
              <a:rPr lang="en-US" sz="2400" i="1" smtClean="0">
                <a:latin typeface="Times New Roman" pitchFamily="18" charset="0"/>
                <a:cs typeface="Times New Roman" pitchFamily="18" charset="0"/>
              </a:rPr>
              <a:t>Lò xo có gắn vật nặng khối lượng m, đang bị biến dạng.</a:t>
            </a:r>
            <a:endParaRPr lang="en-US" sz="2400" i="1">
              <a:latin typeface="Times New Roman" pitchFamily="18" charset="0"/>
              <a:cs typeface="Times New Roman" pitchFamily="18" charset="0"/>
            </a:endParaRPr>
          </a:p>
        </p:txBody>
      </p:sp>
    </p:spTree>
    <p:extLst>
      <p:ext uri="{BB962C8B-B14F-4D97-AF65-F5344CB8AC3E}">
        <p14:creationId xmlns:p14="http://schemas.microsoft.com/office/powerpoint/2010/main" val="412902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7258"/>
            <a:ext cx="7848600" cy="630942"/>
          </a:xfrm>
          <a:prstGeom prst="rect">
            <a:avLst/>
          </a:prstGeom>
          <a:noFill/>
        </p:spPr>
        <p:txBody>
          <a:bodyPr wrap="square" rtlCol="0">
            <a:spAutoFit/>
          </a:bodyPr>
          <a:lstStyle/>
          <a:p>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Bài 27.                 CƠ NĂNG</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228600" y="914400"/>
            <a:ext cx="8229600" cy="461665"/>
          </a:xfrm>
          <a:prstGeom prst="rect">
            <a:avLst/>
          </a:prstGeom>
          <a:noFill/>
        </p:spPr>
        <p:txBody>
          <a:bodyPr wrap="square" rtlCol="0">
            <a:spAutoFit/>
          </a:bodyPr>
          <a:lstStyle/>
          <a:p>
            <a:pPr algn="just"/>
            <a:r>
              <a:rPr lang="en-US" sz="2400" b="1" smtClean="0">
                <a:latin typeface="Times New Roman" pitchFamily="18" charset="0"/>
                <a:cs typeface="Times New Roman" pitchFamily="18" charset="0"/>
              </a:rPr>
              <a:t>I. Cơ năng của vật chuyển động trong trọng trường</a:t>
            </a:r>
            <a:endParaRPr lang="en-US" sz="2400" b="1">
              <a:latin typeface="Times New Roman" pitchFamily="18" charset="0"/>
              <a:cs typeface="Times New Roman" pitchFamily="18" charset="0"/>
            </a:endParaRPr>
          </a:p>
        </p:txBody>
      </p:sp>
      <p:sp>
        <p:nvSpPr>
          <p:cNvPr id="6" name="TextBox 5"/>
          <p:cNvSpPr txBox="1"/>
          <p:nvPr/>
        </p:nvSpPr>
        <p:spPr>
          <a:xfrm>
            <a:off x="228600" y="1367135"/>
            <a:ext cx="2133600" cy="461665"/>
          </a:xfrm>
          <a:prstGeom prst="rect">
            <a:avLst/>
          </a:prstGeom>
          <a:noFill/>
        </p:spPr>
        <p:txBody>
          <a:bodyPr wrap="square" rtlCol="0">
            <a:spAutoFit/>
          </a:bodyPr>
          <a:lstStyle/>
          <a:p>
            <a:pPr algn="just"/>
            <a:r>
              <a:rPr lang="en-US" sz="2400" b="1" i="1" smtClean="0">
                <a:latin typeface="Times New Roman" pitchFamily="18" charset="0"/>
                <a:cs typeface="Times New Roman" pitchFamily="18" charset="0"/>
              </a:rPr>
              <a:t>1. Định nghĩa</a:t>
            </a:r>
            <a:endParaRPr lang="en-US" sz="2400" b="1" i="1">
              <a:latin typeface="Times New Roman" pitchFamily="18" charset="0"/>
              <a:cs typeface="Times New Roman" pitchFamily="18" charset="0"/>
            </a:endParaRPr>
          </a:p>
        </p:txBody>
      </p:sp>
      <p:sp>
        <p:nvSpPr>
          <p:cNvPr id="7" name="TextBox 6"/>
          <p:cNvSpPr txBox="1"/>
          <p:nvPr/>
        </p:nvSpPr>
        <p:spPr>
          <a:xfrm>
            <a:off x="381000" y="1748135"/>
            <a:ext cx="6781800" cy="46166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Là tổng động năng và thế năng trọng trường của vật.</a:t>
            </a:r>
            <a:endParaRPr lang="en-US" sz="2400">
              <a:latin typeface="Times New Roman" pitchFamily="18" charset="0"/>
              <a:cs typeface="Times New Roman" pitchFamily="18" charset="0"/>
            </a:endParaRPr>
          </a:p>
        </p:txBody>
      </p:sp>
      <p:sp>
        <p:nvSpPr>
          <p:cNvPr id="8" name="TextBox 7"/>
          <p:cNvSpPr txBox="1"/>
          <p:nvPr/>
        </p:nvSpPr>
        <p:spPr>
          <a:xfrm>
            <a:off x="381000" y="2205335"/>
            <a:ext cx="2362200" cy="46166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Kí hiệu: W</a:t>
            </a:r>
            <a:endParaRPr lang="en-US" sz="2400">
              <a:latin typeface="Times New Roman" pitchFamily="18" charset="0"/>
              <a:cs typeface="Times New Roman" pitchFamily="18" charset="0"/>
            </a:endParaRPr>
          </a:p>
        </p:txBody>
      </p:sp>
      <p:sp>
        <p:nvSpPr>
          <p:cNvPr id="10" name="TextBox 9"/>
          <p:cNvSpPr txBox="1"/>
          <p:nvPr/>
        </p:nvSpPr>
        <p:spPr>
          <a:xfrm>
            <a:off x="381000" y="2662535"/>
            <a:ext cx="1981200" cy="46166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Biểu thức:</a:t>
            </a:r>
            <a:endParaRPr lang="en-US" sz="2400">
              <a:latin typeface="Times New Roman" pitchFamily="18" charset="0"/>
              <a:cs typeface="Times New Roman" pitchFamily="18" charset="0"/>
            </a:endParaRPr>
          </a:p>
        </p:txBody>
      </p:sp>
      <p:sp>
        <p:nvSpPr>
          <p:cNvPr id="11" name="TextBox 10"/>
          <p:cNvSpPr txBox="1"/>
          <p:nvPr/>
        </p:nvSpPr>
        <p:spPr>
          <a:xfrm>
            <a:off x="381000" y="3124200"/>
            <a:ext cx="2362200" cy="46166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Đơn vị: </a:t>
            </a:r>
            <a:r>
              <a:rPr lang="en-US" sz="2400">
                <a:latin typeface="Times New Roman" pitchFamily="18" charset="0"/>
                <a:cs typeface="Times New Roman" pitchFamily="18" charset="0"/>
              </a:rPr>
              <a:t>J</a:t>
            </a:r>
          </a:p>
        </p:txBody>
      </p:sp>
      <p:grpSp>
        <p:nvGrpSpPr>
          <p:cNvPr id="25" name="Group 24"/>
          <p:cNvGrpSpPr/>
          <p:nvPr/>
        </p:nvGrpSpPr>
        <p:grpSpPr>
          <a:xfrm>
            <a:off x="2514600" y="2514600"/>
            <a:ext cx="4114800" cy="838200"/>
            <a:chOff x="2514600" y="2514600"/>
            <a:chExt cx="4114800" cy="838200"/>
          </a:xfrm>
        </p:grpSpPr>
        <mc:AlternateContent xmlns:mc="http://schemas.openxmlformats.org/markup-compatibility/2006" xmlns:a14="http://schemas.microsoft.com/office/drawing/2010/main">
          <mc:Choice Requires="a14">
            <p:sp>
              <p:nvSpPr>
                <p:cNvPr id="9" name="TextBox 8"/>
                <p:cNvSpPr txBox="1"/>
                <p:nvPr/>
              </p:nvSpPr>
              <p:spPr>
                <a:xfrm>
                  <a:off x="2514600" y="2514600"/>
                  <a:ext cx="4114800" cy="801310"/>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W = W</a:t>
                  </a:r>
                  <a:r>
                    <a:rPr lang="en-US" sz="2400" b="1" baseline="-25000" smtClean="0">
                      <a:solidFill>
                        <a:srgbClr val="FF0000"/>
                      </a:solidFill>
                      <a:latin typeface="Times New Roman" pitchFamily="18" charset="0"/>
                      <a:cs typeface="Times New Roman" pitchFamily="18" charset="0"/>
                    </a:rPr>
                    <a:t>đ</a:t>
                  </a:r>
                  <a:r>
                    <a:rPr lang="en-US" sz="2400" b="1" smtClean="0">
                      <a:solidFill>
                        <a:srgbClr val="FF0000"/>
                      </a:solidFill>
                      <a:latin typeface="Times New Roman" pitchFamily="18" charset="0"/>
                      <a:cs typeface="Times New Roman" pitchFamily="18" charset="0"/>
                    </a:rPr>
                    <a:t> + W</a:t>
                  </a:r>
                  <a:r>
                    <a:rPr lang="en-US" sz="2400" b="1" baseline="-25000" smtClean="0">
                      <a:solidFill>
                        <a:srgbClr val="FF0000"/>
                      </a:solidFill>
                      <a:latin typeface="Times New Roman" pitchFamily="18" charset="0"/>
                      <a:cs typeface="Times New Roman" pitchFamily="18" charset="0"/>
                    </a:rPr>
                    <a:t>t</a:t>
                  </a:r>
                  <a:r>
                    <a:rPr lang="en-US" sz="2400" b="1" smtClean="0">
                      <a:solidFill>
                        <a:srgbClr val="FF0000"/>
                      </a:solidFill>
                      <a:latin typeface="Times New Roman" pitchFamily="18" charset="0"/>
                      <a:cs typeface="Times New Roman" pitchFamily="18" charset="0"/>
                    </a:rPr>
                    <a:t> = </a:t>
                  </a:r>
                  <a14:m>
                    <m:oMath xmlns:m="http://schemas.openxmlformats.org/officeDocument/2006/math">
                      <m:f>
                        <m:fPr>
                          <m:ctrlPr>
                            <a:rPr lang="en-US" sz="3200" b="1" i="1" smtClean="0">
                              <a:solidFill>
                                <a:srgbClr val="FF0000"/>
                              </a:solidFill>
                              <a:latin typeface="Cambria Math"/>
                              <a:cs typeface="Times New Roman" pitchFamily="18" charset="0"/>
                            </a:rPr>
                          </m:ctrlPr>
                        </m:fPr>
                        <m:num>
                          <m:r>
                            <a:rPr lang="en-US" sz="3200" b="1" i="1" smtClean="0">
                              <a:solidFill>
                                <a:srgbClr val="FF0000"/>
                              </a:solidFill>
                              <a:latin typeface="Cambria Math"/>
                              <a:cs typeface="Times New Roman" pitchFamily="18" charset="0"/>
                            </a:rPr>
                            <m:t>𝟏</m:t>
                          </m:r>
                        </m:num>
                        <m:den>
                          <m:r>
                            <a:rPr lang="en-US" sz="3200" b="1" i="1" smtClean="0">
                              <a:solidFill>
                                <a:srgbClr val="FF0000"/>
                              </a:solidFill>
                              <a:latin typeface="Cambria Math"/>
                              <a:cs typeface="Times New Roman" pitchFamily="18" charset="0"/>
                            </a:rPr>
                            <m:t>𝟐</m:t>
                          </m:r>
                        </m:den>
                      </m:f>
                    </m:oMath>
                  </a14:m>
                  <a:r>
                    <a:rPr lang="en-US" sz="2400" b="1" smtClean="0">
                      <a:solidFill>
                        <a:srgbClr val="FF0000"/>
                      </a:solidFill>
                      <a:latin typeface="Times New Roman" pitchFamily="18" charset="0"/>
                      <a:cs typeface="Times New Roman" pitchFamily="18" charset="0"/>
                    </a:rPr>
                    <a:t>mv</a:t>
                  </a:r>
                  <a:r>
                    <a:rPr lang="en-US" sz="2400" b="1" baseline="30000" smtClean="0">
                      <a:solidFill>
                        <a:srgbClr val="FF0000"/>
                      </a:solidFill>
                      <a:latin typeface="Times New Roman" pitchFamily="18" charset="0"/>
                      <a:cs typeface="Times New Roman" pitchFamily="18" charset="0"/>
                    </a:rPr>
                    <a:t>2</a:t>
                  </a:r>
                  <a:r>
                    <a:rPr lang="en-US" sz="2400" b="1" baseline="30000">
                      <a:solidFill>
                        <a:srgbClr val="FF0000"/>
                      </a:solidFill>
                      <a:latin typeface="Times New Roman" pitchFamily="18" charset="0"/>
                      <a:cs typeface="Times New Roman" pitchFamily="18" charset="0"/>
                    </a:rPr>
                    <a:t> </a:t>
                  </a:r>
                  <a:r>
                    <a:rPr lang="en-US" sz="2400" b="1" baseline="30000" smtClean="0">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 mgZ</a:t>
                  </a:r>
                  <a:endParaRPr lang="en-US" sz="2400" b="1">
                    <a:solidFill>
                      <a:srgbClr val="FF0000"/>
                    </a:solidFill>
                    <a:latin typeface="Times New Roman" pitchFamily="18" charset="0"/>
                    <a:cs typeface="Times New Roman"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14600" y="2514600"/>
                  <a:ext cx="4114800" cy="801310"/>
                </a:xfrm>
                <a:prstGeom prst="rect">
                  <a:avLst/>
                </a:prstGeom>
                <a:blipFill rotWithShape="1">
                  <a:blip r:embed="rId2"/>
                  <a:stretch>
                    <a:fillRect l="-2370"/>
                  </a:stretch>
                </a:blipFill>
              </p:spPr>
              <p:txBody>
                <a:bodyPr/>
                <a:lstStyle/>
                <a:p>
                  <a:r>
                    <a:rPr lang="en-US">
                      <a:noFill/>
                    </a:rPr>
                    <a:t> </a:t>
                  </a:r>
                </a:p>
              </p:txBody>
            </p:sp>
          </mc:Fallback>
        </mc:AlternateContent>
        <p:grpSp>
          <p:nvGrpSpPr>
            <p:cNvPr id="24" name="Group 23"/>
            <p:cNvGrpSpPr/>
            <p:nvPr/>
          </p:nvGrpSpPr>
          <p:grpSpPr>
            <a:xfrm>
              <a:off x="2514600" y="2514600"/>
              <a:ext cx="3886200" cy="838200"/>
              <a:chOff x="2514600" y="2514600"/>
              <a:chExt cx="3886200" cy="838200"/>
            </a:xfrm>
          </p:grpSpPr>
          <p:cxnSp>
            <p:nvCxnSpPr>
              <p:cNvPr id="3" name="Straight Connector 2"/>
              <p:cNvCxnSpPr/>
              <p:nvPr/>
            </p:nvCxnSpPr>
            <p:spPr>
              <a:xfrm>
                <a:off x="2514600" y="2514600"/>
                <a:ext cx="0" cy="838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2514600" y="2514600"/>
                <a:ext cx="3886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2514600" y="3352800"/>
                <a:ext cx="3886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6400800" y="2514600"/>
                <a:ext cx="0" cy="838200"/>
              </a:xfrm>
              <a:prstGeom prst="line">
                <a:avLst/>
              </a:prstGeom>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30793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7258"/>
            <a:ext cx="7848600" cy="630942"/>
          </a:xfrm>
          <a:prstGeom prst="rect">
            <a:avLst/>
          </a:prstGeom>
          <a:noFill/>
        </p:spPr>
        <p:txBody>
          <a:bodyPr wrap="square" rtlCol="0">
            <a:spAutoFit/>
          </a:bodyPr>
          <a:lstStyle/>
          <a:p>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Bài 27.                 CƠ NĂNG</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228600" y="914400"/>
            <a:ext cx="82296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I. Cơ năng của vật chuyển động trong trọng trường</a:t>
            </a:r>
            <a:endParaRPr lang="en-US" sz="2400" b="1">
              <a:latin typeface="Times New Roman" pitchFamily="18" charset="0"/>
              <a:cs typeface="Times New Roman" pitchFamily="18" charset="0"/>
            </a:endParaRPr>
          </a:p>
        </p:txBody>
      </p:sp>
      <p:sp>
        <p:nvSpPr>
          <p:cNvPr id="6" name="TextBox 5"/>
          <p:cNvSpPr txBox="1"/>
          <p:nvPr/>
        </p:nvSpPr>
        <p:spPr>
          <a:xfrm>
            <a:off x="228600" y="1367135"/>
            <a:ext cx="8686800" cy="461665"/>
          </a:xfrm>
          <a:prstGeom prst="rect">
            <a:avLst/>
          </a:prstGeom>
          <a:noFill/>
        </p:spPr>
        <p:txBody>
          <a:bodyPr wrap="square" rtlCol="0">
            <a:spAutoFit/>
          </a:bodyPr>
          <a:lstStyle/>
          <a:p>
            <a:pPr algn="just"/>
            <a:r>
              <a:rPr lang="en-US" sz="2400" b="1" i="1">
                <a:latin typeface="Times New Roman" pitchFamily="18" charset="0"/>
                <a:cs typeface="Times New Roman" pitchFamily="18" charset="0"/>
              </a:rPr>
              <a:t>2</a:t>
            </a:r>
            <a:r>
              <a:rPr lang="en-US" sz="2400" b="1" i="1" smtClean="0">
                <a:latin typeface="Times New Roman" pitchFamily="18" charset="0"/>
                <a:cs typeface="Times New Roman" pitchFamily="18" charset="0"/>
              </a:rPr>
              <a:t>. Sự bảo toàn cơ năng của vật chuyển động trong trọng trường</a:t>
            </a:r>
            <a:endParaRPr lang="en-US" sz="2400" b="1" i="1">
              <a:latin typeface="Times New Roman" pitchFamily="18" charset="0"/>
              <a:cs typeface="Times New Roman" pitchFamily="18" charset="0"/>
            </a:endParaRPr>
          </a:p>
        </p:txBody>
      </p:sp>
    </p:spTree>
    <p:extLst>
      <p:ext uri="{BB962C8B-B14F-4D97-AF65-F5344CB8AC3E}">
        <p14:creationId xmlns:p14="http://schemas.microsoft.com/office/powerpoint/2010/main" val="4980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95288" y="404813"/>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41" name="Text Box 5"/>
          <p:cNvSpPr txBox="1">
            <a:spLocks noChangeArrowheads="1"/>
          </p:cNvSpPr>
          <p:nvPr/>
        </p:nvSpPr>
        <p:spPr bwMode="auto">
          <a:xfrm>
            <a:off x="120650" y="3124200"/>
            <a:ext cx="46799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latin typeface="Times New Roman" pitchFamily="18" charset="0"/>
              <a:cs typeface="Times New Roman" pitchFamily="18" charset="0"/>
            </a:endParaRPr>
          </a:p>
          <a:p>
            <a:pPr>
              <a:spcBef>
                <a:spcPct val="50000"/>
              </a:spcBef>
            </a:pPr>
            <a:r>
              <a:rPr lang="en-US" sz="2400">
                <a:latin typeface="Times New Roman" pitchFamily="18" charset="0"/>
                <a:cs typeface="Times New Roman" pitchFamily="18" charset="0"/>
              </a:rPr>
              <a:t> </a:t>
            </a:r>
            <a:r>
              <a:rPr lang="en-US" sz="2400">
                <a:solidFill>
                  <a:srgbClr val="000099"/>
                </a:solidFill>
                <a:latin typeface="Times New Roman" pitchFamily="18" charset="0"/>
                <a:cs typeface="Times New Roman" pitchFamily="18" charset="0"/>
              </a:rPr>
              <a:t>Từ (1) và (2) ta có:</a:t>
            </a:r>
          </a:p>
          <a:p>
            <a:pPr>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W</a:t>
            </a:r>
            <a:r>
              <a:rPr lang="en-US" sz="2400" baseline="-25000" smtClean="0">
                <a:solidFill>
                  <a:srgbClr val="000099"/>
                </a:solidFill>
                <a:latin typeface="Times New Roman" pitchFamily="18" charset="0"/>
                <a:cs typeface="Times New Roman" pitchFamily="18" charset="0"/>
              </a:rPr>
              <a:t>đC</a:t>
            </a:r>
            <a:r>
              <a:rPr lang="en-US" sz="2400" smtClean="0">
                <a:solidFill>
                  <a:srgbClr val="000099"/>
                </a:solidFill>
                <a:latin typeface="Times New Roman" pitchFamily="18" charset="0"/>
                <a:cs typeface="Times New Roman" pitchFamily="18" charset="0"/>
              </a:rPr>
              <a:t> </a:t>
            </a:r>
            <a:r>
              <a:rPr lang="en-US" sz="2400">
                <a:solidFill>
                  <a:srgbClr val="000099"/>
                </a:solidFill>
                <a:latin typeface="Times New Roman" pitchFamily="18" charset="0"/>
                <a:cs typeface="Times New Roman" pitchFamily="18" charset="0"/>
              </a:rPr>
              <a:t>- W</a:t>
            </a:r>
            <a:r>
              <a:rPr lang="en-US" sz="2400" baseline="-25000">
                <a:solidFill>
                  <a:srgbClr val="000099"/>
                </a:solidFill>
                <a:latin typeface="Times New Roman" pitchFamily="18" charset="0"/>
                <a:cs typeface="Times New Roman" pitchFamily="18" charset="0"/>
              </a:rPr>
              <a:t>đB</a:t>
            </a:r>
            <a:r>
              <a:rPr lang="en-US" sz="2400">
                <a:solidFill>
                  <a:srgbClr val="000099"/>
                </a:solidFill>
                <a:latin typeface="Times New Roman" pitchFamily="18" charset="0"/>
                <a:cs typeface="Times New Roman" pitchFamily="18" charset="0"/>
              </a:rPr>
              <a:t> = W</a:t>
            </a:r>
            <a:r>
              <a:rPr lang="en-US" sz="2400" baseline="-25000">
                <a:solidFill>
                  <a:srgbClr val="000099"/>
                </a:solidFill>
                <a:latin typeface="Times New Roman" pitchFamily="18" charset="0"/>
                <a:cs typeface="Times New Roman" pitchFamily="18" charset="0"/>
              </a:rPr>
              <a:t>tB</a:t>
            </a:r>
            <a:r>
              <a:rPr lang="en-US" sz="2400">
                <a:solidFill>
                  <a:srgbClr val="000099"/>
                </a:solidFill>
                <a:latin typeface="Times New Roman" pitchFamily="18" charset="0"/>
                <a:cs typeface="Times New Roman" pitchFamily="18" charset="0"/>
              </a:rPr>
              <a:t> - W</a:t>
            </a:r>
            <a:r>
              <a:rPr lang="en-US" sz="2400" baseline="-25000">
                <a:solidFill>
                  <a:srgbClr val="000099"/>
                </a:solidFill>
                <a:latin typeface="Times New Roman" pitchFamily="18" charset="0"/>
                <a:cs typeface="Times New Roman" pitchFamily="18" charset="0"/>
              </a:rPr>
              <a:t>tC</a:t>
            </a:r>
            <a:endParaRPr lang="en-US" sz="2400">
              <a:solidFill>
                <a:srgbClr val="000099"/>
              </a:solidFill>
              <a:latin typeface="Times New Roman" pitchFamily="18" charset="0"/>
              <a:cs typeface="Times New Roman" pitchFamily="18" charset="0"/>
            </a:endParaRPr>
          </a:p>
          <a:p>
            <a:pPr>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W</a:t>
            </a:r>
            <a:r>
              <a:rPr lang="en-US" sz="2400" baseline="-25000" smtClean="0">
                <a:solidFill>
                  <a:srgbClr val="000099"/>
                </a:solidFill>
                <a:latin typeface="Times New Roman" pitchFamily="18" charset="0"/>
                <a:cs typeface="Times New Roman" pitchFamily="18" charset="0"/>
              </a:rPr>
              <a:t>đC</a:t>
            </a:r>
            <a:r>
              <a:rPr lang="en-US" sz="2400" smtClean="0">
                <a:solidFill>
                  <a:srgbClr val="000099"/>
                </a:solidFill>
                <a:latin typeface="Times New Roman" pitchFamily="18" charset="0"/>
                <a:cs typeface="Times New Roman" pitchFamily="18" charset="0"/>
              </a:rPr>
              <a:t> + W</a:t>
            </a:r>
            <a:r>
              <a:rPr lang="en-US" sz="2400" baseline="-25000" smtClean="0">
                <a:solidFill>
                  <a:srgbClr val="000099"/>
                </a:solidFill>
                <a:latin typeface="Times New Roman" pitchFamily="18" charset="0"/>
                <a:cs typeface="Times New Roman" pitchFamily="18" charset="0"/>
              </a:rPr>
              <a:t>tC</a:t>
            </a:r>
            <a:r>
              <a:rPr lang="en-US" sz="2400" smtClean="0">
                <a:solidFill>
                  <a:srgbClr val="000099"/>
                </a:solidFill>
                <a:latin typeface="Times New Roman" pitchFamily="18" charset="0"/>
                <a:cs typeface="Times New Roman" pitchFamily="18" charset="0"/>
              </a:rPr>
              <a:t> </a:t>
            </a:r>
            <a:r>
              <a:rPr lang="en-US" sz="2400">
                <a:solidFill>
                  <a:srgbClr val="000099"/>
                </a:solidFill>
                <a:latin typeface="Times New Roman" pitchFamily="18" charset="0"/>
                <a:cs typeface="Times New Roman" pitchFamily="18" charset="0"/>
              </a:rPr>
              <a:t>= W</a:t>
            </a:r>
            <a:r>
              <a:rPr lang="en-US" sz="2400" baseline="-25000">
                <a:solidFill>
                  <a:srgbClr val="000099"/>
                </a:solidFill>
                <a:latin typeface="Times New Roman" pitchFamily="18" charset="0"/>
                <a:cs typeface="Times New Roman" pitchFamily="18" charset="0"/>
              </a:rPr>
              <a:t>đB</a:t>
            </a:r>
            <a:r>
              <a:rPr lang="en-US" sz="2400">
                <a:solidFill>
                  <a:srgbClr val="000099"/>
                </a:solidFill>
                <a:latin typeface="Times New Roman" pitchFamily="18" charset="0"/>
                <a:cs typeface="Times New Roman" pitchFamily="18" charset="0"/>
              </a:rPr>
              <a:t> + W</a:t>
            </a:r>
            <a:r>
              <a:rPr lang="en-US" sz="2400" baseline="-25000">
                <a:solidFill>
                  <a:srgbClr val="000099"/>
                </a:solidFill>
                <a:latin typeface="Times New Roman" pitchFamily="18" charset="0"/>
                <a:cs typeface="Times New Roman" pitchFamily="18" charset="0"/>
              </a:rPr>
              <a:t>tB</a:t>
            </a:r>
            <a:endParaRPr lang="en-US" sz="2400">
              <a:solidFill>
                <a:srgbClr val="000099"/>
              </a:solidFill>
              <a:latin typeface="Times New Roman" pitchFamily="18" charset="0"/>
              <a:cs typeface="Times New Roman" pitchFamily="18" charset="0"/>
            </a:endParaRPr>
          </a:p>
          <a:p>
            <a:pPr>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   </a:t>
            </a:r>
            <a:r>
              <a:rPr lang="en-US" sz="2400">
                <a:solidFill>
                  <a:srgbClr val="000099"/>
                </a:solidFill>
                <a:latin typeface="Times New Roman" pitchFamily="18" charset="0"/>
                <a:cs typeface="Times New Roman" pitchFamily="18" charset="0"/>
              </a:rPr>
              <a:t>W</a:t>
            </a:r>
            <a:r>
              <a:rPr lang="en-US" sz="2400" baseline="-25000">
                <a:solidFill>
                  <a:srgbClr val="000099"/>
                </a:solidFill>
                <a:latin typeface="Times New Roman" pitchFamily="18" charset="0"/>
                <a:cs typeface="Times New Roman" pitchFamily="18" charset="0"/>
              </a:rPr>
              <a:t>C</a:t>
            </a:r>
            <a:r>
              <a:rPr lang="en-US" sz="2400">
                <a:solidFill>
                  <a:srgbClr val="000099"/>
                </a:solidFill>
                <a:latin typeface="Times New Roman" pitchFamily="18" charset="0"/>
                <a:cs typeface="Times New Roman" pitchFamily="18" charset="0"/>
              </a:rPr>
              <a:t> </a:t>
            </a:r>
            <a:r>
              <a:rPr lang="en-US" sz="2400" baseline="-25000">
                <a:solidFill>
                  <a:srgbClr val="000099"/>
                </a:solidFill>
                <a:latin typeface="Times New Roman" pitchFamily="18" charset="0"/>
                <a:cs typeface="Times New Roman" pitchFamily="18" charset="0"/>
              </a:rPr>
              <a:t>       </a:t>
            </a:r>
            <a:r>
              <a:rPr lang="en-US" sz="2400">
                <a:solidFill>
                  <a:srgbClr val="000099"/>
                </a:solidFill>
                <a:latin typeface="Times New Roman" pitchFamily="18" charset="0"/>
                <a:cs typeface="Times New Roman" pitchFamily="18" charset="0"/>
              </a:rPr>
              <a:t>=       W</a:t>
            </a:r>
            <a:r>
              <a:rPr lang="en-US" sz="2400" baseline="-25000">
                <a:solidFill>
                  <a:srgbClr val="000099"/>
                </a:solidFill>
                <a:latin typeface="Times New Roman" pitchFamily="18" charset="0"/>
                <a:cs typeface="Times New Roman" pitchFamily="18" charset="0"/>
              </a:rPr>
              <a:t>B</a:t>
            </a:r>
            <a:r>
              <a:rPr lang="en-US" sz="2400">
                <a:solidFill>
                  <a:srgbClr val="000099"/>
                </a:solidFill>
                <a:latin typeface="Times New Roman" pitchFamily="18" charset="0"/>
                <a:cs typeface="Times New Roman" pitchFamily="18" charset="0"/>
              </a:rPr>
              <a:t>   </a:t>
            </a:r>
          </a:p>
          <a:p>
            <a:pPr>
              <a:spcBef>
                <a:spcPct val="50000"/>
              </a:spcBef>
            </a:pPr>
            <a:r>
              <a:rPr lang="en-US" sz="2400">
                <a:latin typeface="Times New Roman" pitchFamily="18" charset="0"/>
                <a:cs typeface="Times New Roman" pitchFamily="18" charset="0"/>
              </a:rPr>
              <a:t>           </a:t>
            </a:r>
          </a:p>
          <a:p>
            <a:pPr>
              <a:spcBef>
                <a:spcPct val="50000"/>
              </a:spcBef>
            </a:pPr>
            <a:r>
              <a:rPr lang="en-US" sz="2400" baseline="-2500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4343" name="Oval 7"/>
          <p:cNvSpPr>
            <a:spLocks noChangeArrowheads="1"/>
          </p:cNvSpPr>
          <p:nvPr/>
        </p:nvSpPr>
        <p:spPr bwMode="auto">
          <a:xfrm>
            <a:off x="6659563" y="838200"/>
            <a:ext cx="358775" cy="358775"/>
          </a:xfrm>
          <a:prstGeom prst="ellipse">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Oval 9"/>
          <p:cNvSpPr>
            <a:spLocks noChangeArrowheads="1"/>
          </p:cNvSpPr>
          <p:nvPr/>
        </p:nvSpPr>
        <p:spPr bwMode="auto">
          <a:xfrm>
            <a:off x="6659563" y="1701800"/>
            <a:ext cx="358775" cy="358775"/>
          </a:xfrm>
          <a:prstGeom prst="ellipse">
            <a:avLst/>
          </a:prstGeom>
          <a:solidFill>
            <a:schemeClr val="accent1">
              <a:alpha val="0"/>
            </a:schemeClr>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Oval 10"/>
          <p:cNvSpPr>
            <a:spLocks noChangeArrowheads="1"/>
          </p:cNvSpPr>
          <p:nvPr/>
        </p:nvSpPr>
        <p:spPr bwMode="auto">
          <a:xfrm>
            <a:off x="6734175" y="3502025"/>
            <a:ext cx="358775" cy="358775"/>
          </a:xfrm>
          <a:prstGeom prst="ellipse">
            <a:avLst/>
          </a:prstGeom>
          <a:solidFill>
            <a:schemeClr val="accent1">
              <a:alpha val="0"/>
            </a:schemeClr>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Oval 11"/>
          <p:cNvSpPr>
            <a:spLocks noChangeArrowheads="1"/>
          </p:cNvSpPr>
          <p:nvPr/>
        </p:nvSpPr>
        <p:spPr bwMode="auto">
          <a:xfrm>
            <a:off x="6732588" y="5813425"/>
            <a:ext cx="358775" cy="358775"/>
          </a:xfrm>
          <a:prstGeom prst="ellipse">
            <a:avLst/>
          </a:prstGeom>
          <a:solidFill>
            <a:schemeClr val="accent1">
              <a:alpha val="0"/>
            </a:schemeClr>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Text Box 13"/>
          <p:cNvSpPr txBox="1">
            <a:spLocks noChangeArrowheads="1"/>
          </p:cNvSpPr>
          <p:nvPr/>
        </p:nvSpPr>
        <p:spPr bwMode="auto">
          <a:xfrm>
            <a:off x="7451725" y="1268413"/>
            <a:ext cx="79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p>
        </p:txBody>
      </p:sp>
      <p:sp>
        <p:nvSpPr>
          <p:cNvPr id="14350" name="Text Box 14"/>
          <p:cNvSpPr txBox="1">
            <a:spLocks noChangeArrowheads="1"/>
          </p:cNvSpPr>
          <p:nvPr/>
        </p:nvSpPr>
        <p:spPr bwMode="auto">
          <a:xfrm>
            <a:off x="7239001" y="1676400"/>
            <a:ext cx="1436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a:solidFill>
                  <a:schemeClr val="tx2"/>
                </a:solidFill>
                <a:latin typeface="Times New Roman" pitchFamily="18" charset="0"/>
                <a:cs typeface="Times New Roman" pitchFamily="18" charset="0"/>
              </a:rPr>
              <a:t>B</a:t>
            </a:r>
            <a:r>
              <a:rPr lang="en-US" sz="2400">
                <a:latin typeface="Times New Roman" pitchFamily="18" charset="0"/>
                <a:cs typeface="Times New Roman" pitchFamily="18" charset="0"/>
              </a:rPr>
              <a:t> </a:t>
            </a:r>
            <a:r>
              <a:rPr lang="en-US" sz="2400" smtClean="0">
                <a:solidFill>
                  <a:schemeClr val="tx2"/>
                </a:solidFill>
                <a:latin typeface="Times New Roman" pitchFamily="18" charset="0"/>
                <a:cs typeface="Times New Roman" pitchFamily="18" charset="0"/>
              </a:rPr>
              <a:t>(v</a:t>
            </a:r>
            <a:r>
              <a:rPr lang="en-US" sz="2400" baseline="-25000" smtClean="0">
                <a:solidFill>
                  <a:schemeClr val="tx2"/>
                </a:solidFill>
                <a:latin typeface="Times New Roman" pitchFamily="18" charset="0"/>
                <a:cs typeface="Times New Roman" pitchFamily="18" charset="0"/>
              </a:rPr>
              <a:t>B</a:t>
            </a:r>
            <a:r>
              <a:rPr lang="en-US" sz="2400" smtClean="0">
                <a:solidFill>
                  <a:schemeClr val="tx2"/>
                </a:solidFill>
                <a:latin typeface="Times New Roman" pitchFamily="18" charset="0"/>
                <a:cs typeface="Times New Roman" pitchFamily="18" charset="0"/>
              </a:rPr>
              <a:t>, z</a:t>
            </a:r>
            <a:r>
              <a:rPr lang="en-US" sz="2400" baseline="-25000" smtClean="0">
                <a:solidFill>
                  <a:schemeClr val="tx2"/>
                </a:solidFill>
                <a:latin typeface="Times New Roman" pitchFamily="18" charset="0"/>
                <a:cs typeface="Times New Roman" pitchFamily="18" charset="0"/>
              </a:rPr>
              <a:t>B</a:t>
            </a:r>
            <a:r>
              <a:rPr lang="en-US" sz="2400" smtClean="0">
                <a:solidFill>
                  <a:schemeClr val="tx2"/>
                </a:solidFill>
                <a:latin typeface="Times New Roman" pitchFamily="18" charset="0"/>
                <a:cs typeface="Times New Roman" pitchFamily="18" charset="0"/>
              </a:rPr>
              <a:t>)</a:t>
            </a:r>
            <a:endParaRPr lang="en-US" sz="2400">
              <a:solidFill>
                <a:schemeClr val="tx2"/>
              </a:solidFill>
              <a:latin typeface="Times New Roman" pitchFamily="18" charset="0"/>
              <a:cs typeface="Times New Roman" pitchFamily="18" charset="0"/>
            </a:endParaRPr>
          </a:p>
        </p:txBody>
      </p:sp>
      <p:sp>
        <p:nvSpPr>
          <p:cNvPr id="14351" name="Text Box 15"/>
          <p:cNvSpPr txBox="1">
            <a:spLocks noChangeArrowheads="1"/>
          </p:cNvSpPr>
          <p:nvPr/>
        </p:nvSpPr>
        <p:spPr bwMode="auto">
          <a:xfrm>
            <a:off x="7239000" y="3505200"/>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a:latin typeface="Times New Roman" pitchFamily="18" charset="0"/>
                <a:cs typeface="Times New Roman" pitchFamily="18" charset="0"/>
              </a:rPr>
              <a:t> </a:t>
            </a:r>
            <a:r>
              <a:rPr lang="en-US" sz="2400">
                <a:solidFill>
                  <a:schemeClr val="tx2"/>
                </a:solidFill>
                <a:latin typeface="Times New Roman" pitchFamily="18" charset="0"/>
                <a:cs typeface="Times New Roman" pitchFamily="18" charset="0"/>
              </a:rPr>
              <a:t>C </a:t>
            </a:r>
            <a:r>
              <a:rPr lang="en-US" sz="2400" smtClean="0">
                <a:solidFill>
                  <a:schemeClr val="tx2"/>
                </a:solidFill>
                <a:latin typeface="Times New Roman" pitchFamily="18" charset="0"/>
                <a:cs typeface="Times New Roman" pitchFamily="18" charset="0"/>
              </a:rPr>
              <a:t>(v</a:t>
            </a:r>
            <a:r>
              <a:rPr lang="en-US" sz="2400" baseline="-25000" smtClean="0">
                <a:solidFill>
                  <a:schemeClr val="tx2"/>
                </a:solidFill>
                <a:latin typeface="Times New Roman" pitchFamily="18" charset="0"/>
                <a:cs typeface="Times New Roman" pitchFamily="18" charset="0"/>
              </a:rPr>
              <a:t>c</a:t>
            </a:r>
            <a:r>
              <a:rPr lang="en-US" sz="2400" smtClean="0">
                <a:solidFill>
                  <a:schemeClr val="tx2"/>
                </a:solidFill>
                <a:latin typeface="Times New Roman" pitchFamily="18" charset="0"/>
                <a:cs typeface="Times New Roman" pitchFamily="18" charset="0"/>
              </a:rPr>
              <a:t>, z</a:t>
            </a:r>
            <a:r>
              <a:rPr lang="en-US" sz="2400" baseline="-25000" smtClean="0">
                <a:solidFill>
                  <a:schemeClr val="tx2"/>
                </a:solidFill>
                <a:latin typeface="Times New Roman" pitchFamily="18" charset="0"/>
                <a:cs typeface="Times New Roman" pitchFamily="18" charset="0"/>
              </a:rPr>
              <a:t>c</a:t>
            </a:r>
            <a:r>
              <a:rPr lang="en-US" sz="2400" smtClean="0">
                <a:solidFill>
                  <a:schemeClr val="tx2"/>
                </a:solidFill>
                <a:latin typeface="Times New Roman" pitchFamily="18" charset="0"/>
                <a:cs typeface="Times New Roman" pitchFamily="18" charset="0"/>
              </a:rPr>
              <a:t>)</a:t>
            </a:r>
            <a:endParaRPr lang="en-US" sz="2400">
              <a:solidFill>
                <a:schemeClr val="tx2"/>
              </a:solidFill>
              <a:latin typeface="Times New Roman" pitchFamily="18" charset="0"/>
              <a:cs typeface="Times New Roman" pitchFamily="18" charset="0"/>
            </a:endParaRPr>
          </a:p>
        </p:txBody>
      </p:sp>
      <p:sp>
        <p:nvSpPr>
          <p:cNvPr id="14353" name="Line 17"/>
          <p:cNvSpPr>
            <a:spLocks noChangeShapeType="1"/>
          </p:cNvSpPr>
          <p:nvPr/>
        </p:nvSpPr>
        <p:spPr bwMode="auto">
          <a:xfrm>
            <a:off x="5724525" y="6165850"/>
            <a:ext cx="3419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Line 18"/>
          <p:cNvSpPr>
            <a:spLocks noChangeShapeType="1"/>
          </p:cNvSpPr>
          <p:nvPr/>
        </p:nvSpPr>
        <p:spPr bwMode="auto">
          <a:xfrm>
            <a:off x="5724525" y="6237288"/>
            <a:ext cx="3419475" cy="0"/>
          </a:xfrm>
          <a:prstGeom prst="line">
            <a:avLst/>
          </a:prstGeom>
          <a:noFill/>
          <a:ln w="127000">
            <a:pattFill prst="ltUpDiag">
              <a:fgClr>
                <a:schemeClr val="tx1"/>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Line 19"/>
          <p:cNvSpPr>
            <a:spLocks noChangeShapeType="1"/>
          </p:cNvSpPr>
          <p:nvPr/>
        </p:nvSpPr>
        <p:spPr bwMode="auto">
          <a:xfrm>
            <a:off x="6227763" y="909638"/>
            <a:ext cx="0" cy="52562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Text Box 20"/>
          <p:cNvSpPr txBox="1">
            <a:spLocks noChangeArrowheads="1"/>
          </p:cNvSpPr>
          <p:nvPr/>
        </p:nvSpPr>
        <p:spPr bwMode="auto">
          <a:xfrm>
            <a:off x="7380288" y="5229225"/>
            <a:ext cx="176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p>
        </p:txBody>
      </p:sp>
      <p:sp>
        <p:nvSpPr>
          <p:cNvPr id="14357" name="Text Box 21"/>
          <p:cNvSpPr txBox="1">
            <a:spLocks noChangeArrowheads="1"/>
          </p:cNvSpPr>
          <p:nvPr/>
        </p:nvSpPr>
        <p:spPr bwMode="auto">
          <a:xfrm>
            <a:off x="7235825" y="5708650"/>
            <a:ext cx="1439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2"/>
                </a:solidFill>
                <a:latin typeface="Times New Roman" pitchFamily="18" charset="0"/>
                <a:cs typeface="Times New Roman" pitchFamily="18" charset="0"/>
              </a:rPr>
              <a:t>O (GTN)</a:t>
            </a:r>
          </a:p>
        </p:txBody>
      </p:sp>
      <p:sp>
        <p:nvSpPr>
          <p:cNvPr id="14358" name="Text Box 22"/>
          <p:cNvSpPr txBox="1">
            <a:spLocks noChangeArrowheads="1"/>
          </p:cNvSpPr>
          <p:nvPr/>
        </p:nvSpPr>
        <p:spPr bwMode="auto">
          <a:xfrm>
            <a:off x="7164388" y="739775"/>
            <a:ext cx="10977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a:solidFill>
                  <a:schemeClr val="tx2"/>
                </a:solidFill>
                <a:latin typeface="Times New Roman" pitchFamily="18" charset="0"/>
                <a:cs typeface="Times New Roman" pitchFamily="18" charset="0"/>
              </a:rPr>
              <a:t>A</a:t>
            </a:r>
            <a:r>
              <a:rPr lang="en-US" sz="2400">
                <a:latin typeface="Times New Roman" pitchFamily="18" charset="0"/>
                <a:cs typeface="Times New Roman" pitchFamily="18" charset="0"/>
              </a:rPr>
              <a:t> </a:t>
            </a:r>
            <a:r>
              <a:rPr lang="en-US" sz="2400" smtClean="0">
                <a:solidFill>
                  <a:schemeClr val="tx2"/>
                </a:solidFill>
                <a:latin typeface="Times New Roman" pitchFamily="18" charset="0"/>
                <a:cs typeface="Times New Roman" pitchFamily="18" charset="0"/>
              </a:rPr>
              <a:t>(z</a:t>
            </a:r>
            <a:r>
              <a:rPr lang="en-US" sz="2400" baseline="-25000" smtClean="0">
                <a:solidFill>
                  <a:schemeClr val="tx2"/>
                </a:solidFill>
                <a:latin typeface="Times New Roman" pitchFamily="18" charset="0"/>
                <a:cs typeface="Times New Roman" pitchFamily="18" charset="0"/>
              </a:rPr>
              <a:t>A</a:t>
            </a:r>
            <a:r>
              <a:rPr lang="en-US" sz="2400" smtClean="0">
                <a:solidFill>
                  <a:schemeClr val="tx2"/>
                </a:solidFill>
                <a:latin typeface="Times New Roman" pitchFamily="18" charset="0"/>
                <a:cs typeface="Times New Roman" pitchFamily="18" charset="0"/>
              </a:rPr>
              <a:t>)</a:t>
            </a:r>
            <a:endParaRPr lang="en-US" sz="2400">
              <a:solidFill>
                <a:schemeClr val="tx2"/>
              </a:solidFill>
              <a:latin typeface="Times New Roman" pitchFamily="18" charset="0"/>
              <a:cs typeface="Times New Roman" pitchFamily="18" charset="0"/>
            </a:endParaRPr>
          </a:p>
        </p:txBody>
      </p:sp>
      <p:sp>
        <p:nvSpPr>
          <p:cNvPr id="14360" name="AutoShape 24"/>
          <p:cNvSpPr>
            <a:spLocks noChangeArrowheads="1"/>
          </p:cNvSpPr>
          <p:nvPr/>
        </p:nvSpPr>
        <p:spPr bwMode="auto">
          <a:xfrm>
            <a:off x="2709" y="1752600"/>
            <a:ext cx="6084093" cy="2282031"/>
          </a:xfrm>
          <a:prstGeom prst="cloudCallout">
            <a:avLst>
              <a:gd name="adj1" fmla="val -29213"/>
              <a:gd name="adj2" fmla="val 76856"/>
            </a:avLst>
          </a:prstGeom>
          <a:gradFill rotWithShape="1">
            <a:gsLst>
              <a:gs pos="0">
                <a:schemeClr val="bg1"/>
              </a:gs>
              <a:gs pos="100000">
                <a:srgbClr val="00FF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cs typeface="Times New Roman" pitchFamily="18" charset="0"/>
              </a:rPr>
              <a:t>Từ mối liên hệ giữa công của trọng lực với độ giảm thế </a:t>
            </a:r>
            <a:r>
              <a:rPr lang="en-US" sz="2400" smtClean="0">
                <a:latin typeface="Times New Roman" pitchFamily="18" charset="0"/>
                <a:cs typeface="Times New Roman" pitchFamily="18" charset="0"/>
              </a:rPr>
              <a:t>năng và </a:t>
            </a:r>
            <a:r>
              <a:rPr lang="en-US" sz="2400">
                <a:latin typeface="Times New Roman" pitchFamily="18" charset="0"/>
                <a:cs typeface="Times New Roman" pitchFamily="18" charset="0"/>
              </a:rPr>
              <a:t>với độ biến thiên động năng. Hãy so sánh cơ năng của vật tại B và </a:t>
            </a:r>
            <a:r>
              <a:rPr lang="en-US" sz="2400" smtClean="0">
                <a:latin typeface="Times New Roman" pitchFamily="18" charset="0"/>
                <a:cs typeface="Times New Roman" pitchFamily="18" charset="0"/>
              </a:rPr>
              <a:t>C ?</a:t>
            </a:r>
            <a:endParaRPr lang="en-US" sz="2400">
              <a:latin typeface="Times New Roman" pitchFamily="18" charset="0"/>
              <a:cs typeface="Times New Roman" pitchFamily="18" charset="0"/>
            </a:endParaRPr>
          </a:p>
        </p:txBody>
      </p:sp>
      <p:sp>
        <p:nvSpPr>
          <p:cNvPr id="14362" name="Text Box 26"/>
          <p:cNvSpPr txBox="1">
            <a:spLocks noChangeArrowheads="1"/>
          </p:cNvSpPr>
          <p:nvPr/>
        </p:nvSpPr>
        <p:spPr bwMode="auto">
          <a:xfrm>
            <a:off x="179388" y="3141663"/>
            <a:ext cx="482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p>
        </p:txBody>
      </p:sp>
      <p:sp>
        <p:nvSpPr>
          <p:cNvPr id="14364" name="Text Box 28"/>
          <p:cNvSpPr txBox="1">
            <a:spLocks noChangeArrowheads="1"/>
          </p:cNvSpPr>
          <p:nvPr/>
        </p:nvSpPr>
        <p:spPr bwMode="auto">
          <a:xfrm>
            <a:off x="99453" y="76200"/>
            <a:ext cx="560266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solidFill>
                  <a:srgbClr val="000099"/>
                </a:solidFill>
                <a:latin typeface="Times New Roman" pitchFamily="18" charset="0"/>
                <a:cs typeface="Times New Roman" pitchFamily="18" charset="0"/>
              </a:rPr>
              <a:t>W</a:t>
            </a:r>
            <a:r>
              <a:rPr lang="en-US" sz="2400" baseline="-25000">
                <a:solidFill>
                  <a:srgbClr val="000099"/>
                </a:solidFill>
                <a:latin typeface="Times New Roman" pitchFamily="18" charset="0"/>
                <a:cs typeface="Times New Roman" pitchFamily="18" charset="0"/>
              </a:rPr>
              <a:t>C </a:t>
            </a: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W</a:t>
            </a:r>
            <a:r>
              <a:rPr lang="en-US" sz="2400" baseline="-25000" smtClean="0">
                <a:solidFill>
                  <a:srgbClr val="000099"/>
                </a:solidFill>
                <a:latin typeface="Times New Roman" pitchFamily="18" charset="0"/>
                <a:cs typeface="Times New Roman" pitchFamily="18" charset="0"/>
              </a:rPr>
              <a:t>B</a:t>
            </a:r>
            <a:r>
              <a:rPr lang="en-US" sz="2400" smtClean="0">
                <a:solidFill>
                  <a:srgbClr val="000099"/>
                </a:solidFill>
                <a:latin typeface="Times New Roman" pitchFamily="18" charset="0"/>
                <a:cs typeface="Times New Roman" pitchFamily="18" charset="0"/>
              </a:rPr>
              <a:t> </a:t>
            </a:r>
            <a:r>
              <a:rPr lang="en-US" sz="2400">
                <a:solidFill>
                  <a:srgbClr val="000099"/>
                </a:solidFill>
                <a:latin typeface="Times New Roman" pitchFamily="18" charset="0"/>
                <a:cs typeface="Times New Roman" pitchFamily="18" charset="0"/>
              </a:rPr>
              <a:t>là cơ năng của vật tại C, </a:t>
            </a:r>
            <a:r>
              <a:rPr lang="en-US" sz="2400" smtClean="0">
                <a:solidFill>
                  <a:srgbClr val="000099"/>
                </a:solidFill>
                <a:latin typeface="Times New Roman" pitchFamily="18" charset="0"/>
                <a:cs typeface="Times New Roman" pitchFamily="18" charset="0"/>
              </a:rPr>
              <a:t>B. Ta </a:t>
            </a:r>
            <a:r>
              <a:rPr lang="en-US" sz="2400">
                <a:solidFill>
                  <a:srgbClr val="000099"/>
                </a:solidFill>
                <a:latin typeface="Times New Roman" pitchFamily="18" charset="0"/>
                <a:cs typeface="Times New Roman" pitchFamily="18" charset="0"/>
              </a:rPr>
              <a:t>có :</a:t>
            </a:r>
          </a:p>
          <a:p>
            <a:pPr>
              <a:spcBef>
                <a:spcPct val="50000"/>
              </a:spcBef>
            </a:pPr>
            <a:r>
              <a:rPr lang="en-US" sz="2400">
                <a:solidFill>
                  <a:srgbClr val="000099"/>
                </a:solidFill>
                <a:latin typeface="Times New Roman" pitchFamily="18" charset="0"/>
                <a:cs typeface="Times New Roman" pitchFamily="18" charset="0"/>
              </a:rPr>
              <a:t>          W</a:t>
            </a:r>
            <a:r>
              <a:rPr lang="en-US" sz="2400" baseline="-25000">
                <a:solidFill>
                  <a:srgbClr val="000099"/>
                </a:solidFill>
                <a:latin typeface="Times New Roman" pitchFamily="18" charset="0"/>
                <a:cs typeface="Times New Roman" pitchFamily="18" charset="0"/>
              </a:rPr>
              <a:t>C</a:t>
            </a:r>
            <a:r>
              <a:rPr lang="en-US" sz="2400">
                <a:solidFill>
                  <a:srgbClr val="000099"/>
                </a:solidFill>
                <a:latin typeface="Times New Roman" pitchFamily="18" charset="0"/>
                <a:cs typeface="Times New Roman" pitchFamily="18" charset="0"/>
              </a:rPr>
              <a:t> = W</a:t>
            </a:r>
            <a:r>
              <a:rPr lang="en-US" sz="2400" baseline="-25000">
                <a:solidFill>
                  <a:srgbClr val="000099"/>
                </a:solidFill>
                <a:latin typeface="Times New Roman" pitchFamily="18" charset="0"/>
                <a:cs typeface="Times New Roman" pitchFamily="18" charset="0"/>
              </a:rPr>
              <a:t>đC </a:t>
            </a: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W</a:t>
            </a:r>
            <a:r>
              <a:rPr lang="en-US" sz="2400" baseline="-25000" smtClean="0">
                <a:solidFill>
                  <a:srgbClr val="000099"/>
                </a:solidFill>
                <a:latin typeface="Times New Roman" pitchFamily="18" charset="0"/>
                <a:cs typeface="Times New Roman" pitchFamily="18" charset="0"/>
              </a:rPr>
              <a:t>tC</a:t>
            </a:r>
            <a:endParaRPr lang="en-US" sz="2400">
              <a:solidFill>
                <a:srgbClr val="000099"/>
              </a:solidFill>
              <a:latin typeface="Times New Roman" pitchFamily="18" charset="0"/>
              <a:cs typeface="Times New Roman" pitchFamily="18" charset="0"/>
            </a:endParaRPr>
          </a:p>
          <a:p>
            <a:pPr>
              <a:spcBef>
                <a:spcPct val="50000"/>
              </a:spcBef>
            </a:pPr>
            <a:r>
              <a:rPr lang="en-US" sz="2400">
                <a:solidFill>
                  <a:srgbClr val="000099"/>
                </a:solidFill>
                <a:latin typeface="Times New Roman" pitchFamily="18" charset="0"/>
                <a:cs typeface="Times New Roman" pitchFamily="18" charset="0"/>
              </a:rPr>
              <a:t>          W</a:t>
            </a:r>
            <a:r>
              <a:rPr lang="en-US" sz="2400" baseline="-25000">
                <a:solidFill>
                  <a:srgbClr val="000099"/>
                </a:solidFill>
                <a:latin typeface="Times New Roman" pitchFamily="18" charset="0"/>
                <a:cs typeface="Times New Roman" pitchFamily="18" charset="0"/>
              </a:rPr>
              <a:t>B </a:t>
            </a:r>
            <a:r>
              <a:rPr lang="en-US" sz="2400">
                <a:solidFill>
                  <a:srgbClr val="000099"/>
                </a:solidFill>
                <a:latin typeface="Times New Roman" pitchFamily="18" charset="0"/>
                <a:cs typeface="Times New Roman" pitchFamily="18" charset="0"/>
              </a:rPr>
              <a:t>= W</a:t>
            </a:r>
            <a:r>
              <a:rPr lang="en-US" sz="2400" baseline="-25000">
                <a:solidFill>
                  <a:srgbClr val="000099"/>
                </a:solidFill>
                <a:latin typeface="Times New Roman" pitchFamily="18" charset="0"/>
                <a:cs typeface="Times New Roman" pitchFamily="18" charset="0"/>
              </a:rPr>
              <a:t>đB</a:t>
            </a: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W</a:t>
            </a:r>
            <a:r>
              <a:rPr lang="en-US" sz="2400" baseline="-25000" smtClean="0">
                <a:solidFill>
                  <a:srgbClr val="000099"/>
                </a:solidFill>
                <a:latin typeface="Times New Roman" pitchFamily="18" charset="0"/>
                <a:cs typeface="Times New Roman" pitchFamily="18" charset="0"/>
              </a:rPr>
              <a:t>tB</a:t>
            </a:r>
            <a:endParaRPr lang="en-US" sz="2400">
              <a:solidFill>
                <a:srgbClr val="000099"/>
              </a:solidFill>
              <a:latin typeface="Times New Roman" pitchFamily="18" charset="0"/>
              <a:cs typeface="Times New Roman" pitchFamily="18" charset="0"/>
            </a:endParaRPr>
          </a:p>
          <a:p>
            <a:pPr>
              <a:spcBef>
                <a:spcPct val="50000"/>
              </a:spcBef>
            </a:pPr>
            <a:endParaRPr lang="en-US" sz="2400">
              <a:solidFill>
                <a:srgbClr val="000099"/>
              </a:solidFill>
              <a:latin typeface="Times New Roman" pitchFamily="18" charset="0"/>
              <a:cs typeface="Times New Roman" pitchFamily="18" charset="0"/>
            </a:endParaRPr>
          </a:p>
        </p:txBody>
      </p:sp>
      <p:sp>
        <p:nvSpPr>
          <p:cNvPr id="14365" name="Text Box 29"/>
          <p:cNvSpPr txBox="1">
            <a:spLocks noChangeArrowheads="1"/>
          </p:cNvSpPr>
          <p:nvPr/>
        </p:nvSpPr>
        <p:spPr bwMode="auto">
          <a:xfrm>
            <a:off x="179388" y="1752600"/>
            <a:ext cx="51133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99"/>
                </a:solidFill>
                <a:latin typeface="Times New Roman" pitchFamily="18" charset="0"/>
                <a:cs typeface="Times New Roman" pitchFamily="18" charset="0"/>
              </a:rPr>
              <a:t>A</a:t>
            </a:r>
            <a:r>
              <a:rPr lang="en-US" sz="2400" baseline="-25000">
                <a:solidFill>
                  <a:srgbClr val="000099"/>
                </a:solidFill>
                <a:latin typeface="Times New Roman" pitchFamily="18" charset="0"/>
                <a:cs typeface="Times New Roman" pitchFamily="18" charset="0"/>
              </a:rPr>
              <a:t>BC</a:t>
            </a:r>
            <a:r>
              <a:rPr lang="en-US" sz="2400">
                <a:solidFill>
                  <a:srgbClr val="000099"/>
                </a:solidFill>
                <a:latin typeface="Times New Roman" pitchFamily="18" charset="0"/>
                <a:cs typeface="Times New Roman" pitchFamily="18" charset="0"/>
              </a:rPr>
              <a:t> công của trọng lực thực hiện trong quá trình vật rơi từ B đến C.</a:t>
            </a:r>
          </a:p>
          <a:p>
            <a:pPr>
              <a:spcBef>
                <a:spcPct val="50000"/>
              </a:spcBef>
            </a:pPr>
            <a:r>
              <a:rPr lang="en-US" sz="2400">
                <a:solidFill>
                  <a:srgbClr val="000099"/>
                </a:solidFill>
                <a:latin typeface="Times New Roman" pitchFamily="18" charset="0"/>
                <a:cs typeface="Times New Roman" pitchFamily="18" charset="0"/>
              </a:rPr>
              <a:t>         A</a:t>
            </a:r>
            <a:r>
              <a:rPr lang="en-US" sz="2400" baseline="-25000">
                <a:solidFill>
                  <a:srgbClr val="000099"/>
                </a:solidFill>
                <a:latin typeface="Times New Roman" pitchFamily="18" charset="0"/>
                <a:cs typeface="Times New Roman" pitchFamily="18" charset="0"/>
              </a:rPr>
              <a:t>BC </a:t>
            </a:r>
            <a:r>
              <a:rPr lang="en-US" sz="2400">
                <a:solidFill>
                  <a:srgbClr val="000099"/>
                </a:solidFill>
                <a:latin typeface="Times New Roman" pitchFamily="18" charset="0"/>
                <a:cs typeface="Times New Roman" pitchFamily="18" charset="0"/>
              </a:rPr>
              <a:t>= W</a:t>
            </a:r>
            <a:r>
              <a:rPr lang="en-US" sz="2400" baseline="-25000">
                <a:solidFill>
                  <a:srgbClr val="000099"/>
                </a:solidFill>
                <a:latin typeface="Times New Roman" pitchFamily="18" charset="0"/>
                <a:cs typeface="Times New Roman" pitchFamily="18" charset="0"/>
              </a:rPr>
              <a:t>đC</a:t>
            </a:r>
            <a:r>
              <a:rPr lang="en-US" sz="2400">
                <a:solidFill>
                  <a:srgbClr val="000099"/>
                </a:solidFill>
                <a:latin typeface="Times New Roman" pitchFamily="18" charset="0"/>
                <a:cs typeface="Times New Roman" pitchFamily="18" charset="0"/>
              </a:rPr>
              <a:t> - W</a:t>
            </a:r>
            <a:r>
              <a:rPr lang="en-US" sz="2400" baseline="-25000">
                <a:solidFill>
                  <a:srgbClr val="000099"/>
                </a:solidFill>
                <a:latin typeface="Times New Roman" pitchFamily="18" charset="0"/>
                <a:cs typeface="Times New Roman" pitchFamily="18" charset="0"/>
              </a:rPr>
              <a:t>đB</a:t>
            </a:r>
            <a:r>
              <a:rPr lang="en-US" sz="2400">
                <a:solidFill>
                  <a:srgbClr val="000099"/>
                </a:solidFill>
                <a:latin typeface="Times New Roman" pitchFamily="18" charset="0"/>
                <a:cs typeface="Times New Roman" pitchFamily="18" charset="0"/>
              </a:rPr>
              <a:t>  (1</a:t>
            </a:r>
            <a:r>
              <a:rPr lang="en-US" sz="2400" smtClean="0">
                <a:solidFill>
                  <a:srgbClr val="000099"/>
                </a:solidFill>
                <a:latin typeface="Times New Roman" pitchFamily="18" charset="0"/>
                <a:cs typeface="Times New Roman" pitchFamily="18" charset="0"/>
              </a:rPr>
              <a:t>)</a:t>
            </a:r>
            <a:endParaRPr lang="en-US" sz="2400">
              <a:solidFill>
                <a:srgbClr val="000099"/>
              </a:solidFill>
              <a:latin typeface="Times New Roman" pitchFamily="18" charset="0"/>
              <a:cs typeface="Times New Roman" pitchFamily="18" charset="0"/>
            </a:endParaRPr>
          </a:p>
          <a:p>
            <a:pPr>
              <a:spcBef>
                <a:spcPct val="50000"/>
              </a:spcBef>
            </a:pPr>
            <a:r>
              <a:rPr lang="en-US" sz="2400">
                <a:solidFill>
                  <a:srgbClr val="000099"/>
                </a:solidFill>
                <a:latin typeface="Times New Roman" pitchFamily="18" charset="0"/>
                <a:cs typeface="Times New Roman" pitchFamily="18" charset="0"/>
              </a:rPr>
              <a:t>         A</a:t>
            </a:r>
            <a:r>
              <a:rPr lang="en-US" sz="2400" baseline="-25000">
                <a:solidFill>
                  <a:srgbClr val="000099"/>
                </a:solidFill>
                <a:latin typeface="Times New Roman" pitchFamily="18" charset="0"/>
                <a:cs typeface="Times New Roman" pitchFamily="18" charset="0"/>
              </a:rPr>
              <a:t>BC</a:t>
            </a:r>
            <a:r>
              <a:rPr lang="en-US" sz="2400">
                <a:solidFill>
                  <a:srgbClr val="000099"/>
                </a:solidFill>
                <a:latin typeface="Times New Roman" pitchFamily="18" charset="0"/>
                <a:cs typeface="Times New Roman" pitchFamily="18" charset="0"/>
              </a:rPr>
              <a:t> = W</a:t>
            </a:r>
            <a:r>
              <a:rPr lang="en-US" sz="2400" baseline="-25000">
                <a:solidFill>
                  <a:srgbClr val="000099"/>
                </a:solidFill>
                <a:latin typeface="Times New Roman" pitchFamily="18" charset="0"/>
                <a:cs typeface="Times New Roman" pitchFamily="18" charset="0"/>
              </a:rPr>
              <a:t>tB</a:t>
            </a:r>
            <a:r>
              <a:rPr lang="en-US" sz="2400">
                <a:solidFill>
                  <a:srgbClr val="000099"/>
                </a:solidFill>
                <a:latin typeface="Times New Roman" pitchFamily="18" charset="0"/>
                <a:cs typeface="Times New Roman" pitchFamily="18" charset="0"/>
              </a:rPr>
              <a:t> - W</a:t>
            </a:r>
            <a:r>
              <a:rPr lang="en-US" sz="2400" baseline="-25000">
                <a:solidFill>
                  <a:srgbClr val="000099"/>
                </a:solidFill>
                <a:latin typeface="Times New Roman" pitchFamily="18" charset="0"/>
                <a:cs typeface="Times New Roman" pitchFamily="18" charset="0"/>
              </a:rPr>
              <a:t>tC    </a:t>
            </a:r>
            <a:r>
              <a:rPr lang="en-US" sz="2400">
                <a:solidFill>
                  <a:srgbClr val="000099"/>
                </a:solidFill>
                <a:latin typeface="Times New Roman" pitchFamily="18" charset="0"/>
                <a:cs typeface="Times New Roman" pitchFamily="18" charset="0"/>
              </a:rPr>
              <a:t>(2</a:t>
            </a:r>
            <a:r>
              <a:rPr lang="en-US" sz="2400" smtClean="0">
                <a:solidFill>
                  <a:srgbClr val="000099"/>
                </a:solidFill>
                <a:latin typeface="Times New Roman" pitchFamily="18" charset="0"/>
                <a:cs typeface="Times New Roman" pitchFamily="18" charset="0"/>
              </a:rPr>
              <a:t>)</a:t>
            </a:r>
            <a:endParaRPr lang="en-US" sz="2400">
              <a:solidFill>
                <a:srgbClr val="000099"/>
              </a:solidFill>
              <a:latin typeface="Times New Roman" pitchFamily="18" charset="0"/>
              <a:cs typeface="Times New Roman" pitchFamily="18" charset="0"/>
            </a:endParaRPr>
          </a:p>
        </p:txBody>
      </p:sp>
      <p:sp>
        <p:nvSpPr>
          <p:cNvPr id="14368" name="AutoShape 32"/>
          <p:cNvSpPr>
            <a:spLocks noChangeArrowheads="1"/>
          </p:cNvSpPr>
          <p:nvPr/>
        </p:nvSpPr>
        <p:spPr bwMode="auto">
          <a:xfrm>
            <a:off x="120650" y="178594"/>
            <a:ext cx="5325035" cy="1366838"/>
          </a:xfrm>
          <a:prstGeom prst="cloudCallout">
            <a:avLst>
              <a:gd name="adj1" fmla="val -24458"/>
              <a:gd name="adj2" fmla="val 88792"/>
            </a:avLst>
          </a:prstGeom>
          <a:gradFill rotWithShape="1">
            <a:gsLst>
              <a:gs pos="0">
                <a:schemeClr val="bg1"/>
              </a:gs>
              <a:gs pos="100000">
                <a:srgbClr val="00FF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cs typeface="Times New Roman" pitchFamily="18" charset="0"/>
              </a:rPr>
              <a:t>Hãy viết công thức tính cơ năng của vật tại </a:t>
            </a:r>
            <a:r>
              <a:rPr lang="en-US" sz="2400" smtClean="0">
                <a:latin typeface="Times New Roman" pitchFamily="18" charset="0"/>
                <a:cs typeface="Times New Roman" pitchFamily="18" charset="0"/>
              </a:rPr>
              <a:t>B, C ?</a:t>
            </a:r>
            <a:endParaRPr lang="en-US" sz="2400">
              <a:latin typeface="Times New Roman" pitchFamily="18" charset="0"/>
              <a:cs typeface="Times New Roman" pitchFamily="18" charset="0"/>
            </a:endParaRPr>
          </a:p>
        </p:txBody>
      </p:sp>
      <p:sp>
        <p:nvSpPr>
          <p:cNvPr id="14371" name="AutoShape 35"/>
          <p:cNvSpPr>
            <a:spLocks noChangeArrowheads="1"/>
          </p:cNvSpPr>
          <p:nvPr/>
        </p:nvSpPr>
        <p:spPr bwMode="auto">
          <a:xfrm>
            <a:off x="949325" y="429419"/>
            <a:ext cx="3022600" cy="865187"/>
          </a:xfrm>
          <a:prstGeom prst="cloudCallout">
            <a:avLst>
              <a:gd name="adj1" fmla="val -18801"/>
              <a:gd name="adj2" fmla="val 135319"/>
            </a:avLst>
          </a:prstGeom>
          <a:gradFill rotWithShape="1">
            <a:gsLst>
              <a:gs pos="0">
                <a:schemeClr val="bg1"/>
              </a:gs>
              <a:gs pos="100000">
                <a:srgbClr val="00FF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cs typeface="Times New Roman" pitchFamily="18" charset="0"/>
              </a:rPr>
              <a:t>Hãy quan sát ví dụ sau</a:t>
            </a:r>
          </a:p>
        </p:txBody>
      </p:sp>
      <p:sp>
        <p:nvSpPr>
          <p:cNvPr id="14372" name="Text Box 36"/>
          <p:cNvSpPr txBox="1">
            <a:spLocks noChangeArrowheads="1"/>
          </p:cNvSpPr>
          <p:nvPr/>
        </p:nvSpPr>
        <p:spPr bwMode="auto">
          <a:xfrm>
            <a:off x="6867432" y="155891"/>
            <a:ext cx="2087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solidFill>
                  <a:srgbClr val="FF0000"/>
                </a:solidFill>
                <a:latin typeface="Times New Roman" pitchFamily="18" charset="0"/>
                <a:cs typeface="Times New Roman" pitchFamily="18" charset="0"/>
              </a:rPr>
              <a:t>Bỏ qua lực cản</a:t>
            </a:r>
          </a:p>
        </p:txBody>
      </p:sp>
    </p:spTree>
    <p:extLst>
      <p:ext uri="{BB962C8B-B14F-4D97-AF65-F5344CB8AC3E}">
        <p14:creationId xmlns:p14="http://schemas.microsoft.com/office/powerpoint/2010/main" val="2855579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371">
                                            <p:bg/>
                                          </p:spTgt>
                                        </p:tgtEl>
                                        <p:attrNameLst>
                                          <p:attrName>style.visibility</p:attrName>
                                        </p:attrNameLst>
                                      </p:cBhvr>
                                      <p:to>
                                        <p:strVal val="visible"/>
                                      </p:to>
                                    </p:set>
                                    <p:animEffect transition="in" filter="wheel(4)">
                                      <p:cBhvr>
                                        <p:cTn id="7" dur="2000"/>
                                        <p:tgtEl>
                                          <p:spTgt spid="14371">
                                            <p:bg/>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4371">
                                            <p:txEl>
                                              <p:pRg st="0" end="0"/>
                                            </p:txEl>
                                          </p:spTgt>
                                        </p:tgtEl>
                                        <p:attrNameLst>
                                          <p:attrName>style.visibility</p:attrName>
                                        </p:attrNameLst>
                                      </p:cBhvr>
                                      <p:to>
                                        <p:strVal val="visible"/>
                                      </p:to>
                                    </p:set>
                                    <p:animEffect transition="in" filter="wheel(4)">
                                      <p:cBhvr>
                                        <p:cTn id="10" dur="2000"/>
                                        <p:tgtEl>
                                          <p:spTgt spid="1437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4.72222E-6 -1.7341E-7 L 0.01181 0.72879 " pathEditMode="relative" rAng="0" ptsTypes="AA">
                                      <p:cBhvr>
                                        <p:cTn id="14" dur="2000" fill="hold"/>
                                        <p:tgtEl>
                                          <p:spTgt spid="14343"/>
                                        </p:tgtEl>
                                        <p:attrNameLst>
                                          <p:attrName>ppt_x</p:attrName>
                                          <p:attrName>ppt_y</p:attrName>
                                        </p:attrNameLst>
                                      </p:cBhvr>
                                      <p:rCtr x="590" y="3643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xit" presetSubtype="4" fill="hold" grpId="1" nodeType="clickEffect">
                                  <p:stCondLst>
                                    <p:cond delay="0"/>
                                  </p:stCondLst>
                                  <p:childTnLst>
                                    <p:animEffect transition="out" filter="wheel(4)">
                                      <p:cBhvr>
                                        <p:cTn id="18" dur="2000"/>
                                        <p:tgtEl>
                                          <p:spTgt spid="14371">
                                            <p:txEl>
                                              <p:pRg st="0" end="0"/>
                                            </p:txEl>
                                          </p:spTgt>
                                        </p:tgtEl>
                                      </p:cBhvr>
                                    </p:animEffect>
                                    <p:set>
                                      <p:cBhvr>
                                        <p:cTn id="19" dur="1" fill="hold">
                                          <p:stCondLst>
                                            <p:cond delay="1999"/>
                                          </p:stCondLst>
                                        </p:cTn>
                                        <p:tgtEl>
                                          <p:spTgt spid="14371">
                                            <p:txEl>
                                              <p:pRg st="0" end="0"/>
                                            </p:txEl>
                                          </p:spTgt>
                                        </p:tgtEl>
                                        <p:attrNameLst>
                                          <p:attrName>style.visibility</p:attrName>
                                        </p:attrNameLst>
                                      </p:cBhvr>
                                      <p:to>
                                        <p:strVal val="hidden"/>
                                      </p:to>
                                    </p:set>
                                  </p:childTnLst>
                                </p:cTn>
                              </p:par>
                              <p:par>
                                <p:cTn id="20" presetID="21" presetClass="exit" presetSubtype="4" fill="hold" grpId="1" nodeType="withEffect">
                                  <p:stCondLst>
                                    <p:cond delay="0"/>
                                  </p:stCondLst>
                                  <p:childTnLst>
                                    <p:animEffect transition="out" filter="wheel(4)">
                                      <p:cBhvr>
                                        <p:cTn id="21" dur="2000"/>
                                        <p:tgtEl>
                                          <p:spTgt spid="14371">
                                            <p:bg/>
                                          </p:spTgt>
                                        </p:tgtEl>
                                      </p:cBhvr>
                                    </p:animEffect>
                                    <p:set>
                                      <p:cBhvr>
                                        <p:cTn id="22" dur="1" fill="hold">
                                          <p:stCondLst>
                                            <p:cond delay="1999"/>
                                          </p:stCondLst>
                                        </p:cTn>
                                        <p:tgtEl>
                                          <p:spTgt spid="14371">
                                            <p:bg/>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4368"/>
                                        </p:tgtEl>
                                        <p:attrNameLst>
                                          <p:attrName>style.visibility</p:attrName>
                                        </p:attrNameLst>
                                      </p:cBhvr>
                                      <p:to>
                                        <p:strVal val="visible"/>
                                      </p:to>
                                    </p:set>
                                    <p:animEffect transition="in" filter="wheel(4)">
                                      <p:cBhvr>
                                        <p:cTn id="27" dur="2000"/>
                                        <p:tgtEl>
                                          <p:spTgt spid="143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xit" presetSubtype="4" fill="hold" grpId="1" nodeType="clickEffect">
                                  <p:stCondLst>
                                    <p:cond delay="0"/>
                                  </p:stCondLst>
                                  <p:childTnLst>
                                    <p:animEffect transition="out" filter="wheel(4)">
                                      <p:cBhvr>
                                        <p:cTn id="31" dur="2000"/>
                                        <p:tgtEl>
                                          <p:spTgt spid="14368"/>
                                        </p:tgtEl>
                                      </p:cBhvr>
                                    </p:animEffect>
                                    <p:set>
                                      <p:cBhvr>
                                        <p:cTn id="32" dur="1" fill="hold">
                                          <p:stCondLst>
                                            <p:cond delay="1999"/>
                                          </p:stCondLst>
                                        </p:cTn>
                                        <p:tgtEl>
                                          <p:spTgt spid="1436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14364"/>
                                        </p:tgtEl>
                                        <p:attrNameLst>
                                          <p:attrName>style.visibility</p:attrName>
                                        </p:attrNameLst>
                                      </p:cBhvr>
                                      <p:to>
                                        <p:strVal val="visible"/>
                                      </p:to>
                                    </p:set>
                                    <p:anim calcmode="lin" valueType="num">
                                      <p:cBhvr>
                                        <p:cTn id="37" dur="1000" fill="hold"/>
                                        <p:tgtEl>
                                          <p:spTgt spid="14364"/>
                                        </p:tgtEl>
                                        <p:attrNameLst>
                                          <p:attrName>ppt_w</p:attrName>
                                        </p:attrNameLst>
                                      </p:cBhvr>
                                      <p:tavLst>
                                        <p:tav tm="0">
                                          <p:val>
                                            <p:fltVal val="0"/>
                                          </p:val>
                                        </p:tav>
                                        <p:tav tm="100000">
                                          <p:val>
                                            <p:strVal val="#ppt_w"/>
                                          </p:val>
                                        </p:tav>
                                      </p:tavLst>
                                    </p:anim>
                                    <p:anim calcmode="lin" valueType="num">
                                      <p:cBhvr>
                                        <p:cTn id="38" dur="1000" fill="hold"/>
                                        <p:tgtEl>
                                          <p:spTgt spid="14364"/>
                                        </p:tgtEl>
                                        <p:attrNameLst>
                                          <p:attrName>ppt_h</p:attrName>
                                        </p:attrNameLst>
                                      </p:cBhvr>
                                      <p:tavLst>
                                        <p:tav tm="0">
                                          <p:val>
                                            <p:fltVal val="0"/>
                                          </p:val>
                                        </p:tav>
                                        <p:tav tm="100000">
                                          <p:val>
                                            <p:strVal val="#ppt_h"/>
                                          </p:val>
                                        </p:tav>
                                      </p:tavLst>
                                    </p:anim>
                                    <p:anim calcmode="lin" valueType="num">
                                      <p:cBhvr>
                                        <p:cTn id="39" dur="1000" fill="hold"/>
                                        <p:tgtEl>
                                          <p:spTgt spid="14364"/>
                                        </p:tgtEl>
                                        <p:attrNameLst>
                                          <p:attrName>style.rotation</p:attrName>
                                        </p:attrNameLst>
                                      </p:cBhvr>
                                      <p:tavLst>
                                        <p:tav tm="0">
                                          <p:val>
                                            <p:fltVal val="90"/>
                                          </p:val>
                                        </p:tav>
                                        <p:tav tm="100000">
                                          <p:val>
                                            <p:fltVal val="0"/>
                                          </p:val>
                                        </p:tav>
                                      </p:tavLst>
                                    </p:anim>
                                    <p:animEffect transition="in" filter="fade">
                                      <p:cBhvr>
                                        <p:cTn id="40" dur="1000"/>
                                        <p:tgtEl>
                                          <p:spTgt spid="143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14372"/>
                                        </p:tgtEl>
                                        <p:attrNameLst>
                                          <p:attrName>style.visibility</p:attrName>
                                        </p:attrNameLst>
                                      </p:cBhvr>
                                      <p:to>
                                        <p:strVal val="visible"/>
                                      </p:to>
                                    </p:set>
                                    <p:anim from="(-#ppt_w/2)" to="(#ppt_x)" calcmode="lin" valueType="num">
                                      <p:cBhvr>
                                        <p:cTn id="45" dur="1200" fill="hold">
                                          <p:stCondLst>
                                            <p:cond delay="0"/>
                                          </p:stCondLst>
                                        </p:cTn>
                                        <p:tgtEl>
                                          <p:spTgt spid="14372"/>
                                        </p:tgtEl>
                                        <p:attrNameLst>
                                          <p:attrName>ppt_x</p:attrName>
                                        </p:attrNameLst>
                                      </p:cBhvr>
                                    </p:anim>
                                    <p:anim from="0" to="-1.0" calcmode="lin" valueType="num">
                                      <p:cBhvr>
                                        <p:cTn id="46" dur="400" decel="50000" autoRev="1" fill="hold">
                                          <p:stCondLst>
                                            <p:cond delay="1200"/>
                                          </p:stCondLst>
                                        </p:cTn>
                                        <p:tgtEl>
                                          <p:spTgt spid="14372"/>
                                        </p:tgtEl>
                                        <p:attrNameLst>
                                          <p:attrName>xshear</p:attrName>
                                        </p:attrNameLst>
                                      </p:cBhvr>
                                    </p:anim>
                                    <p:animScale>
                                      <p:cBhvr>
                                        <p:cTn id="47" dur="400" decel="100000" autoRev="1" fill="hold">
                                          <p:stCondLst>
                                            <p:cond delay="1200"/>
                                          </p:stCondLst>
                                        </p:cTn>
                                        <p:tgtEl>
                                          <p:spTgt spid="14372"/>
                                        </p:tgtEl>
                                      </p:cBhvr>
                                      <p:from x="100000" y="100000"/>
                                      <p:to x="80000" y="100000"/>
                                    </p:animScale>
                                    <p:anim by="(#ppt_h/3+#ppt_w*0.1)" calcmode="lin" valueType="num">
                                      <p:cBhvr additive="sum">
                                        <p:cTn id="48" dur="400" decel="100000" autoRev="1" fill="hold">
                                          <p:stCondLst>
                                            <p:cond delay="1200"/>
                                          </p:stCondLst>
                                        </p:cTn>
                                        <p:tgtEl>
                                          <p:spTgt spid="14372"/>
                                        </p:tgtEl>
                                        <p:attrNameLst>
                                          <p:attrName>ppt_x</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4360"/>
                                        </p:tgtEl>
                                        <p:attrNameLst>
                                          <p:attrName>style.visibility</p:attrName>
                                        </p:attrNameLst>
                                      </p:cBhvr>
                                      <p:to>
                                        <p:strVal val="visible"/>
                                      </p:to>
                                    </p:set>
                                    <p:animEffect transition="in" filter="wheel(4)">
                                      <p:cBhvr>
                                        <p:cTn id="53" dur="2000"/>
                                        <p:tgtEl>
                                          <p:spTgt spid="1436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xit" presetSubtype="4" fill="hold" grpId="1" nodeType="clickEffect">
                                  <p:stCondLst>
                                    <p:cond delay="0"/>
                                  </p:stCondLst>
                                  <p:childTnLst>
                                    <p:animEffect transition="out" filter="wheel(4)">
                                      <p:cBhvr>
                                        <p:cTn id="57" dur="2000"/>
                                        <p:tgtEl>
                                          <p:spTgt spid="14360"/>
                                        </p:tgtEl>
                                      </p:cBhvr>
                                    </p:animEffect>
                                    <p:set>
                                      <p:cBhvr>
                                        <p:cTn id="58" dur="1" fill="hold">
                                          <p:stCondLst>
                                            <p:cond delay="1999"/>
                                          </p:stCondLst>
                                        </p:cTn>
                                        <p:tgtEl>
                                          <p:spTgt spid="1436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4365"/>
                                        </p:tgtEl>
                                        <p:attrNameLst>
                                          <p:attrName>style.visibility</p:attrName>
                                        </p:attrNameLst>
                                      </p:cBhvr>
                                      <p:to>
                                        <p:strVal val="visible"/>
                                      </p:to>
                                    </p:set>
                                    <p:anim calcmode="lin" valueType="num">
                                      <p:cBhvr>
                                        <p:cTn id="63" dur="1000" fill="hold"/>
                                        <p:tgtEl>
                                          <p:spTgt spid="14365"/>
                                        </p:tgtEl>
                                        <p:attrNameLst>
                                          <p:attrName>ppt_w</p:attrName>
                                        </p:attrNameLst>
                                      </p:cBhvr>
                                      <p:tavLst>
                                        <p:tav tm="0">
                                          <p:val>
                                            <p:fltVal val="0"/>
                                          </p:val>
                                        </p:tav>
                                        <p:tav tm="100000">
                                          <p:val>
                                            <p:strVal val="#ppt_w"/>
                                          </p:val>
                                        </p:tav>
                                      </p:tavLst>
                                    </p:anim>
                                    <p:anim calcmode="lin" valueType="num">
                                      <p:cBhvr>
                                        <p:cTn id="64" dur="1000" fill="hold"/>
                                        <p:tgtEl>
                                          <p:spTgt spid="14365"/>
                                        </p:tgtEl>
                                        <p:attrNameLst>
                                          <p:attrName>ppt_h</p:attrName>
                                        </p:attrNameLst>
                                      </p:cBhvr>
                                      <p:tavLst>
                                        <p:tav tm="0">
                                          <p:val>
                                            <p:fltVal val="0"/>
                                          </p:val>
                                        </p:tav>
                                        <p:tav tm="100000">
                                          <p:val>
                                            <p:strVal val="#ppt_h"/>
                                          </p:val>
                                        </p:tav>
                                      </p:tavLst>
                                    </p:anim>
                                    <p:anim calcmode="lin" valueType="num">
                                      <p:cBhvr>
                                        <p:cTn id="65" dur="1000" fill="hold"/>
                                        <p:tgtEl>
                                          <p:spTgt spid="14365"/>
                                        </p:tgtEl>
                                        <p:attrNameLst>
                                          <p:attrName>style.rotation</p:attrName>
                                        </p:attrNameLst>
                                      </p:cBhvr>
                                      <p:tavLst>
                                        <p:tav tm="0">
                                          <p:val>
                                            <p:fltVal val="90"/>
                                          </p:val>
                                        </p:tav>
                                        <p:tav tm="100000">
                                          <p:val>
                                            <p:fltVal val="0"/>
                                          </p:val>
                                        </p:tav>
                                      </p:tavLst>
                                    </p:anim>
                                    <p:animEffect transition="in" filter="fade">
                                      <p:cBhvr>
                                        <p:cTn id="66" dur="1000"/>
                                        <p:tgtEl>
                                          <p:spTgt spid="1436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14341"/>
                                        </p:tgtEl>
                                        <p:attrNameLst>
                                          <p:attrName>style.visibility</p:attrName>
                                        </p:attrNameLst>
                                      </p:cBhvr>
                                      <p:to>
                                        <p:strVal val="visible"/>
                                      </p:to>
                                    </p:set>
                                    <p:anim calcmode="lin" valueType="num">
                                      <p:cBhvr>
                                        <p:cTn id="71" dur="1000" fill="hold"/>
                                        <p:tgtEl>
                                          <p:spTgt spid="14341"/>
                                        </p:tgtEl>
                                        <p:attrNameLst>
                                          <p:attrName>ppt_w</p:attrName>
                                        </p:attrNameLst>
                                      </p:cBhvr>
                                      <p:tavLst>
                                        <p:tav tm="0">
                                          <p:val>
                                            <p:fltVal val="0"/>
                                          </p:val>
                                        </p:tav>
                                        <p:tav tm="100000">
                                          <p:val>
                                            <p:strVal val="#ppt_w"/>
                                          </p:val>
                                        </p:tav>
                                      </p:tavLst>
                                    </p:anim>
                                    <p:anim calcmode="lin" valueType="num">
                                      <p:cBhvr>
                                        <p:cTn id="72" dur="1000" fill="hold"/>
                                        <p:tgtEl>
                                          <p:spTgt spid="14341"/>
                                        </p:tgtEl>
                                        <p:attrNameLst>
                                          <p:attrName>ppt_h</p:attrName>
                                        </p:attrNameLst>
                                      </p:cBhvr>
                                      <p:tavLst>
                                        <p:tav tm="0">
                                          <p:val>
                                            <p:fltVal val="0"/>
                                          </p:val>
                                        </p:tav>
                                        <p:tav tm="100000">
                                          <p:val>
                                            <p:strVal val="#ppt_h"/>
                                          </p:val>
                                        </p:tav>
                                      </p:tavLst>
                                    </p:anim>
                                    <p:anim calcmode="lin" valueType="num">
                                      <p:cBhvr>
                                        <p:cTn id="73" dur="1000" fill="hold"/>
                                        <p:tgtEl>
                                          <p:spTgt spid="14341"/>
                                        </p:tgtEl>
                                        <p:attrNameLst>
                                          <p:attrName>style.rotation</p:attrName>
                                        </p:attrNameLst>
                                      </p:cBhvr>
                                      <p:tavLst>
                                        <p:tav tm="0">
                                          <p:val>
                                            <p:fltVal val="90"/>
                                          </p:val>
                                        </p:tav>
                                        <p:tav tm="100000">
                                          <p:val>
                                            <p:fltVal val="0"/>
                                          </p:val>
                                        </p:tav>
                                      </p:tavLst>
                                    </p:anim>
                                    <p:animEffect transition="in" filter="fade">
                                      <p:cBhvr>
                                        <p:cTn id="74" dur="1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3" grpId="0" animBg="1"/>
      <p:bldP spid="14360" grpId="0" animBg="1"/>
      <p:bldP spid="14360" grpId="1" animBg="1"/>
      <p:bldP spid="14364" grpId="0"/>
      <p:bldP spid="14365" grpId="0"/>
      <p:bldP spid="14368" grpId="0" animBg="1"/>
      <p:bldP spid="14368" grpId="1" animBg="1"/>
      <p:bldP spid="14371" grpId="0" build="allAtOnce" animBg="1"/>
      <p:bldP spid="14371" grpId="1" build="allAtOnce" animBg="1"/>
      <p:bldP spid="143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7258"/>
            <a:ext cx="7848600" cy="630942"/>
          </a:xfrm>
          <a:prstGeom prst="rect">
            <a:avLst/>
          </a:prstGeom>
          <a:noFill/>
        </p:spPr>
        <p:txBody>
          <a:bodyPr wrap="square" rtlCol="0">
            <a:spAutoFit/>
          </a:bodyPr>
          <a:lstStyle/>
          <a:p>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Bài 27.                 CƠ NĂNG</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228600" y="914400"/>
            <a:ext cx="82296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I. Cơ năng của vật chuyển động trong trọng trường</a:t>
            </a:r>
            <a:endParaRPr lang="en-US" sz="2400" b="1">
              <a:latin typeface="Times New Roman" pitchFamily="18" charset="0"/>
              <a:cs typeface="Times New Roman" pitchFamily="18" charset="0"/>
            </a:endParaRPr>
          </a:p>
        </p:txBody>
      </p:sp>
      <p:sp>
        <p:nvSpPr>
          <p:cNvPr id="6" name="TextBox 5"/>
          <p:cNvSpPr txBox="1"/>
          <p:nvPr/>
        </p:nvSpPr>
        <p:spPr>
          <a:xfrm>
            <a:off x="228600" y="1367135"/>
            <a:ext cx="8686800" cy="461665"/>
          </a:xfrm>
          <a:prstGeom prst="rect">
            <a:avLst/>
          </a:prstGeom>
          <a:noFill/>
        </p:spPr>
        <p:txBody>
          <a:bodyPr wrap="square" rtlCol="0">
            <a:spAutoFit/>
          </a:bodyPr>
          <a:lstStyle/>
          <a:p>
            <a:r>
              <a:rPr lang="en-US" sz="2400" b="1" i="1">
                <a:latin typeface="Times New Roman" pitchFamily="18" charset="0"/>
                <a:cs typeface="Times New Roman" pitchFamily="18" charset="0"/>
              </a:rPr>
              <a:t>2</a:t>
            </a:r>
            <a:r>
              <a:rPr lang="en-US" sz="2400" b="1" i="1" smtClean="0">
                <a:latin typeface="Times New Roman" pitchFamily="18" charset="0"/>
                <a:cs typeface="Times New Roman" pitchFamily="18" charset="0"/>
              </a:rPr>
              <a:t>. Sự bảo toàn cơ năng của vật chuyển động trong trọng trường</a:t>
            </a:r>
            <a:endParaRPr lang="en-US" sz="2400" b="1" i="1">
              <a:latin typeface="Times New Roman" pitchFamily="18" charset="0"/>
              <a:cs typeface="Times New Roman" pitchFamily="18" charset="0"/>
            </a:endParaRPr>
          </a:p>
        </p:txBody>
      </p:sp>
      <p:sp>
        <p:nvSpPr>
          <p:cNvPr id="7" name="TextBox 6"/>
          <p:cNvSpPr txBox="1"/>
          <p:nvPr/>
        </p:nvSpPr>
        <p:spPr>
          <a:xfrm>
            <a:off x="542365" y="1864676"/>
            <a:ext cx="8382000" cy="830997"/>
          </a:xfrm>
          <a:prstGeom prst="rect">
            <a:avLst/>
          </a:prstGeom>
          <a:noFill/>
        </p:spPr>
        <p:txBody>
          <a:bodyPr wrap="square" rtlCol="0">
            <a:spAutoFit/>
          </a:bodyPr>
          <a:lstStyle/>
          <a:p>
            <a:pPr algn="just"/>
            <a:r>
              <a:rPr lang="en-US" sz="2400" i="1" smtClean="0">
                <a:latin typeface="Times New Roman" pitchFamily="18" charset="0"/>
                <a:cs typeface="Times New Roman" pitchFamily="18" charset="0"/>
              </a:rPr>
              <a:t>Khi một vật chuyển động trong trọng trường chỉ chịu tác dụng của trọng lực thì cơ năng của vật là một đại lượng bảo toàn.</a:t>
            </a:r>
            <a:endParaRPr lang="en-US" sz="2400" i="1">
              <a:latin typeface="Times New Roman" pitchFamily="18" charset="0"/>
              <a:cs typeface="Times New Roman" pitchFamily="18" charset="0"/>
            </a:endParaRPr>
          </a:p>
        </p:txBody>
      </p:sp>
      <p:grpSp>
        <p:nvGrpSpPr>
          <p:cNvPr id="17" name="Group 16"/>
          <p:cNvGrpSpPr/>
          <p:nvPr/>
        </p:nvGrpSpPr>
        <p:grpSpPr>
          <a:xfrm>
            <a:off x="1524000" y="2667000"/>
            <a:ext cx="6477000" cy="801310"/>
            <a:chOff x="1524000" y="2667000"/>
            <a:chExt cx="6477000" cy="801310"/>
          </a:xfrm>
        </p:grpSpPr>
        <mc:AlternateContent xmlns:mc="http://schemas.openxmlformats.org/markup-compatibility/2006" xmlns:a14="http://schemas.microsoft.com/office/drawing/2010/main">
          <mc:Choice Requires="a14">
            <p:sp>
              <p:nvSpPr>
                <p:cNvPr id="8" name="TextBox 7"/>
                <p:cNvSpPr txBox="1"/>
                <p:nvPr/>
              </p:nvSpPr>
              <p:spPr>
                <a:xfrm>
                  <a:off x="1524000" y="2667000"/>
                  <a:ext cx="6477000" cy="801310"/>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W = W</a:t>
                  </a:r>
                  <a:r>
                    <a:rPr lang="en-US" sz="2400" b="1" baseline="-25000" smtClean="0">
                      <a:solidFill>
                        <a:srgbClr val="FF0000"/>
                      </a:solidFill>
                      <a:latin typeface="Times New Roman" pitchFamily="18" charset="0"/>
                      <a:cs typeface="Times New Roman" pitchFamily="18" charset="0"/>
                    </a:rPr>
                    <a:t>đ</a:t>
                  </a:r>
                  <a:r>
                    <a:rPr lang="en-US" sz="2400" b="1" smtClean="0">
                      <a:solidFill>
                        <a:srgbClr val="FF0000"/>
                      </a:solidFill>
                      <a:latin typeface="Times New Roman" pitchFamily="18" charset="0"/>
                      <a:cs typeface="Times New Roman" pitchFamily="18" charset="0"/>
                    </a:rPr>
                    <a:t> + W</a:t>
                  </a:r>
                  <a:r>
                    <a:rPr lang="en-US" sz="2400" b="1" baseline="-25000" smtClean="0">
                      <a:solidFill>
                        <a:srgbClr val="FF0000"/>
                      </a:solidFill>
                      <a:latin typeface="Times New Roman" pitchFamily="18" charset="0"/>
                      <a:cs typeface="Times New Roman" pitchFamily="18" charset="0"/>
                    </a:rPr>
                    <a:t>t</a:t>
                  </a:r>
                  <a:r>
                    <a:rPr lang="en-US" sz="2400" b="1" smtClean="0">
                      <a:solidFill>
                        <a:srgbClr val="FF0000"/>
                      </a:solidFill>
                      <a:latin typeface="Times New Roman" pitchFamily="18" charset="0"/>
                      <a:cs typeface="Times New Roman" pitchFamily="18" charset="0"/>
                    </a:rPr>
                    <a:t> = </a:t>
                  </a:r>
                  <a14:m>
                    <m:oMath xmlns:m="http://schemas.openxmlformats.org/officeDocument/2006/math">
                      <m:f>
                        <m:fPr>
                          <m:ctrlPr>
                            <a:rPr lang="en-US" sz="3200" b="1" i="1" smtClean="0">
                              <a:solidFill>
                                <a:srgbClr val="FF0000"/>
                              </a:solidFill>
                              <a:latin typeface="Cambria Math"/>
                              <a:cs typeface="Times New Roman" pitchFamily="18" charset="0"/>
                            </a:rPr>
                          </m:ctrlPr>
                        </m:fPr>
                        <m:num>
                          <m:r>
                            <a:rPr lang="en-US" sz="3200" b="1" i="1" smtClean="0">
                              <a:solidFill>
                                <a:srgbClr val="FF0000"/>
                              </a:solidFill>
                              <a:latin typeface="Cambria Math"/>
                              <a:cs typeface="Times New Roman" pitchFamily="18" charset="0"/>
                            </a:rPr>
                            <m:t>𝟏</m:t>
                          </m:r>
                        </m:num>
                        <m:den>
                          <m:r>
                            <a:rPr lang="en-US" sz="3200" b="1" i="1" smtClean="0">
                              <a:solidFill>
                                <a:srgbClr val="FF0000"/>
                              </a:solidFill>
                              <a:latin typeface="Cambria Math"/>
                              <a:cs typeface="Times New Roman" pitchFamily="18" charset="0"/>
                            </a:rPr>
                            <m:t>𝟐</m:t>
                          </m:r>
                        </m:den>
                      </m:f>
                    </m:oMath>
                  </a14:m>
                  <a:r>
                    <a:rPr lang="en-US" sz="2400" b="1" smtClean="0">
                      <a:solidFill>
                        <a:srgbClr val="FF0000"/>
                      </a:solidFill>
                      <a:latin typeface="Times New Roman" pitchFamily="18" charset="0"/>
                      <a:cs typeface="Times New Roman" pitchFamily="18" charset="0"/>
                    </a:rPr>
                    <a:t>mv</a:t>
                  </a:r>
                  <a:r>
                    <a:rPr lang="en-US" sz="2400" b="1" baseline="30000" smtClean="0">
                      <a:solidFill>
                        <a:srgbClr val="FF0000"/>
                      </a:solidFill>
                      <a:latin typeface="Times New Roman" pitchFamily="18" charset="0"/>
                      <a:cs typeface="Times New Roman" pitchFamily="18" charset="0"/>
                    </a:rPr>
                    <a:t>2</a:t>
                  </a:r>
                  <a:r>
                    <a:rPr lang="en-US" sz="2400" b="1" baseline="30000">
                      <a:solidFill>
                        <a:srgbClr val="FF0000"/>
                      </a:solidFill>
                      <a:latin typeface="Times New Roman" pitchFamily="18" charset="0"/>
                      <a:cs typeface="Times New Roman" pitchFamily="18" charset="0"/>
                    </a:rPr>
                    <a:t> </a:t>
                  </a:r>
                  <a:r>
                    <a:rPr lang="en-US" sz="2400" b="1" baseline="30000" smtClean="0">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 mgZ = const (hằng số)</a:t>
                  </a:r>
                  <a:endParaRPr lang="en-US" sz="2400" b="1">
                    <a:solidFill>
                      <a:srgbClr val="FF0000"/>
                    </a:solidFill>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24000" y="2667000"/>
                  <a:ext cx="6477000" cy="801310"/>
                </a:xfrm>
                <a:prstGeom prst="rect">
                  <a:avLst/>
                </a:prstGeom>
                <a:blipFill rotWithShape="1">
                  <a:blip r:embed="rId2"/>
                  <a:stretch>
                    <a:fillRect l="-1411"/>
                  </a:stretch>
                </a:blipFill>
              </p:spPr>
              <p:txBody>
                <a:bodyPr/>
                <a:lstStyle/>
                <a:p>
                  <a:r>
                    <a:rPr lang="en-US">
                      <a:noFill/>
                    </a:rPr>
                    <a:t> </a:t>
                  </a:r>
                </a:p>
              </p:txBody>
            </p:sp>
          </mc:Fallback>
        </mc:AlternateContent>
        <p:grpSp>
          <p:nvGrpSpPr>
            <p:cNvPr id="16" name="Group 15"/>
            <p:cNvGrpSpPr/>
            <p:nvPr/>
          </p:nvGrpSpPr>
          <p:grpSpPr>
            <a:xfrm>
              <a:off x="1524000" y="2695673"/>
              <a:ext cx="6248400" cy="772637"/>
              <a:chOff x="1524000" y="2695673"/>
              <a:chExt cx="6248400" cy="772637"/>
            </a:xfrm>
          </p:grpSpPr>
          <p:cxnSp>
            <p:nvCxnSpPr>
              <p:cNvPr id="3" name="Straight Connector 2"/>
              <p:cNvCxnSpPr/>
              <p:nvPr/>
            </p:nvCxnSpPr>
            <p:spPr>
              <a:xfrm>
                <a:off x="1524000" y="2695673"/>
                <a:ext cx="0" cy="772637"/>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524000" y="2695673"/>
                <a:ext cx="62484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524000" y="3468310"/>
                <a:ext cx="62484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V="1">
                <a:off x="7772400" y="2695673"/>
                <a:ext cx="0" cy="772637"/>
              </a:xfrm>
              <a:prstGeom prst="line">
                <a:avLst/>
              </a:prstGeom>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5749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AutoShape 7"/>
          <p:cNvSpPr>
            <a:spLocks noChangeArrowheads="1"/>
          </p:cNvSpPr>
          <p:nvPr/>
        </p:nvSpPr>
        <p:spPr bwMode="auto">
          <a:xfrm>
            <a:off x="164725" y="471862"/>
            <a:ext cx="4254875" cy="1657350"/>
          </a:xfrm>
          <a:prstGeom prst="cloudCallout">
            <a:avLst>
              <a:gd name="adj1" fmla="val -19856"/>
              <a:gd name="adj2" fmla="val 92815"/>
            </a:avLst>
          </a:prstGeom>
          <a:gradFill rotWithShape="1">
            <a:gsLst>
              <a:gs pos="0">
                <a:schemeClr val="bg1"/>
              </a:gs>
              <a:gs pos="100000">
                <a:srgbClr val="00FF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cs typeface="Times New Roman" pitchFamily="18" charset="0"/>
              </a:rPr>
              <a:t>M</a:t>
            </a:r>
            <a:r>
              <a:rPr lang="en-US" sz="2400" smtClean="0">
                <a:latin typeface="Times New Roman" pitchFamily="18" charset="0"/>
                <a:cs typeface="Times New Roman" pitchFamily="18" charset="0"/>
              </a:rPr>
              <a:t>ô </a:t>
            </a:r>
            <a:r>
              <a:rPr lang="en-US" sz="2400">
                <a:latin typeface="Times New Roman" pitchFamily="18" charset="0"/>
                <a:cs typeface="Times New Roman" pitchFamily="18" charset="0"/>
              </a:rPr>
              <a:t>tả sự chuyển hóa giữa động năng và thế </a:t>
            </a:r>
            <a:r>
              <a:rPr lang="en-US" sz="2400" smtClean="0">
                <a:latin typeface="Times New Roman" pitchFamily="18" charset="0"/>
                <a:cs typeface="Times New Roman" pitchFamily="18" charset="0"/>
              </a:rPr>
              <a:t>năng ?</a:t>
            </a:r>
            <a:endParaRPr lang="en-US" sz="2400">
              <a:latin typeface="Times New Roman" pitchFamily="18" charset="0"/>
              <a:cs typeface="Times New Roman" pitchFamily="18" charset="0"/>
            </a:endParaRPr>
          </a:p>
        </p:txBody>
      </p:sp>
      <p:sp>
        <p:nvSpPr>
          <p:cNvPr id="115721" name="Line 9"/>
          <p:cNvSpPr>
            <a:spLocks noChangeShapeType="1"/>
          </p:cNvSpPr>
          <p:nvPr/>
        </p:nvSpPr>
        <p:spPr bwMode="auto">
          <a:xfrm>
            <a:off x="5292725" y="476250"/>
            <a:ext cx="0" cy="56165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2" name="Oval 10"/>
          <p:cNvSpPr>
            <a:spLocks noChangeArrowheads="1"/>
          </p:cNvSpPr>
          <p:nvPr/>
        </p:nvSpPr>
        <p:spPr bwMode="auto">
          <a:xfrm>
            <a:off x="5940425" y="5562600"/>
            <a:ext cx="503238" cy="503238"/>
          </a:xfrm>
          <a:prstGeom prst="ellipse">
            <a:avLst/>
          </a:prstGeom>
          <a:solidFill>
            <a:schemeClr val="accent1">
              <a:alpha val="0"/>
            </a:schemeClr>
          </a:solid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3" name="Oval 11"/>
          <p:cNvSpPr>
            <a:spLocks noChangeArrowheads="1"/>
          </p:cNvSpPr>
          <p:nvPr/>
        </p:nvSpPr>
        <p:spPr bwMode="auto">
          <a:xfrm>
            <a:off x="5940425" y="3429000"/>
            <a:ext cx="503238" cy="503238"/>
          </a:xfrm>
          <a:prstGeom prst="ellipse">
            <a:avLst/>
          </a:prstGeom>
          <a:solidFill>
            <a:schemeClr val="accent1">
              <a:alpha val="0"/>
            </a:schemeClr>
          </a:solid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4" name="Oval 12"/>
          <p:cNvSpPr>
            <a:spLocks noChangeArrowheads="1"/>
          </p:cNvSpPr>
          <p:nvPr/>
        </p:nvSpPr>
        <p:spPr bwMode="auto">
          <a:xfrm>
            <a:off x="5940425" y="1628775"/>
            <a:ext cx="503238" cy="503238"/>
          </a:xfrm>
          <a:prstGeom prst="ellipse">
            <a:avLst/>
          </a:prstGeom>
          <a:solidFill>
            <a:schemeClr val="accent1">
              <a:alpha val="0"/>
            </a:schemeClr>
          </a:solid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5" name="Oval 13"/>
          <p:cNvSpPr>
            <a:spLocks noChangeArrowheads="1"/>
          </p:cNvSpPr>
          <p:nvPr/>
        </p:nvSpPr>
        <p:spPr bwMode="auto">
          <a:xfrm>
            <a:off x="5940425" y="260350"/>
            <a:ext cx="503238" cy="503238"/>
          </a:xfrm>
          <a:prstGeom prst="ellipse">
            <a:avLst/>
          </a:prstGeom>
          <a:solidFill>
            <a:schemeClr val="accent2">
              <a:lumMod val="75000"/>
            </a:schemeClr>
          </a:solidFill>
          <a:ln w="9525" algn="ctr">
            <a:solidFill>
              <a:schemeClr val="tx1"/>
            </a:solidFill>
            <a:round/>
            <a:headEnd/>
            <a:tailEnd/>
          </a:ln>
          <a:effectLst/>
        </p:spPr>
        <p:txBody>
          <a:bodyPr wrap="none" anchor="ctr"/>
          <a:lstStyle/>
          <a:p>
            <a:endParaRPr lang="en-US"/>
          </a:p>
        </p:txBody>
      </p:sp>
      <p:grpSp>
        <p:nvGrpSpPr>
          <p:cNvPr id="115728" name="Group 16"/>
          <p:cNvGrpSpPr>
            <a:grpSpLocks/>
          </p:cNvGrpSpPr>
          <p:nvPr/>
        </p:nvGrpSpPr>
        <p:grpSpPr bwMode="auto">
          <a:xfrm>
            <a:off x="4211638" y="6092825"/>
            <a:ext cx="4537075" cy="71438"/>
            <a:chOff x="657" y="3521"/>
            <a:chExt cx="2858" cy="45"/>
          </a:xfrm>
        </p:grpSpPr>
        <p:sp>
          <p:nvSpPr>
            <p:cNvPr id="115726" name="Line 14"/>
            <p:cNvSpPr>
              <a:spLocks noChangeShapeType="1"/>
            </p:cNvSpPr>
            <p:nvPr/>
          </p:nvSpPr>
          <p:spPr bwMode="auto">
            <a:xfrm>
              <a:off x="657" y="3566"/>
              <a:ext cx="2858" cy="0"/>
            </a:xfrm>
            <a:prstGeom prst="line">
              <a:avLst/>
            </a:prstGeom>
            <a:noFill/>
            <a:ln w="127000">
              <a:pattFill prst="dkDnDiag">
                <a:fgClr>
                  <a:schemeClr val="tx1"/>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7" name="Line 15"/>
            <p:cNvSpPr>
              <a:spLocks noChangeShapeType="1"/>
            </p:cNvSpPr>
            <p:nvPr/>
          </p:nvSpPr>
          <p:spPr bwMode="auto">
            <a:xfrm>
              <a:off x="657" y="3521"/>
              <a:ext cx="28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729" name="Text Box 17"/>
          <p:cNvSpPr txBox="1">
            <a:spLocks noChangeArrowheads="1"/>
          </p:cNvSpPr>
          <p:nvPr/>
        </p:nvSpPr>
        <p:spPr bwMode="auto">
          <a:xfrm>
            <a:off x="6659563" y="260350"/>
            <a:ext cx="1225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accent1">
                    <a:lumMod val="75000"/>
                  </a:schemeClr>
                </a:solidFill>
                <a:latin typeface="Times New Roman" pitchFamily="18" charset="0"/>
                <a:cs typeface="Times New Roman" pitchFamily="18" charset="0"/>
              </a:rPr>
              <a:t>A (z</a:t>
            </a:r>
            <a:r>
              <a:rPr lang="en-US" sz="2400" baseline="-25000">
                <a:solidFill>
                  <a:schemeClr val="accent1">
                    <a:lumMod val="75000"/>
                  </a:schemeClr>
                </a:solidFill>
                <a:latin typeface="Times New Roman" pitchFamily="18" charset="0"/>
                <a:cs typeface="Times New Roman" pitchFamily="18" charset="0"/>
              </a:rPr>
              <a:t>A</a:t>
            </a:r>
            <a:r>
              <a:rPr lang="en-US" sz="2400">
                <a:solidFill>
                  <a:schemeClr val="accent1">
                    <a:lumMod val="75000"/>
                  </a:schemeClr>
                </a:solidFill>
                <a:latin typeface="Times New Roman" pitchFamily="18" charset="0"/>
                <a:cs typeface="Times New Roman" pitchFamily="18" charset="0"/>
              </a:rPr>
              <a:t>)</a:t>
            </a:r>
          </a:p>
        </p:txBody>
      </p:sp>
      <p:sp>
        <p:nvSpPr>
          <p:cNvPr id="115730" name="Text Box 18"/>
          <p:cNvSpPr txBox="1">
            <a:spLocks noChangeArrowheads="1"/>
          </p:cNvSpPr>
          <p:nvPr/>
        </p:nvSpPr>
        <p:spPr bwMode="auto">
          <a:xfrm>
            <a:off x="6705601" y="1700213"/>
            <a:ext cx="1538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solidFill>
                  <a:schemeClr val="accent1">
                    <a:lumMod val="75000"/>
                  </a:schemeClr>
                </a:solidFill>
                <a:latin typeface="Times New Roman" pitchFamily="18" charset="0"/>
                <a:cs typeface="Times New Roman" pitchFamily="18" charset="0"/>
              </a:rPr>
              <a:t>B (z</a:t>
            </a:r>
            <a:r>
              <a:rPr lang="en-US" sz="2400" baseline="-25000">
                <a:solidFill>
                  <a:schemeClr val="accent1">
                    <a:lumMod val="75000"/>
                  </a:schemeClr>
                </a:solidFill>
                <a:latin typeface="Times New Roman" pitchFamily="18" charset="0"/>
                <a:cs typeface="Times New Roman" pitchFamily="18" charset="0"/>
              </a:rPr>
              <a:t>B</a:t>
            </a:r>
            <a:r>
              <a:rPr lang="en-US" sz="2400">
                <a:solidFill>
                  <a:schemeClr val="accent1">
                    <a:lumMod val="75000"/>
                  </a:schemeClr>
                </a:solidFill>
                <a:latin typeface="Times New Roman" pitchFamily="18" charset="0"/>
                <a:cs typeface="Times New Roman" pitchFamily="18" charset="0"/>
              </a:rPr>
              <a:t>, v</a:t>
            </a:r>
            <a:r>
              <a:rPr lang="en-US" sz="2400" baseline="-25000">
                <a:solidFill>
                  <a:schemeClr val="accent1">
                    <a:lumMod val="75000"/>
                  </a:schemeClr>
                </a:solidFill>
                <a:latin typeface="Times New Roman" pitchFamily="18" charset="0"/>
                <a:cs typeface="Times New Roman" pitchFamily="18" charset="0"/>
              </a:rPr>
              <a:t>B</a:t>
            </a:r>
            <a:r>
              <a:rPr lang="en-US" sz="2400">
                <a:solidFill>
                  <a:schemeClr val="accent1">
                    <a:lumMod val="75000"/>
                  </a:schemeClr>
                </a:solidFill>
                <a:latin typeface="Times New Roman" pitchFamily="18" charset="0"/>
                <a:cs typeface="Times New Roman" pitchFamily="18" charset="0"/>
              </a:rPr>
              <a:t>)</a:t>
            </a:r>
          </a:p>
        </p:txBody>
      </p:sp>
      <p:sp>
        <p:nvSpPr>
          <p:cNvPr id="115731" name="Text Box 19"/>
          <p:cNvSpPr txBox="1">
            <a:spLocks noChangeArrowheads="1"/>
          </p:cNvSpPr>
          <p:nvPr/>
        </p:nvSpPr>
        <p:spPr bwMode="auto">
          <a:xfrm>
            <a:off x="6781800" y="3429000"/>
            <a:ext cx="1584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solidFill>
                  <a:schemeClr val="accent1">
                    <a:lumMod val="75000"/>
                  </a:schemeClr>
                </a:solidFill>
                <a:latin typeface="Times New Roman" pitchFamily="18" charset="0"/>
                <a:cs typeface="Times New Roman" pitchFamily="18" charset="0"/>
              </a:rPr>
              <a:t>C (z</a:t>
            </a:r>
            <a:r>
              <a:rPr lang="en-US" sz="2400" baseline="-25000">
                <a:solidFill>
                  <a:schemeClr val="accent1">
                    <a:lumMod val="75000"/>
                  </a:schemeClr>
                </a:solidFill>
                <a:latin typeface="Times New Roman" pitchFamily="18" charset="0"/>
                <a:cs typeface="Times New Roman" pitchFamily="18" charset="0"/>
              </a:rPr>
              <a:t>C</a:t>
            </a:r>
            <a:r>
              <a:rPr lang="en-US" sz="2400">
                <a:solidFill>
                  <a:schemeClr val="accent1">
                    <a:lumMod val="75000"/>
                  </a:schemeClr>
                </a:solidFill>
                <a:latin typeface="Times New Roman" pitchFamily="18" charset="0"/>
                <a:cs typeface="Times New Roman" pitchFamily="18" charset="0"/>
              </a:rPr>
              <a:t>, v</a:t>
            </a:r>
            <a:r>
              <a:rPr lang="en-US" sz="2400" baseline="-25000">
                <a:solidFill>
                  <a:schemeClr val="accent1">
                    <a:lumMod val="75000"/>
                  </a:schemeClr>
                </a:solidFill>
                <a:latin typeface="Times New Roman" pitchFamily="18" charset="0"/>
                <a:cs typeface="Times New Roman" pitchFamily="18" charset="0"/>
              </a:rPr>
              <a:t>C</a:t>
            </a:r>
            <a:r>
              <a:rPr lang="en-US" sz="2400">
                <a:solidFill>
                  <a:schemeClr val="accent1">
                    <a:lumMod val="75000"/>
                  </a:schemeClr>
                </a:solidFill>
                <a:latin typeface="Times New Roman" pitchFamily="18" charset="0"/>
                <a:cs typeface="Times New Roman" pitchFamily="18" charset="0"/>
              </a:rPr>
              <a:t>)</a:t>
            </a:r>
          </a:p>
        </p:txBody>
      </p:sp>
      <p:sp>
        <p:nvSpPr>
          <p:cNvPr id="115733" name="Text Box 21"/>
          <p:cNvSpPr txBox="1">
            <a:spLocks noChangeArrowheads="1"/>
          </p:cNvSpPr>
          <p:nvPr/>
        </p:nvSpPr>
        <p:spPr bwMode="auto">
          <a:xfrm>
            <a:off x="6797675" y="5589588"/>
            <a:ext cx="1584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accent1">
                    <a:lumMod val="75000"/>
                  </a:schemeClr>
                </a:solidFill>
                <a:latin typeface="Times New Roman" pitchFamily="18" charset="0"/>
                <a:cs typeface="Times New Roman" pitchFamily="18" charset="0"/>
              </a:rPr>
              <a:t>O (GTN)</a:t>
            </a:r>
          </a:p>
        </p:txBody>
      </p:sp>
      <p:sp>
        <p:nvSpPr>
          <p:cNvPr id="115734" name="AutoShape 22"/>
          <p:cNvSpPr>
            <a:spLocks noChangeArrowheads="1"/>
          </p:cNvSpPr>
          <p:nvPr/>
        </p:nvSpPr>
        <p:spPr bwMode="auto">
          <a:xfrm>
            <a:off x="128866" y="760787"/>
            <a:ext cx="4407275" cy="1368425"/>
          </a:xfrm>
          <a:prstGeom prst="cloudCallout">
            <a:avLst>
              <a:gd name="adj1" fmla="val -34264"/>
              <a:gd name="adj2" fmla="val 90718"/>
            </a:avLst>
          </a:prstGeom>
          <a:gradFill rotWithShape="1">
            <a:gsLst>
              <a:gs pos="0">
                <a:schemeClr val="bg1"/>
              </a:gs>
              <a:gs pos="100000">
                <a:srgbClr val="00FF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cs typeface="Times New Roman" pitchFamily="18" charset="0"/>
              </a:rPr>
              <a:t>Tại vị trí nào thế năng cực </a:t>
            </a:r>
            <a:r>
              <a:rPr lang="en-US" sz="2400" smtClean="0">
                <a:latin typeface="Times New Roman" pitchFamily="18" charset="0"/>
                <a:cs typeface="Times New Roman" pitchFamily="18" charset="0"/>
              </a:rPr>
              <a:t>đại ? Vị </a:t>
            </a:r>
            <a:r>
              <a:rPr lang="en-US" sz="2400">
                <a:latin typeface="Times New Roman" pitchFamily="18" charset="0"/>
                <a:cs typeface="Times New Roman" pitchFamily="18" charset="0"/>
              </a:rPr>
              <a:t>trí nào động năng cực </a:t>
            </a:r>
            <a:r>
              <a:rPr lang="en-US" sz="2400" smtClean="0">
                <a:latin typeface="Times New Roman" pitchFamily="18" charset="0"/>
                <a:cs typeface="Times New Roman" pitchFamily="18" charset="0"/>
              </a:rPr>
              <a:t>đại ?</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0058246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5719"/>
                                        </p:tgtEl>
                                        <p:attrNameLst>
                                          <p:attrName>style.visibility</p:attrName>
                                        </p:attrNameLst>
                                      </p:cBhvr>
                                      <p:to>
                                        <p:strVal val="visible"/>
                                      </p:to>
                                    </p:set>
                                    <p:animEffect transition="in" filter="wheel(4)">
                                      <p:cBhvr>
                                        <p:cTn id="7" dur="2000"/>
                                        <p:tgtEl>
                                          <p:spTgt spid="1157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xit" presetSubtype="4" fill="hold" grpId="1" nodeType="clickEffect">
                                  <p:stCondLst>
                                    <p:cond delay="0"/>
                                  </p:stCondLst>
                                  <p:childTnLst>
                                    <p:animEffect transition="out" filter="wheel(4)">
                                      <p:cBhvr>
                                        <p:cTn id="11" dur="2000"/>
                                        <p:tgtEl>
                                          <p:spTgt spid="115719"/>
                                        </p:tgtEl>
                                      </p:cBhvr>
                                    </p:animEffect>
                                    <p:set>
                                      <p:cBhvr>
                                        <p:cTn id="12" dur="1" fill="hold">
                                          <p:stCondLst>
                                            <p:cond delay="1999"/>
                                          </p:stCondLst>
                                        </p:cTn>
                                        <p:tgtEl>
                                          <p:spTgt spid="11571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0" nodeType="clickEffect">
                                  <p:stCondLst>
                                    <p:cond delay="0"/>
                                  </p:stCondLst>
                                  <p:childTnLst>
                                    <p:animMotion origin="layout" path="M -3.33333E-6 -8.67052E-7 L -3.33333E-6 0.7815 " pathEditMode="relative" rAng="0" ptsTypes="AA">
                                      <p:cBhvr>
                                        <p:cTn id="16" dur="2000" fill="hold"/>
                                        <p:tgtEl>
                                          <p:spTgt spid="115725"/>
                                        </p:tgtEl>
                                        <p:attrNameLst>
                                          <p:attrName>ppt_x</p:attrName>
                                          <p:attrName>ppt_y</p:attrName>
                                        </p:attrNameLst>
                                      </p:cBhvr>
                                      <p:rCtr x="0" y="39075"/>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15734"/>
                                        </p:tgtEl>
                                        <p:attrNameLst>
                                          <p:attrName>style.visibility</p:attrName>
                                        </p:attrNameLst>
                                      </p:cBhvr>
                                      <p:to>
                                        <p:strVal val="visible"/>
                                      </p:to>
                                    </p:set>
                                    <p:animEffect transition="in" filter="wheel(4)">
                                      <p:cBhvr>
                                        <p:cTn id="21" dur="2000"/>
                                        <p:tgtEl>
                                          <p:spTgt spid="1157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xit" presetSubtype="4" fill="hold" grpId="1" nodeType="clickEffect">
                                  <p:stCondLst>
                                    <p:cond delay="0"/>
                                  </p:stCondLst>
                                  <p:childTnLst>
                                    <p:animEffect transition="out" filter="wheel(4)">
                                      <p:cBhvr>
                                        <p:cTn id="25" dur="2000"/>
                                        <p:tgtEl>
                                          <p:spTgt spid="115734"/>
                                        </p:tgtEl>
                                      </p:cBhvr>
                                    </p:animEffect>
                                    <p:set>
                                      <p:cBhvr>
                                        <p:cTn id="26" dur="1" fill="hold">
                                          <p:stCondLst>
                                            <p:cond delay="1999"/>
                                          </p:stCondLst>
                                        </p:cTn>
                                        <p:tgtEl>
                                          <p:spTgt spid="1157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animBg="1"/>
      <p:bldP spid="115719" grpId="1" animBg="1"/>
      <p:bldP spid="115725" grpId="0" animBg="1"/>
      <p:bldP spid="115734" grpId="0" animBg="1"/>
      <p:bldP spid="11573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7258"/>
            <a:ext cx="7848600" cy="630942"/>
          </a:xfrm>
          <a:prstGeom prst="rect">
            <a:avLst/>
          </a:prstGeom>
          <a:noFill/>
        </p:spPr>
        <p:txBody>
          <a:bodyPr wrap="square" rtlCol="0">
            <a:spAutoFit/>
          </a:bodyPr>
          <a:lstStyle/>
          <a:p>
            <a:r>
              <a:rPr lang="en-US" sz="35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Bài 27.                 CƠ NĂNG</a:t>
            </a:r>
            <a:endParaRPr lang="en-US" sz="35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228600" y="914400"/>
            <a:ext cx="82296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I. Cơ năng của vật chuyển động trong trọng trường</a:t>
            </a:r>
            <a:endParaRPr lang="en-US" sz="2400" b="1">
              <a:latin typeface="Times New Roman" pitchFamily="18" charset="0"/>
              <a:cs typeface="Times New Roman" pitchFamily="18" charset="0"/>
            </a:endParaRPr>
          </a:p>
        </p:txBody>
      </p:sp>
      <p:sp>
        <p:nvSpPr>
          <p:cNvPr id="6" name="TextBox 5"/>
          <p:cNvSpPr txBox="1"/>
          <p:nvPr/>
        </p:nvSpPr>
        <p:spPr>
          <a:xfrm>
            <a:off x="228600" y="1367135"/>
            <a:ext cx="8686800" cy="461665"/>
          </a:xfrm>
          <a:prstGeom prst="rect">
            <a:avLst/>
          </a:prstGeom>
          <a:noFill/>
        </p:spPr>
        <p:txBody>
          <a:bodyPr wrap="square" rtlCol="0">
            <a:spAutoFit/>
          </a:bodyPr>
          <a:lstStyle/>
          <a:p>
            <a:pPr algn="just"/>
            <a:r>
              <a:rPr lang="en-US" sz="2400" b="1" i="1" smtClean="0">
                <a:latin typeface="Times New Roman" pitchFamily="18" charset="0"/>
                <a:cs typeface="Times New Roman" pitchFamily="18" charset="0"/>
              </a:rPr>
              <a:t>3. Hệ quả</a:t>
            </a:r>
            <a:endParaRPr lang="en-US" sz="2400" b="1" i="1">
              <a:latin typeface="Times New Roman" pitchFamily="18" charset="0"/>
              <a:cs typeface="Times New Roman" pitchFamily="18" charset="0"/>
            </a:endParaRPr>
          </a:p>
        </p:txBody>
      </p:sp>
      <p:sp>
        <p:nvSpPr>
          <p:cNvPr id="8" name="TextBox 7"/>
          <p:cNvSpPr txBox="1"/>
          <p:nvPr/>
        </p:nvSpPr>
        <p:spPr>
          <a:xfrm>
            <a:off x="762000" y="1824335"/>
            <a:ext cx="7315200" cy="461665"/>
          </a:xfrm>
          <a:prstGeom prst="rect">
            <a:avLst/>
          </a:prstGeom>
          <a:noFill/>
        </p:spPr>
        <p:txBody>
          <a:bodyPr wrap="square" rtlCol="0">
            <a:spAutoFit/>
          </a:bodyPr>
          <a:lstStyle/>
          <a:p>
            <a:pPr algn="just"/>
            <a:r>
              <a:rPr lang="en-US" sz="2400" i="1" smtClean="0">
                <a:latin typeface="Times New Roman" pitchFamily="18" charset="0"/>
                <a:cs typeface="Times New Roman" pitchFamily="18" charset="0"/>
              </a:rPr>
              <a:t>- Khi W</a:t>
            </a:r>
            <a:r>
              <a:rPr lang="en-US" sz="2400" i="1" baseline="-25000" smtClean="0">
                <a:latin typeface="Times New Roman" pitchFamily="18" charset="0"/>
                <a:cs typeface="Times New Roman" pitchFamily="18" charset="0"/>
              </a:rPr>
              <a:t>đ</a:t>
            </a:r>
            <a:r>
              <a:rPr lang="en-US" sz="2400" i="1" smtClean="0">
                <a:latin typeface="Times New Roman" pitchFamily="18" charset="0"/>
                <a:cs typeface="Times New Roman" pitchFamily="18" charset="0"/>
              </a:rPr>
              <a:t> giảm thì W</a:t>
            </a:r>
            <a:r>
              <a:rPr lang="en-US" sz="2400" i="1" baseline="-25000" smtClean="0">
                <a:latin typeface="Times New Roman" pitchFamily="18" charset="0"/>
                <a:cs typeface="Times New Roman" pitchFamily="18" charset="0"/>
              </a:rPr>
              <a:t>t</a:t>
            </a:r>
            <a:r>
              <a:rPr lang="en-US" sz="2400" i="1" smtClean="0">
                <a:latin typeface="Times New Roman" pitchFamily="18" charset="0"/>
                <a:cs typeface="Times New Roman" pitchFamily="18" charset="0"/>
              </a:rPr>
              <a:t> tăng, ngược lại W</a:t>
            </a:r>
            <a:r>
              <a:rPr lang="en-US" sz="2400" i="1" baseline="-25000" smtClean="0">
                <a:latin typeface="Times New Roman" pitchFamily="18" charset="0"/>
                <a:cs typeface="Times New Roman" pitchFamily="18" charset="0"/>
              </a:rPr>
              <a:t>t</a:t>
            </a:r>
            <a:r>
              <a:rPr lang="en-US" sz="2400" i="1" smtClean="0">
                <a:latin typeface="Times New Roman" pitchFamily="18" charset="0"/>
                <a:cs typeface="Times New Roman" pitchFamily="18" charset="0"/>
              </a:rPr>
              <a:t> giảm thì </a:t>
            </a:r>
            <a:r>
              <a:rPr lang="en-US" sz="2400" i="1">
                <a:latin typeface="Times New Roman" pitchFamily="18" charset="0"/>
                <a:cs typeface="Times New Roman" pitchFamily="18" charset="0"/>
              </a:rPr>
              <a:t>W</a:t>
            </a:r>
            <a:r>
              <a:rPr lang="en-US" sz="2400" i="1" baseline="-25000">
                <a:latin typeface="Times New Roman" pitchFamily="18" charset="0"/>
                <a:cs typeface="Times New Roman" pitchFamily="18" charset="0"/>
              </a:rPr>
              <a:t>đ </a:t>
            </a:r>
            <a:r>
              <a:rPr lang="en-US" sz="2400" i="1" smtClean="0">
                <a:latin typeface="Times New Roman" pitchFamily="18" charset="0"/>
                <a:cs typeface="Times New Roman" pitchFamily="18" charset="0"/>
              </a:rPr>
              <a:t>tăng.</a:t>
            </a:r>
            <a:r>
              <a:rPr lang="en-US" sz="2400" i="1" baseline="-25000" smtClean="0">
                <a:latin typeface="Times New Roman" pitchFamily="18" charset="0"/>
                <a:cs typeface="Times New Roman" pitchFamily="18" charset="0"/>
              </a:rPr>
              <a:t>  </a:t>
            </a:r>
            <a:endParaRPr lang="en-US" sz="2400" i="1">
              <a:latin typeface="Times New Roman" pitchFamily="18" charset="0"/>
              <a:cs typeface="Times New Roman" pitchFamily="18" charset="0"/>
            </a:endParaRPr>
          </a:p>
        </p:txBody>
      </p:sp>
      <p:sp>
        <p:nvSpPr>
          <p:cNvPr id="9" name="TextBox 8"/>
          <p:cNvSpPr txBox="1"/>
          <p:nvPr/>
        </p:nvSpPr>
        <p:spPr>
          <a:xfrm>
            <a:off x="762000" y="2281535"/>
            <a:ext cx="8382000" cy="461665"/>
          </a:xfrm>
          <a:prstGeom prst="rect">
            <a:avLst/>
          </a:prstGeom>
          <a:noFill/>
        </p:spPr>
        <p:txBody>
          <a:bodyPr wrap="square" rtlCol="0">
            <a:spAutoFit/>
          </a:bodyPr>
          <a:lstStyle/>
          <a:p>
            <a:pPr algn="just"/>
            <a:r>
              <a:rPr lang="en-US" sz="2400" i="1" smtClean="0">
                <a:latin typeface="Times New Roman" pitchFamily="18" charset="0"/>
                <a:cs typeface="Times New Roman" pitchFamily="18" charset="0"/>
              </a:rPr>
              <a:t>- Tại vị trí mà W</a:t>
            </a:r>
            <a:r>
              <a:rPr lang="en-US" sz="2400" i="1" baseline="-25000" smtClean="0">
                <a:latin typeface="Times New Roman" pitchFamily="18" charset="0"/>
                <a:cs typeface="Times New Roman" pitchFamily="18" charset="0"/>
              </a:rPr>
              <a:t>đ</a:t>
            </a:r>
            <a:r>
              <a:rPr lang="en-US" sz="2400" i="1" smtClean="0">
                <a:latin typeface="Times New Roman" pitchFamily="18" charset="0"/>
                <a:cs typeface="Times New Roman" pitchFamily="18" charset="0"/>
              </a:rPr>
              <a:t> cực đại thì W</a:t>
            </a:r>
            <a:r>
              <a:rPr lang="en-US" sz="2400" i="1" baseline="-25000" smtClean="0">
                <a:latin typeface="Times New Roman" pitchFamily="18" charset="0"/>
                <a:cs typeface="Times New Roman" pitchFamily="18" charset="0"/>
              </a:rPr>
              <a:t>t</a:t>
            </a:r>
            <a:r>
              <a:rPr lang="en-US" sz="2400" i="1" smtClean="0">
                <a:latin typeface="Times New Roman" pitchFamily="18" charset="0"/>
                <a:cs typeface="Times New Roman" pitchFamily="18" charset="0"/>
              </a:rPr>
              <a:t> tại đó cực tiểu và ngược lại.</a:t>
            </a:r>
            <a:endParaRPr lang="en-US" sz="2400" i="1">
              <a:latin typeface="Times New Roman" pitchFamily="18" charset="0"/>
              <a:cs typeface="Times New Roman" pitchFamily="18" charset="0"/>
            </a:endParaRPr>
          </a:p>
        </p:txBody>
      </p:sp>
    </p:spTree>
    <p:extLst>
      <p:ext uri="{BB962C8B-B14F-4D97-AF65-F5344CB8AC3E}">
        <p14:creationId xmlns:p14="http://schemas.microsoft.com/office/powerpoint/2010/main" val="21098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3462338"/>
            <a:ext cx="2857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3676650"/>
            <a:ext cx="2857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9"/>
          <p:cNvGrpSpPr>
            <a:grpSpLocks/>
          </p:cNvGrpSpPr>
          <p:nvPr/>
        </p:nvGrpSpPr>
        <p:grpSpPr bwMode="auto">
          <a:xfrm>
            <a:off x="4419600" y="-609600"/>
            <a:ext cx="4724400" cy="4724400"/>
            <a:chOff x="3120" y="864"/>
            <a:chExt cx="2976" cy="2976"/>
          </a:xfrm>
        </p:grpSpPr>
        <p:grpSp>
          <p:nvGrpSpPr>
            <p:cNvPr id="34822" name="Group 160"/>
            <p:cNvGrpSpPr>
              <a:grpSpLocks/>
            </p:cNvGrpSpPr>
            <p:nvPr/>
          </p:nvGrpSpPr>
          <p:grpSpPr bwMode="auto">
            <a:xfrm>
              <a:off x="3120" y="864"/>
              <a:ext cx="2976" cy="2976"/>
              <a:chOff x="1296" y="240"/>
              <a:chExt cx="2976" cy="2976"/>
            </a:xfrm>
          </p:grpSpPr>
          <p:sp>
            <p:nvSpPr>
              <p:cNvPr id="34823" name="Oval 161"/>
              <p:cNvSpPr>
                <a:spLocks noChangeArrowheads="1"/>
              </p:cNvSpPr>
              <p:nvPr/>
            </p:nvSpPr>
            <p:spPr bwMode="auto">
              <a:xfrm rot="-2616753">
                <a:off x="3598" y="2610"/>
                <a:ext cx="192" cy="144"/>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latin typeface="Arial" charset="0"/>
                  <a:cs typeface="Arial" charset="0"/>
                </a:endParaRPr>
              </a:p>
            </p:txBody>
          </p:sp>
          <p:sp>
            <p:nvSpPr>
              <p:cNvPr id="34824" name="Oval 162"/>
              <p:cNvSpPr>
                <a:spLocks noChangeArrowheads="1"/>
              </p:cNvSpPr>
              <p:nvPr/>
            </p:nvSpPr>
            <p:spPr bwMode="auto">
              <a:xfrm rot="-2616753">
                <a:off x="1296" y="240"/>
                <a:ext cx="2976" cy="297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latin typeface="Arial" charset="0"/>
                  <a:cs typeface="Arial" charset="0"/>
                </a:endParaRPr>
              </a:p>
            </p:txBody>
          </p:sp>
        </p:grpSp>
        <p:sp>
          <p:nvSpPr>
            <p:cNvPr id="34825" name="Line 163"/>
            <p:cNvSpPr>
              <a:spLocks noChangeShapeType="1"/>
            </p:cNvSpPr>
            <p:nvPr/>
          </p:nvSpPr>
          <p:spPr bwMode="auto">
            <a:xfrm>
              <a:off x="4608" y="2352"/>
              <a:ext cx="864" cy="9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Line 165"/>
          <p:cNvSpPr>
            <a:spLocks noChangeShapeType="1"/>
          </p:cNvSpPr>
          <p:nvPr/>
        </p:nvSpPr>
        <p:spPr bwMode="auto">
          <a:xfrm>
            <a:off x="6781800" y="1752600"/>
            <a:ext cx="0" cy="2057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27" name="Group 177"/>
          <p:cNvGrpSpPr>
            <a:grpSpLocks/>
          </p:cNvGrpSpPr>
          <p:nvPr/>
        </p:nvGrpSpPr>
        <p:grpSpPr bwMode="auto">
          <a:xfrm>
            <a:off x="4800600" y="1676400"/>
            <a:ext cx="4648200" cy="2519363"/>
            <a:chOff x="3360" y="2304"/>
            <a:chExt cx="2928" cy="1587"/>
          </a:xfrm>
        </p:grpSpPr>
        <p:sp>
          <p:nvSpPr>
            <p:cNvPr id="14" name="Rectangle 155"/>
            <p:cNvSpPr>
              <a:spLocks noChangeArrowheads="1"/>
            </p:cNvSpPr>
            <p:nvPr/>
          </p:nvSpPr>
          <p:spPr bwMode="auto">
            <a:xfrm>
              <a:off x="4251" y="2304"/>
              <a:ext cx="675" cy="45"/>
            </a:xfrm>
            <a:prstGeom prst="rect">
              <a:avLst/>
            </a:prstGeom>
            <a:blipFill>
              <a:blip r:embed="rId4"/>
              <a:tile tx="0" ty="0" sx="100000" sy="100000" flip="none" algn="tl"/>
            </a:blipFill>
            <a:ln w="9525">
              <a:solidFill>
                <a:schemeClr val="tx1">
                  <a:lumMod val="65000"/>
                  <a:lumOff val="35000"/>
                </a:schemeClr>
              </a:solidFill>
              <a:miter lim="800000"/>
              <a:headEnd/>
              <a:tailEnd/>
            </a:ln>
          </p:spPr>
          <p:txBody>
            <a:bodyPr wrap="none" anchor="ctr"/>
            <a:lstStyle/>
            <a:p>
              <a:pPr>
                <a:defRPr/>
              </a:pPr>
              <a:endParaRPr lang="vi-VN" sz="1800" b="0">
                <a:latin typeface="Arial" charset="0"/>
                <a:cs typeface="Arial" charset="0"/>
              </a:endParaRPr>
            </a:p>
          </p:txBody>
        </p:sp>
        <p:sp>
          <p:nvSpPr>
            <p:cNvPr id="34829" name="Line 156"/>
            <p:cNvSpPr>
              <a:spLocks noChangeShapeType="1"/>
            </p:cNvSpPr>
            <p:nvPr/>
          </p:nvSpPr>
          <p:spPr bwMode="auto">
            <a:xfrm>
              <a:off x="3456" y="3648"/>
              <a:ext cx="28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158"/>
            <p:cNvSpPr>
              <a:spLocks noChangeShapeType="1"/>
            </p:cNvSpPr>
            <p:nvPr/>
          </p:nvSpPr>
          <p:spPr bwMode="auto">
            <a:xfrm>
              <a:off x="3360" y="3264"/>
              <a:ext cx="28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Arc 168"/>
            <p:cNvSpPr>
              <a:spLocks/>
            </p:cNvSpPr>
            <p:nvPr/>
          </p:nvSpPr>
          <p:spPr bwMode="auto">
            <a:xfrm rot="3004585" flipV="1">
              <a:off x="3881" y="2510"/>
              <a:ext cx="1321" cy="1442"/>
            </a:xfrm>
            <a:custGeom>
              <a:avLst/>
              <a:gdLst>
                <a:gd name="T0" fmla="*/ 0 w 21600"/>
                <a:gd name="T1" fmla="*/ 0 h 21397"/>
                <a:gd name="T2" fmla="*/ 0 w 21600"/>
                <a:gd name="T3" fmla="*/ 0 h 21397"/>
                <a:gd name="T4" fmla="*/ 0 w 21600"/>
                <a:gd name="T5" fmla="*/ 0 h 21397"/>
                <a:gd name="T6" fmla="*/ 0 60000 65536"/>
                <a:gd name="T7" fmla="*/ 0 60000 65536"/>
                <a:gd name="T8" fmla="*/ 0 60000 65536"/>
                <a:gd name="T9" fmla="*/ 0 w 21600"/>
                <a:gd name="T10" fmla="*/ 0 h 21397"/>
                <a:gd name="T11" fmla="*/ 21600 w 21600"/>
                <a:gd name="T12" fmla="*/ 21397 h 21397"/>
              </a:gdLst>
              <a:ahLst/>
              <a:cxnLst>
                <a:cxn ang="T6">
                  <a:pos x="T0" y="T1"/>
                </a:cxn>
                <a:cxn ang="T7">
                  <a:pos x="T2" y="T3"/>
                </a:cxn>
                <a:cxn ang="T8">
                  <a:pos x="T4" y="T5"/>
                </a:cxn>
              </a:cxnLst>
              <a:rect l="T9" t="T10" r="T11" b="T12"/>
              <a:pathLst>
                <a:path w="21600" h="21397" fill="none" extrusionOk="0">
                  <a:moveTo>
                    <a:pt x="2954" y="-1"/>
                  </a:moveTo>
                  <a:cubicBezTo>
                    <a:pt x="13598" y="1469"/>
                    <a:pt x="21543" y="10539"/>
                    <a:pt x="21599" y="21285"/>
                  </a:cubicBezTo>
                </a:path>
                <a:path w="21600" h="21397" stroke="0" extrusionOk="0">
                  <a:moveTo>
                    <a:pt x="2954" y="-1"/>
                  </a:moveTo>
                  <a:cubicBezTo>
                    <a:pt x="13598" y="1469"/>
                    <a:pt x="21543" y="10539"/>
                    <a:pt x="21599" y="21285"/>
                  </a:cubicBezTo>
                  <a:lnTo>
                    <a:pt x="0" y="21397"/>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latin typeface="Arial" charset="0"/>
                <a:cs typeface="Arial" charset="0"/>
              </a:endParaRPr>
            </a:p>
          </p:txBody>
        </p:sp>
      </p:grpSp>
      <p:sp>
        <p:nvSpPr>
          <p:cNvPr id="23" name="TextBox 22"/>
          <p:cNvSpPr txBox="1">
            <a:spLocks noChangeArrowheads="1"/>
          </p:cNvSpPr>
          <p:nvPr/>
        </p:nvSpPr>
        <p:spPr bwMode="auto">
          <a:xfrm>
            <a:off x="6643688" y="39624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b="0">
                <a:cs typeface="Arial" charset="0"/>
              </a:rPr>
              <a:t>O</a:t>
            </a:r>
            <a:endParaRPr lang="vi-VN" sz="1800" b="0">
              <a:cs typeface="Arial" charset="0"/>
            </a:endParaRPr>
          </a:p>
        </p:txBody>
      </p:sp>
      <p:cxnSp>
        <p:nvCxnSpPr>
          <p:cNvPr id="25" name="Straight Connector 24"/>
          <p:cNvCxnSpPr>
            <a:stCxn id="9" idx="0"/>
          </p:cNvCxnSpPr>
          <p:nvPr/>
        </p:nvCxnSpPr>
        <p:spPr>
          <a:xfrm rot="16200000" flipH="1">
            <a:off x="6322219" y="2212181"/>
            <a:ext cx="1709738" cy="79057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7572375" y="374808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b="0">
                <a:cs typeface="Arial" charset="0"/>
              </a:rPr>
              <a:t>M</a:t>
            </a:r>
            <a:endParaRPr lang="vi-VN" sz="1800" b="0">
              <a:cs typeface="Arial" charset="0"/>
            </a:endParaRPr>
          </a:p>
        </p:txBody>
      </p:sp>
      <p:sp>
        <p:nvSpPr>
          <p:cNvPr id="28" name="TextBox 27"/>
          <p:cNvSpPr txBox="1">
            <a:spLocks noChangeArrowheads="1"/>
          </p:cNvSpPr>
          <p:nvPr/>
        </p:nvSpPr>
        <p:spPr bwMode="auto">
          <a:xfrm>
            <a:off x="8286750" y="31765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b="0">
                <a:cs typeface="Arial" charset="0"/>
              </a:rPr>
              <a:t>A</a:t>
            </a:r>
            <a:endParaRPr lang="vi-VN" sz="1800" b="0">
              <a:cs typeface="Arial" charset="0"/>
            </a:endParaRPr>
          </a:p>
        </p:txBody>
      </p:sp>
      <p:sp>
        <p:nvSpPr>
          <p:cNvPr id="3" name="TextBox 22"/>
          <p:cNvSpPr txBox="1">
            <a:spLocks noChangeArrowheads="1"/>
          </p:cNvSpPr>
          <p:nvPr/>
        </p:nvSpPr>
        <p:spPr bwMode="auto">
          <a:xfrm>
            <a:off x="50292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b="0">
                <a:cs typeface="Arial" charset="0"/>
              </a:rPr>
              <a:t>B</a:t>
            </a:r>
            <a:endParaRPr lang="vi-VN" sz="1800" b="0">
              <a:cs typeface="Arial" charset="0"/>
            </a:endParaRPr>
          </a:p>
        </p:txBody>
      </p:sp>
      <p:sp>
        <p:nvSpPr>
          <p:cNvPr id="4" name="TextBox 22"/>
          <p:cNvSpPr txBox="1">
            <a:spLocks noChangeArrowheads="1"/>
          </p:cNvSpPr>
          <p:nvPr/>
        </p:nvSpPr>
        <p:spPr bwMode="auto">
          <a:xfrm>
            <a:off x="6629400" y="1295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b="0">
                <a:cs typeface="Arial" charset="0"/>
              </a:rPr>
              <a:t>C</a:t>
            </a:r>
            <a:endParaRPr lang="vi-VN" sz="1800" b="0">
              <a:cs typeface="Arial" charset="0"/>
            </a:endParaRPr>
          </a:p>
        </p:txBody>
      </p:sp>
      <p:sp>
        <p:nvSpPr>
          <p:cNvPr id="34860" name="Text Box 44"/>
          <p:cNvSpPr txBox="1">
            <a:spLocks noChangeArrowheads="1"/>
          </p:cNvSpPr>
          <p:nvPr/>
        </p:nvSpPr>
        <p:spPr bwMode="auto">
          <a:xfrm>
            <a:off x="76200" y="990600"/>
            <a:ext cx="4800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a. W</a:t>
            </a:r>
            <a:r>
              <a:rPr lang="en-US" sz="2400" b="0" baseline="-25000">
                <a:latin typeface="Times New Roman" pitchFamily="18" charset="0"/>
              </a:rPr>
              <a:t>A</a:t>
            </a:r>
            <a:r>
              <a:rPr lang="en-US" sz="2400" b="0">
                <a:latin typeface="Times New Roman" pitchFamily="18" charset="0"/>
              </a:rPr>
              <a:t> = W</a:t>
            </a:r>
            <a:r>
              <a:rPr lang="en-US" sz="2400" b="0" baseline="-25000">
                <a:latin typeface="Times New Roman" pitchFamily="18" charset="0"/>
              </a:rPr>
              <a:t>B</a:t>
            </a:r>
            <a:r>
              <a:rPr lang="en-US" sz="2400" b="0">
                <a:latin typeface="Times New Roman" pitchFamily="18" charset="0"/>
              </a:rPr>
              <a:t> mà </a:t>
            </a:r>
            <a:r>
              <a:rPr lang="en-US" sz="2400" b="0" smtClean="0">
                <a:latin typeface="Times New Roman" pitchFamily="18" charset="0"/>
              </a:rPr>
              <a:t>W</a:t>
            </a:r>
            <a:r>
              <a:rPr lang="en-US" sz="2400" b="0" baseline="-25000" smtClean="0">
                <a:latin typeface="Times New Roman" pitchFamily="18" charset="0"/>
              </a:rPr>
              <a:t>đA</a:t>
            </a:r>
            <a:r>
              <a:rPr lang="en-US" sz="2400" b="0" smtClean="0">
                <a:latin typeface="Times New Roman" pitchFamily="18" charset="0"/>
              </a:rPr>
              <a:t> </a:t>
            </a:r>
            <a:r>
              <a:rPr lang="en-US" sz="2400" b="0">
                <a:latin typeface="Times New Roman" pitchFamily="18" charset="0"/>
              </a:rPr>
              <a:t>= </a:t>
            </a:r>
            <a:r>
              <a:rPr lang="en-US" sz="2400" b="0" smtClean="0">
                <a:latin typeface="Times New Roman" pitchFamily="18" charset="0"/>
              </a:rPr>
              <a:t>W</a:t>
            </a:r>
            <a:r>
              <a:rPr lang="en-US" sz="2400" b="0" baseline="-25000" smtClean="0">
                <a:latin typeface="Times New Roman" pitchFamily="18" charset="0"/>
              </a:rPr>
              <a:t>đB</a:t>
            </a:r>
            <a:r>
              <a:rPr lang="en-US" sz="2400" b="0" smtClean="0">
                <a:latin typeface="Times New Roman" pitchFamily="18" charset="0"/>
              </a:rPr>
              <a:t> </a:t>
            </a:r>
            <a:r>
              <a:rPr lang="en-US" sz="2400" b="0">
                <a:latin typeface="Times New Roman" pitchFamily="18" charset="0"/>
              </a:rPr>
              <a:t>= 0 </a:t>
            </a:r>
          </a:p>
          <a:p>
            <a:pPr>
              <a:spcBef>
                <a:spcPct val="50000"/>
              </a:spcBef>
            </a:pPr>
            <a:r>
              <a:rPr lang="en-US" sz="2400" b="0">
                <a:latin typeface="Times New Roman" pitchFamily="18" charset="0"/>
              </a:rPr>
              <a:t>=&gt; </a:t>
            </a:r>
            <a:r>
              <a:rPr lang="en-US" sz="2400" b="0" smtClean="0">
                <a:latin typeface="Times New Roman" pitchFamily="18" charset="0"/>
              </a:rPr>
              <a:t>W</a:t>
            </a:r>
            <a:r>
              <a:rPr lang="en-US" sz="2400" b="0" baseline="-25000" smtClean="0">
                <a:latin typeface="Times New Roman" pitchFamily="18" charset="0"/>
              </a:rPr>
              <a:t>tA</a:t>
            </a:r>
            <a:r>
              <a:rPr lang="en-US" sz="2400" b="0" smtClean="0">
                <a:latin typeface="Times New Roman" pitchFamily="18" charset="0"/>
              </a:rPr>
              <a:t> </a:t>
            </a:r>
            <a:r>
              <a:rPr lang="en-US" sz="2400" b="0">
                <a:latin typeface="Times New Roman" pitchFamily="18" charset="0"/>
              </a:rPr>
              <a:t>= </a:t>
            </a:r>
            <a:r>
              <a:rPr lang="en-US" sz="2400" b="0" smtClean="0">
                <a:latin typeface="Times New Roman" pitchFamily="18" charset="0"/>
              </a:rPr>
              <a:t>W</a:t>
            </a:r>
            <a:r>
              <a:rPr lang="en-US" sz="2400" b="0" baseline="-25000" smtClean="0">
                <a:latin typeface="Times New Roman" pitchFamily="18" charset="0"/>
              </a:rPr>
              <a:t>tB</a:t>
            </a:r>
            <a:endParaRPr lang="en-US" sz="2400" b="0">
              <a:latin typeface="Times New Roman" pitchFamily="18" charset="0"/>
            </a:endParaRPr>
          </a:p>
          <a:p>
            <a:pPr>
              <a:spcBef>
                <a:spcPct val="50000"/>
              </a:spcBef>
            </a:pPr>
            <a:r>
              <a:rPr lang="en-US" sz="2400" b="0" smtClean="0">
                <a:latin typeface="Times New Roman" pitchFamily="18" charset="0"/>
              </a:rPr>
              <a:t>&lt;=&gt; mgz</a:t>
            </a:r>
            <a:r>
              <a:rPr lang="en-US" sz="2400" b="0" baseline="-25000" smtClean="0">
                <a:latin typeface="Times New Roman" pitchFamily="18" charset="0"/>
              </a:rPr>
              <a:t>A</a:t>
            </a:r>
            <a:r>
              <a:rPr lang="en-US" sz="2400" b="0" smtClean="0">
                <a:latin typeface="Times New Roman" pitchFamily="18" charset="0"/>
              </a:rPr>
              <a:t> </a:t>
            </a:r>
            <a:r>
              <a:rPr lang="en-US" sz="2400" b="0">
                <a:latin typeface="Times New Roman" pitchFamily="18" charset="0"/>
              </a:rPr>
              <a:t>= mgz</a:t>
            </a:r>
            <a:r>
              <a:rPr lang="en-US" sz="2400" b="0" baseline="-25000">
                <a:latin typeface="Times New Roman" pitchFamily="18" charset="0"/>
              </a:rPr>
              <a:t>B</a:t>
            </a:r>
            <a:r>
              <a:rPr lang="en-US" sz="2400" b="0">
                <a:latin typeface="Times New Roman" pitchFamily="18" charset="0"/>
              </a:rPr>
              <a:t> =&gt; z</a:t>
            </a:r>
            <a:r>
              <a:rPr lang="en-US" sz="2400" b="0" baseline="-25000">
                <a:latin typeface="Times New Roman" pitchFamily="18" charset="0"/>
              </a:rPr>
              <a:t>A</a:t>
            </a:r>
            <a:r>
              <a:rPr lang="en-US" sz="2400" b="0">
                <a:latin typeface="Times New Roman" pitchFamily="18" charset="0"/>
              </a:rPr>
              <a:t> = </a:t>
            </a:r>
            <a:r>
              <a:rPr lang="en-US" sz="2400" b="0" smtClean="0">
                <a:latin typeface="Times New Roman" pitchFamily="18" charset="0"/>
              </a:rPr>
              <a:t>z</a:t>
            </a:r>
            <a:r>
              <a:rPr lang="en-US" sz="2400" b="0" baseline="-25000" smtClean="0">
                <a:latin typeface="Times New Roman" pitchFamily="18" charset="0"/>
              </a:rPr>
              <a:t>B</a:t>
            </a:r>
            <a:r>
              <a:rPr lang="en-US" sz="2400" b="0" smtClean="0">
                <a:latin typeface="Times New Roman" pitchFamily="18" charset="0"/>
              </a:rPr>
              <a:t> </a:t>
            </a:r>
            <a:endParaRPr lang="en-US" sz="2400" b="0">
              <a:latin typeface="Times New Roman" pitchFamily="18" charset="0"/>
            </a:endParaRPr>
          </a:p>
          <a:p>
            <a:pPr>
              <a:spcBef>
                <a:spcPct val="50000"/>
              </a:spcBef>
            </a:pPr>
            <a:r>
              <a:rPr lang="en-US" sz="2400" b="0">
                <a:latin typeface="Times New Roman" pitchFamily="18" charset="0"/>
              </a:rPr>
              <a:t>Do đó A đối xứng với B qua </a:t>
            </a:r>
            <a:r>
              <a:rPr lang="en-US" sz="2400" b="0" smtClean="0">
                <a:latin typeface="Times New Roman" pitchFamily="18" charset="0"/>
              </a:rPr>
              <a:t>CO.</a:t>
            </a:r>
            <a:endParaRPr lang="en-US" sz="2400" b="0">
              <a:latin typeface="Times New Roman" pitchFamily="18" charset="0"/>
            </a:endParaRPr>
          </a:p>
        </p:txBody>
      </p:sp>
      <p:sp>
        <p:nvSpPr>
          <p:cNvPr id="34861" name="Text Box 45"/>
          <p:cNvSpPr txBox="1">
            <a:spLocks noChangeArrowheads="1"/>
          </p:cNvSpPr>
          <p:nvPr/>
        </p:nvSpPr>
        <p:spPr bwMode="auto">
          <a:xfrm>
            <a:off x="228600" y="623888"/>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Chọn mốc thế năng tại </a:t>
            </a:r>
            <a:r>
              <a:rPr lang="en-US" sz="2400" b="0" smtClean="0">
                <a:latin typeface="Times New Roman" pitchFamily="18" charset="0"/>
              </a:rPr>
              <a:t>O</a:t>
            </a:r>
            <a:r>
              <a:rPr lang="en-US" sz="2400">
                <a:latin typeface="Times New Roman" pitchFamily="18" charset="0"/>
              </a:rPr>
              <a:t>.</a:t>
            </a:r>
            <a:endParaRPr lang="en-US" sz="2400" b="0">
              <a:latin typeface="Times New Roman" pitchFamily="18" charset="0"/>
            </a:endParaRPr>
          </a:p>
        </p:txBody>
      </p:sp>
      <p:sp>
        <p:nvSpPr>
          <p:cNvPr id="34868" name="Line 52"/>
          <p:cNvSpPr>
            <a:spLocks noChangeShapeType="1"/>
          </p:cNvSpPr>
          <p:nvPr/>
        </p:nvSpPr>
        <p:spPr bwMode="auto">
          <a:xfrm flipH="1">
            <a:off x="5270500" y="1752601"/>
            <a:ext cx="1485900" cy="14097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21" desc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3081337"/>
            <a:ext cx="2857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71" name="Group 55"/>
          <p:cNvGrpSpPr>
            <a:grpSpLocks/>
          </p:cNvGrpSpPr>
          <p:nvPr/>
        </p:nvGrpSpPr>
        <p:grpSpPr bwMode="auto">
          <a:xfrm>
            <a:off x="5181600" y="3276600"/>
            <a:ext cx="3275012" cy="569913"/>
            <a:chOff x="3310" y="2440"/>
            <a:chExt cx="2063" cy="359"/>
          </a:xfrm>
        </p:grpSpPr>
        <p:sp>
          <p:nvSpPr>
            <p:cNvPr id="34872" name="Line 56"/>
            <p:cNvSpPr>
              <a:spLocks noChangeShapeType="1"/>
            </p:cNvSpPr>
            <p:nvPr/>
          </p:nvSpPr>
          <p:spPr bwMode="auto">
            <a:xfrm>
              <a:off x="3392" y="2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3" name="Line 57"/>
            <p:cNvSpPr>
              <a:spLocks noChangeShapeType="1"/>
            </p:cNvSpPr>
            <p:nvPr/>
          </p:nvSpPr>
          <p:spPr bwMode="auto">
            <a:xfrm>
              <a:off x="5184" y="244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4" name="Text Box 58"/>
            <p:cNvSpPr txBox="1">
              <a:spLocks noChangeArrowheads="1"/>
            </p:cNvSpPr>
            <p:nvPr/>
          </p:nvSpPr>
          <p:spPr bwMode="auto">
            <a:xfrm>
              <a:off x="3310" y="2536"/>
              <a:ext cx="2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imes New Roman" pitchFamily="18" charset="0"/>
                  <a:cs typeface="Times New Roman" pitchFamily="18" charset="0"/>
                </a:rPr>
                <a:t> z</a:t>
              </a:r>
              <a:r>
                <a:rPr lang="en-US" sz="1000">
                  <a:latin typeface="Times New Roman" pitchFamily="18" charset="0"/>
                  <a:cs typeface="Times New Roman" pitchFamily="18" charset="0"/>
                </a:rPr>
                <a:t>B</a:t>
              </a:r>
            </a:p>
          </p:txBody>
        </p:sp>
        <p:sp>
          <p:nvSpPr>
            <p:cNvPr id="34875" name="Text Box 59"/>
            <p:cNvSpPr txBox="1">
              <a:spLocks noChangeArrowheads="1"/>
            </p:cNvSpPr>
            <p:nvPr/>
          </p:nvSpPr>
          <p:spPr bwMode="auto">
            <a:xfrm>
              <a:off x="5088" y="2549"/>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imes New Roman" pitchFamily="18" charset="0"/>
                  <a:cs typeface="Times New Roman" pitchFamily="18" charset="0"/>
                </a:rPr>
                <a:t> z</a:t>
              </a:r>
              <a:r>
                <a:rPr lang="en-US" sz="1000">
                  <a:latin typeface="Times New Roman" pitchFamily="18" charset="0"/>
                  <a:cs typeface="Times New Roman" pitchFamily="18" charset="0"/>
                </a:rPr>
                <a:t>A</a:t>
              </a:r>
            </a:p>
          </p:txBody>
        </p:sp>
      </p:grpSp>
      <p:sp>
        <p:nvSpPr>
          <p:cNvPr id="34876" name="Text Box 60"/>
          <p:cNvSpPr txBox="1">
            <a:spLocks noChangeArrowheads="1"/>
          </p:cNvSpPr>
          <p:nvPr/>
        </p:nvSpPr>
        <p:spPr bwMode="auto">
          <a:xfrm>
            <a:off x="76200" y="1666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smtClean="0">
                <a:latin typeface="Times New Roman" pitchFamily="18" charset="0"/>
              </a:rPr>
              <a:t>C1 (SGK):</a:t>
            </a:r>
            <a:endParaRPr lang="en-US" sz="2800" b="1">
              <a:latin typeface="Times New Roman" pitchFamily="18" charset="0"/>
            </a:endParaRPr>
          </a:p>
        </p:txBody>
      </p:sp>
      <p:sp>
        <p:nvSpPr>
          <p:cNvPr id="34877" name="Text Box 61"/>
          <p:cNvSpPr txBox="1">
            <a:spLocks noChangeArrowheads="1"/>
          </p:cNvSpPr>
          <p:nvPr/>
        </p:nvSpPr>
        <p:spPr bwMode="auto">
          <a:xfrm>
            <a:off x="0" y="3063875"/>
            <a:ext cx="4533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0">
                <a:latin typeface="Times New Roman" pitchFamily="18" charset="0"/>
              </a:rPr>
              <a:t>b. (W</a:t>
            </a:r>
            <a:r>
              <a:rPr lang="en-US" sz="2400" b="0" baseline="-25000">
                <a:latin typeface="Times New Roman" pitchFamily="18" charset="0"/>
              </a:rPr>
              <a:t>đ</a:t>
            </a:r>
            <a:r>
              <a:rPr lang="en-US" sz="2400" b="0">
                <a:latin typeface="Times New Roman" pitchFamily="18" charset="0"/>
              </a:rPr>
              <a:t>)</a:t>
            </a:r>
            <a:r>
              <a:rPr lang="en-US" sz="2400" b="0" baseline="-25000">
                <a:latin typeface="Times New Roman" pitchFamily="18" charset="0"/>
              </a:rPr>
              <a:t>Max</a:t>
            </a:r>
            <a:r>
              <a:rPr lang="en-US" sz="2400" b="0">
                <a:latin typeface="Times New Roman" pitchFamily="18" charset="0"/>
              </a:rPr>
              <a:t> tại </a:t>
            </a:r>
            <a:r>
              <a:rPr lang="en-US" sz="2400" b="0" smtClean="0">
                <a:latin typeface="Times New Roman" pitchFamily="18" charset="0"/>
              </a:rPr>
              <a:t>O, (</a:t>
            </a:r>
            <a:r>
              <a:rPr lang="en-US" sz="2400" b="0">
                <a:latin typeface="Times New Roman" pitchFamily="18" charset="0"/>
              </a:rPr>
              <a:t>W</a:t>
            </a:r>
            <a:r>
              <a:rPr lang="en-US" sz="2400" b="0" baseline="-25000">
                <a:latin typeface="Times New Roman" pitchFamily="18" charset="0"/>
              </a:rPr>
              <a:t>đ</a:t>
            </a:r>
            <a:r>
              <a:rPr lang="en-US" sz="2400" b="0">
                <a:latin typeface="Times New Roman" pitchFamily="18" charset="0"/>
              </a:rPr>
              <a:t>)</a:t>
            </a:r>
            <a:r>
              <a:rPr lang="en-US" sz="2400" b="0" baseline="-25000">
                <a:latin typeface="Times New Roman" pitchFamily="18" charset="0"/>
              </a:rPr>
              <a:t>Min</a:t>
            </a:r>
            <a:r>
              <a:rPr lang="en-US" sz="2400" b="0">
                <a:latin typeface="Times New Roman" pitchFamily="18" charset="0"/>
              </a:rPr>
              <a:t> (bằng 0) tại A </a:t>
            </a:r>
            <a:r>
              <a:rPr lang="en-US" sz="2400" b="0" smtClean="0">
                <a:latin typeface="Times New Roman" pitchFamily="18" charset="0"/>
              </a:rPr>
              <a:t>và B.</a:t>
            </a:r>
            <a:endParaRPr lang="en-US" sz="2400" b="0" baseline="-25000">
              <a:latin typeface="Times New Roman" pitchFamily="18" charset="0"/>
            </a:endParaRPr>
          </a:p>
        </p:txBody>
      </p:sp>
      <p:sp>
        <p:nvSpPr>
          <p:cNvPr id="34878" name="Text Box 62"/>
          <p:cNvSpPr txBox="1">
            <a:spLocks noChangeArrowheads="1"/>
          </p:cNvSpPr>
          <p:nvPr/>
        </p:nvSpPr>
        <p:spPr bwMode="auto">
          <a:xfrm>
            <a:off x="0" y="3886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0">
                <a:latin typeface="Times New Roman" pitchFamily="18" charset="0"/>
              </a:rPr>
              <a:t>c. Quá trình biến đổi năng lượng:</a:t>
            </a:r>
          </a:p>
        </p:txBody>
      </p:sp>
      <p:sp>
        <p:nvSpPr>
          <p:cNvPr id="34879" name="Text Box 63"/>
          <p:cNvSpPr txBox="1">
            <a:spLocks noChangeArrowheads="1"/>
          </p:cNvSpPr>
          <p:nvPr/>
        </p:nvSpPr>
        <p:spPr bwMode="auto">
          <a:xfrm>
            <a:off x="76200" y="4251325"/>
            <a:ext cx="891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 Từ </a:t>
            </a:r>
            <a:r>
              <a:rPr lang="en-US" sz="2400" b="0" smtClean="0">
                <a:latin typeface="Times New Roman" pitchFamily="18" charset="0"/>
              </a:rPr>
              <a:t>A, </a:t>
            </a:r>
            <a:r>
              <a:rPr lang="en-US" sz="2400" b="0">
                <a:latin typeface="Times New Roman" pitchFamily="18" charset="0"/>
              </a:rPr>
              <a:t>B về O: W</a:t>
            </a:r>
            <a:r>
              <a:rPr lang="en-US" sz="2400" b="0" baseline="-25000">
                <a:latin typeface="Times New Roman" pitchFamily="18" charset="0"/>
              </a:rPr>
              <a:t>t</a:t>
            </a:r>
            <a:r>
              <a:rPr lang="en-US" sz="2400" b="0">
                <a:latin typeface="Times New Roman" pitchFamily="18" charset="0"/>
              </a:rPr>
              <a:t> giảm W</a:t>
            </a:r>
            <a:r>
              <a:rPr lang="en-US" sz="2400" b="0" baseline="-25000">
                <a:latin typeface="Times New Roman" pitchFamily="18" charset="0"/>
              </a:rPr>
              <a:t>đ</a:t>
            </a:r>
            <a:r>
              <a:rPr lang="en-US" sz="2400" b="0">
                <a:latin typeface="Times New Roman" pitchFamily="18" charset="0"/>
              </a:rPr>
              <a:t> tăng: Thế năng chuyển hóa thành động </a:t>
            </a:r>
            <a:r>
              <a:rPr lang="en-US" sz="2400" b="0" smtClean="0">
                <a:latin typeface="Times New Roman" pitchFamily="18" charset="0"/>
              </a:rPr>
              <a:t>năng.</a:t>
            </a:r>
            <a:endParaRPr lang="en-US" sz="2400" b="0">
              <a:latin typeface="Times New Roman" pitchFamily="18" charset="0"/>
            </a:endParaRPr>
          </a:p>
        </p:txBody>
      </p:sp>
      <p:sp>
        <p:nvSpPr>
          <p:cNvPr id="34880" name="Text Box 64"/>
          <p:cNvSpPr txBox="1">
            <a:spLocks noChangeArrowheads="1"/>
          </p:cNvSpPr>
          <p:nvPr/>
        </p:nvSpPr>
        <p:spPr bwMode="auto">
          <a:xfrm>
            <a:off x="76200" y="5013325"/>
            <a:ext cx="891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Times New Roman" pitchFamily="18" charset="0"/>
              </a:rPr>
              <a:t>- Từ O đến </a:t>
            </a:r>
            <a:r>
              <a:rPr lang="en-US" sz="2400" b="0" smtClean="0">
                <a:latin typeface="Times New Roman" pitchFamily="18" charset="0"/>
              </a:rPr>
              <a:t>A</a:t>
            </a:r>
            <a:r>
              <a:rPr lang="en-US" sz="2400" smtClean="0">
                <a:latin typeface="Times New Roman" pitchFamily="18" charset="0"/>
              </a:rPr>
              <a:t>,</a:t>
            </a:r>
            <a:r>
              <a:rPr lang="en-US" sz="2400" b="0" smtClean="0">
                <a:latin typeface="Times New Roman" pitchFamily="18" charset="0"/>
              </a:rPr>
              <a:t> B: </a:t>
            </a:r>
            <a:r>
              <a:rPr lang="en-US" sz="2400" b="0">
                <a:latin typeface="Times New Roman" pitchFamily="18" charset="0"/>
              </a:rPr>
              <a:t>W</a:t>
            </a:r>
            <a:r>
              <a:rPr lang="en-US" sz="2400" b="0" baseline="-25000">
                <a:latin typeface="Times New Roman" pitchFamily="18" charset="0"/>
              </a:rPr>
              <a:t>đ</a:t>
            </a:r>
            <a:r>
              <a:rPr lang="en-US" sz="2400" b="0">
                <a:latin typeface="Times New Roman" pitchFamily="18" charset="0"/>
              </a:rPr>
              <a:t> giảm W</a:t>
            </a:r>
            <a:r>
              <a:rPr lang="en-US" sz="2400" b="0" baseline="-25000">
                <a:latin typeface="Times New Roman" pitchFamily="18" charset="0"/>
              </a:rPr>
              <a:t>t</a:t>
            </a:r>
            <a:r>
              <a:rPr lang="en-US" sz="2400" b="0">
                <a:latin typeface="Times New Roman" pitchFamily="18" charset="0"/>
              </a:rPr>
              <a:t> tăng: Động năng chuyển hóa thành thế </a:t>
            </a:r>
            <a:r>
              <a:rPr lang="en-US" sz="2400" b="0" smtClean="0">
                <a:latin typeface="Times New Roman" pitchFamily="18" charset="0"/>
              </a:rPr>
              <a:t>năng.</a:t>
            </a:r>
            <a:endParaRPr lang="en-US" sz="2400" b="0">
              <a:latin typeface="Times New Roman" pitchFamily="18" charset="0"/>
            </a:endParaRPr>
          </a:p>
        </p:txBody>
      </p:sp>
    </p:spTree>
    <p:extLst>
      <p:ext uri="{BB962C8B-B14F-4D97-AF65-F5344CB8AC3E}">
        <p14:creationId xmlns:p14="http://schemas.microsoft.com/office/powerpoint/2010/main" val="37466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8" presetClass="emph" presetSubtype="0" repeatCount="2000" accel="50000" decel="50000" autoRev="1" fill="hold" nodeType="withEffect">
                                  <p:stCondLst>
                                    <p:cond delay="0"/>
                                  </p:stCondLst>
                                  <p:childTnLst>
                                    <p:animRot by="5400000">
                                      <p:cBhvr>
                                        <p:cTn id="12" dur="2000" fill="hold"/>
                                        <p:tgtEl>
                                          <p:spTgt spid="2"/>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ppt_x-.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nodeType="clickEffect">
                                  <p:stCondLst>
                                    <p:cond delay="0"/>
                                  </p:stCondLst>
                                  <p:childTnLst>
                                    <p:set>
                                      <p:cBhvr>
                                        <p:cTn id="43" dur="1" fill="hold">
                                          <p:stCondLst>
                                            <p:cond delay="0"/>
                                          </p:stCondLst>
                                        </p:cTn>
                                        <p:tgtEl>
                                          <p:spTgt spid="34871"/>
                                        </p:tgtEl>
                                        <p:attrNameLst>
                                          <p:attrName>style.visibility</p:attrName>
                                        </p:attrNameLst>
                                      </p:cBhvr>
                                      <p:to>
                                        <p:strVal val="visible"/>
                                      </p:to>
                                    </p:set>
                                    <p:anim calcmode="lin" valueType="num">
                                      <p:cBhvr>
                                        <p:cTn id="44" dur="1000" fill="hold"/>
                                        <p:tgtEl>
                                          <p:spTgt spid="34871"/>
                                        </p:tgtEl>
                                        <p:attrNameLst>
                                          <p:attrName>ppt_x</p:attrName>
                                        </p:attrNameLst>
                                      </p:cBhvr>
                                      <p:tavLst>
                                        <p:tav tm="0">
                                          <p:val>
                                            <p:strVal val="#ppt_x-.2"/>
                                          </p:val>
                                        </p:tav>
                                        <p:tav tm="100000">
                                          <p:val>
                                            <p:strVal val="#ppt_x"/>
                                          </p:val>
                                        </p:tav>
                                      </p:tavLst>
                                    </p:anim>
                                    <p:anim calcmode="lin" valueType="num">
                                      <p:cBhvr>
                                        <p:cTn id="45" dur="1000" fill="hold"/>
                                        <p:tgtEl>
                                          <p:spTgt spid="3487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487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861"/>
                                        </p:tgtEl>
                                        <p:attrNameLst>
                                          <p:attrName>style.visibility</p:attrName>
                                        </p:attrNameLst>
                                      </p:cBhvr>
                                      <p:to>
                                        <p:strVal val="visible"/>
                                      </p:to>
                                    </p:set>
                                    <p:animEffect transition="in" filter="fade">
                                      <p:cBhvr>
                                        <p:cTn id="51" dur="2000"/>
                                        <p:tgtEl>
                                          <p:spTgt spid="3486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4860"/>
                                        </p:tgtEl>
                                        <p:attrNameLst>
                                          <p:attrName>style.visibility</p:attrName>
                                        </p:attrNameLst>
                                      </p:cBhvr>
                                      <p:to>
                                        <p:strVal val="visible"/>
                                      </p:to>
                                    </p:set>
                                    <p:anim calcmode="lin" valueType="num">
                                      <p:cBhvr additive="base">
                                        <p:cTn id="56" dur="500" fill="hold"/>
                                        <p:tgtEl>
                                          <p:spTgt spid="34860"/>
                                        </p:tgtEl>
                                        <p:attrNameLst>
                                          <p:attrName>ppt_x</p:attrName>
                                        </p:attrNameLst>
                                      </p:cBhvr>
                                      <p:tavLst>
                                        <p:tav tm="0">
                                          <p:val>
                                            <p:strVal val="#ppt_x"/>
                                          </p:val>
                                        </p:tav>
                                        <p:tav tm="100000">
                                          <p:val>
                                            <p:strVal val="#ppt_x"/>
                                          </p:val>
                                        </p:tav>
                                      </p:tavLst>
                                    </p:anim>
                                    <p:anim calcmode="lin" valueType="num">
                                      <p:cBhvr additive="base">
                                        <p:cTn id="57" dur="500" fill="hold"/>
                                        <p:tgtEl>
                                          <p:spTgt spid="34860"/>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4877"/>
                                        </p:tgtEl>
                                        <p:attrNameLst>
                                          <p:attrName>style.visibility</p:attrName>
                                        </p:attrNameLst>
                                      </p:cBhvr>
                                      <p:to>
                                        <p:strVal val="visible"/>
                                      </p:to>
                                    </p:set>
                                    <p:anim calcmode="lin" valueType="num">
                                      <p:cBhvr additive="base">
                                        <p:cTn id="62" dur="500" fill="hold"/>
                                        <p:tgtEl>
                                          <p:spTgt spid="34877"/>
                                        </p:tgtEl>
                                        <p:attrNameLst>
                                          <p:attrName>ppt_x</p:attrName>
                                        </p:attrNameLst>
                                      </p:cBhvr>
                                      <p:tavLst>
                                        <p:tav tm="0">
                                          <p:val>
                                            <p:strVal val="#ppt_x"/>
                                          </p:val>
                                        </p:tav>
                                        <p:tav tm="100000">
                                          <p:val>
                                            <p:strVal val="#ppt_x"/>
                                          </p:val>
                                        </p:tav>
                                      </p:tavLst>
                                    </p:anim>
                                    <p:anim calcmode="lin" valueType="num">
                                      <p:cBhvr additive="base">
                                        <p:cTn id="63" dur="500" fill="hold"/>
                                        <p:tgtEl>
                                          <p:spTgt spid="34877"/>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4878"/>
                                        </p:tgtEl>
                                        <p:attrNameLst>
                                          <p:attrName>style.visibility</p:attrName>
                                        </p:attrNameLst>
                                      </p:cBhvr>
                                      <p:to>
                                        <p:strVal val="visible"/>
                                      </p:to>
                                    </p:set>
                                    <p:animEffect transition="in" filter="blinds(horizontal)">
                                      <p:cBhvr>
                                        <p:cTn id="68" dur="500"/>
                                        <p:tgtEl>
                                          <p:spTgt spid="3487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34879"/>
                                        </p:tgtEl>
                                        <p:attrNameLst>
                                          <p:attrName>style.visibility</p:attrName>
                                        </p:attrNameLst>
                                      </p:cBhvr>
                                      <p:to>
                                        <p:strVal val="visible"/>
                                      </p:to>
                                    </p:set>
                                    <p:animEffect transition="in" filter="checkerboard(across)">
                                      <p:cBhvr>
                                        <p:cTn id="73" dur="500"/>
                                        <p:tgtEl>
                                          <p:spTgt spid="3487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34880"/>
                                        </p:tgtEl>
                                        <p:attrNameLst>
                                          <p:attrName>style.visibility</p:attrName>
                                        </p:attrNameLst>
                                      </p:cBhvr>
                                      <p:to>
                                        <p:strVal val="visible"/>
                                      </p:to>
                                    </p:set>
                                    <p:animEffect transition="in" filter="diamond(in)">
                                      <p:cBhvr>
                                        <p:cTn id="78" dur="2000"/>
                                        <p:tgtEl>
                                          <p:spTgt spid="34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P spid="27" grpId="0"/>
      <p:bldP spid="28" grpId="0"/>
      <p:bldP spid="3" grpId="0"/>
      <p:bldP spid="34860" grpId="0"/>
      <p:bldP spid="34861" grpId="0"/>
      <p:bldP spid="34877" grpId="0"/>
      <p:bldP spid="34878" grpId="0"/>
      <p:bldP spid="34879" grpId="0"/>
      <p:bldP spid="3488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4289</TotalTime>
  <Words>1311</Words>
  <Application>Microsoft Office PowerPoint</Application>
  <PresentationFormat>On-screen Show (4:3)</PresentationFormat>
  <Paragraphs>137</Paragraphs>
  <Slides>18</Slides>
  <Notes>3</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242</cp:revision>
  <dcterms:created xsi:type="dcterms:W3CDTF">2017-01-11T09:48:38Z</dcterms:created>
  <dcterms:modified xsi:type="dcterms:W3CDTF">2021-09-09T17:25:02Z</dcterms:modified>
</cp:coreProperties>
</file>